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9" r:id="rId5"/>
    <p:sldId id="261" r:id="rId6"/>
    <p:sldId id="291" r:id="rId7"/>
    <p:sldId id="292" r:id="rId8"/>
    <p:sldId id="295" r:id="rId9"/>
    <p:sldId id="262" r:id="rId10"/>
    <p:sldId id="270" r:id="rId11"/>
    <p:sldId id="271" r:id="rId12"/>
    <p:sldId id="293" r:id="rId13"/>
    <p:sldId id="284" r:id="rId14"/>
    <p:sldId id="285" r:id="rId15"/>
    <p:sldId id="294" r:id="rId16"/>
    <p:sldId id="272" r:id="rId17"/>
    <p:sldId id="287" r:id="rId18"/>
    <p:sldId id="286" r:id="rId19"/>
    <p:sldId id="273" r:id="rId20"/>
    <p:sldId id="274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77" autoAdjust="0"/>
    <p:restoredTop sz="95673" autoAdjust="0"/>
  </p:normalViewPr>
  <p:slideViewPr>
    <p:cSldViewPr snapToGrid="0">
      <p:cViewPr varScale="1">
        <p:scale>
          <a:sx n="62" d="100"/>
          <a:sy n="62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4" Type="http://schemas.openxmlformats.org/officeDocument/2006/relationships/image" Target="../media/image60.emf"/><Relationship Id="rId5" Type="http://schemas.openxmlformats.org/officeDocument/2006/relationships/image" Target="../media/image61.emf"/><Relationship Id="rId1" Type="http://schemas.openxmlformats.org/officeDocument/2006/relationships/image" Target="../media/image57.emf"/><Relationship Id="rId2" Type="http://schemas.openxmlformats.org/officeDocument/2006/relationships/image" Target="../media/image5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Relationship Id="rId2" Type="http://schemas.openxmlformats.org/officeDocument/2006/relationships/image" Target="../media/image6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Relationship Id="rId2" Type="http://schemas.openxmlformats.org/officeDocument/2006/relationships/image" Target="../media/image66.emf"/><Relationship Id="rId3" Type="http://schemas.openxmlformats.org/officeDocument/2006/relationships/image" Target="../media/image6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emf"/><Relationship Id="rId12" Type="http://schemas.openxmlformats.org/officeDocument/2006/relationships/image" Target="../media/image20.emf"/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9" Type="http://schemas.openxmlformats.org/officeDocument/2006/relationships/image" Target="../media/image17.emf"/><Relationship Id="rId10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emf"/><Relationship Id="rId12" Type="http://schemas.openxmlformats.org/officeDocument/2006/relationships/image" Target="../media/image32.emf"/><Relationship Id="rId13" Type="http://schemas.openxmlformats.org/officeDocument/2006/relationships/image" Target="../media/image33.emf"/><Relationship Id="rId14" Type="http://schemas.openxmlformats.org/officeDocument/2006/relationships/image" Target="../media/image34.emf"/><Relationship Id="rId1" Type="http://schemas.openxmlformats.org/officeDocument/2006/relationships/image" Target="../media/image21.emf"/><Relationship Id="rId2" Type="http://schemas.openxmlformats.org/officeDocument/2006/relationships/image" Target="../media/image22.emf"/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8" Type="http://schemas.openxmlformats.org/officeDocument/2006/relationships/image" Target="../media/image28.emf"/><Relationship Id="rId9" Type="http://schemas.openxmlformats.org/officeDocument/2006/relationships/image" Target="../media/image29.emf"/><Relationship Id="rId10" Type="http://schemas.openxmlformats.org/officeDocument/2006/relationships/image" Target="../media/image3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5" Type="http://schemas.openxmlformats.org/officeDocument/2006/relationships/image" Target="../media/image39.emf"/><Relationship Id="rId6" Type="http://schemas.openxmlformats.org/officeDocument/2006/relationships/image" Target="../media/image40.emf"/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11" Type="http://schemas.openxmlformats.org/officeDocument/2006/relationships/image" Target="../media/image51.emf"/><Relationship Id="rId12" Type="http://schemas.openxmlformats.org/officeDocument/2006/relationships/image" Target="../media/image52.emf"/><Relationship Id="rId13" Type="http://schemas.openxmlformats.org/officeDocument/2006/relationships/image" Target="../media/image53.emf"/><Relationship Id="rId14" Type="http://schemas.openxmlformats.org/officeDocument/2006/relationships/image" Target="../media/image54.emf"/><Relationship Id="rId15" Type="http://schemas.openxmlformats.org/officeDocument/2006/relationships/image" Target="../media/image55.emf"/><Relationship Id="rId16" Type="http://schemas.openxmlformats.org/officeDocument/2006/relationships/image" Target="../media/image56.emf"/><Relationship Id="rId1" Type="http://schemas.openxmlformats.org/officeDocument/2006/relationships/image" Target="../media/image41.emf"/><Relationship Id="rId2" Type="http://schemas.openxmlformats.org/officeDocument/2006/relationships/image" Target="../media/image42.emf"/><Relationship Id="rId3" Type="http://schemas.openxmlformats.org/officeDocument/2006/relationships/image" Target="../media/image43.emf"/><Relationship Id="rId4" Type="http://schemas.openxmlformats.org/officeDocument/2006/relationships/image" Target="../media/image44.emf"/><Relationship Id="rId5" Type="http://schemas.openxmlformats.org/officeDocument/2006/relationships/image" Target="../media/image45.emf"/><Relationship Id="rId6" Type="http://schemas.openxmlformats.org/officeDocument/2006/relationships/image" Target="../media/image46.emf"/><Relationship Id="rId7" Type="http://schemas.openxmlformats.org/officeDocument/2006/relationships/image" Target="../media/image47.emf"/><Relationship Id="rId8" Type="http://schemas.openxmlformats.org/officeDocument/2006/relationships/image" Target="../media/image48.emf"/><Relationship Id="rId9" Type="http://schemas.openxmlformats.org/officeDocument/2006/relationships/image" Target="../media/image49.emf"/><Relationship Id="rId10" Type="http://schemas.openxmlformats.org/officeDocument/2006/relationships/image" Target="../media/image5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55942-99E9-5944-B629-1B4A82543639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ABD3C-D1B1-814E-8AD3-8D56B2CE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9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78B59-2642-4952-96F3-E767EC562ACF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D7B3B-CCA9-4BB2-BFDE-BF6EF8734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3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7546CE2B-0D65-EC47-AFD0-DFA59E8531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xmlns="" id="{FCCDEB54-D978-C148-96DA-51BA2A902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786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xmlns="" id="{B36246EA-E4AC-2441-AEDB-A613BDF8AB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xmlns="" id="{C80E5D4C-57AB-7349-8BFA-CB32A054B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837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xmlns="" id="{220D9183-0900-7F4C-BD4F-90F8D93DB1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xmlns="" id="{DF514D17-3894-5B46-86CE-A4876A05B5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999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xmlns="" id="{B58AE0EC-76CD-704B-BC2D-7950C6FD03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xmlns="" id="{3BBF84DB-7D52-3741-9D17-5DCFE4A6EC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011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xmlns="" id="{BA4309C4-E9D7-9F45-A6A5-DF067FED6D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xmlns="" id="{3AC0A46E-D319-924C-845F-B65484BA6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996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xmlns="" id="{4F8466E0-20D9-4241-A91D-E17389DF4C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xmlns="" id="{44E1DBA1-B882-9843-896D-F900B7D91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082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xmlns="" id="{3EACF37C-02DA-FF45-914F-1971EEE6CA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xmlns="" id="{7C809C01-93B0-944A-9BA7-53C5E89C8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696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xmlns="" id="{AA050EAA-3B6E-AA4F-B612-1A844DB235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xmlns="" id="{346AC1A0-F922-7646-A90C-092DD5710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491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xmlns="" id="{22969511-7E59-F248-B486-AC31C4876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xmlns="" id="{8D75F53B-0785-1E4B-8274-CF644E25D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577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xmlns="" id="{1A84D0AC-3CFD-A744-8E67-66C6662715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xmlns="" id="{F5642201-0BBC-3C43-A7F4-F689D7D3D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793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xmlns="" id="{9B28BF7B-0477-7A49-A02A-06EC9143C4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xmlns="" id="{5A85FDB3-801E-8342-9D11-D39A2BAFC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0326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xmlns="" id="{C18E438E-F3C3-6247-84D0-475488F084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xmlns="" id="{071710D2-2F3E-FA44-9BD6-E2E1408D04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783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xmlns="" id="{67EF1C90-83C3-0A49-992E-C6DD3B781A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xmlns="" id="{BF2C0806-7584-D441-8F5D-CAE5F5B6D0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101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xmlns="" id="{8D8C759B-CEBB-C24F-A430-7DFF1A53D0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xmlns="" id="{CE518B1E-F4D4-C441-BABA-91F439621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6790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841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F11D04-17FA-2741-A144-7F93D14E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2D770-2ED3-A245-AAFA-6B6E35E19D4E}" type="datetime1">
              <a:rPr lang="en-US"/>
              <a:pPr>
                <a:defRPr/>
              </a:pPr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D7EE767-0D2F-154D-9131-6E0CA9B9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49CA36-E11B-6740-B2DC-29D2E618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1D0CC-ECBD-0E4C-A928-80F725DE3D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68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4224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695E2ED-3243-AC43-9ACA-512BF77D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9ED60-0BA8-C240-8BF0-452DA788B361}" type="datetime1">
              <a:rPr lang="en-US"/>
              <a:pPr>
                <a:defRPr/>
              </a:pPr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CC308D7-2B39-7D48-9A26-D36A2F64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A820F70-C6D9-8646-9D9C-8A3D6A02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4131F8-2178-1C46-BBA5-D9BA06F628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382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7056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7056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F3727C90-71C4-C140-9B25-EA2C85E6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E9140-B069-F742-929D-181ED73CE46E}" type="datetime1">
              <a:rPr lang="en-US"/>
              <a:pPr>
                <a:defRPr/>
              </a:pPr>
              <a:t>2/5/21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646A89A9-352D-774A-AA95-779BD5E8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B5C06BAF-F2FB-9440-BA52-FB84E844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C32E0-8988-EF44-AA6F-92EE9ECD07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91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03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754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841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0" y="365125"/>
            <a:ext cx="9399588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687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427831"/>
            <a:ext cx="8737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804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360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117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344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7842" y="365125"/>
            <a:ext cx="9515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8188" cy="16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emf"/><Relationship Id="rId20" Type="http://schemas.openxmlformats.org/officeDocument/2006/relationships/oleObject" Target="../embeddings/oleObject27.bin"/><Relationship Id="rId21" Type="http://schemas.openxmlformats.org/officeDocument/2006/relationships/image" Target="../media/image29.emf"/><Relationship Id="rId22" Type="http://schemas.openxmlformats.org/officeDocument/2006/relationships/oleObject" Target="../embeddings/oleObject28.bin"/><Relationship Id="rId23" Type="http://schemas.openxmlformats.org/officeDocument/2006/relationships/image" Target="../media/image30.emf"/><Relationship Id="rId24" Type="http://schemas.openxmlformats.org/officeDocument/2006/relationships/oleObject" Target="../embeddings/oleObject29.bin"/><Relationship Id="rId25" Type="http://schemas.openxmlformats.org/officeDocument/2006/relationships/image" Target="../media/image31.emf"/><Relationship Id="rId26" Type="http://schemas.openxmlformats.org/officeDocument/2006/relationships/oleObject" Target="../embeddings/oleObject30.bin"/><Relationship Id="rId27" Type="http://schemas.openxmlformats.org/officeDocument/2006/relationships/image" Target="../media/image32.emf"/><Relationship Id="rId28" Type="http://schemas.openxmlformats.org/officeDocument/2006/relationships/oleObject" Target="../embeddings/oleObject31.bin"/><Relationship Id="rId29" Type="http://schemas.openxmlformats.org/officeDocument/2006/relationships/image" Target="../media/image33.emf"/><Relationship Id="rId30" Type="http://schemas.openxmlformats.org/officeDocument/2006/relationships/oleObject" Target="../embeddings/oleObject32.bin"/><Relationship Id="rId31" Type="http://schemas.openxmlformats.org/officeDocument/2006/relationships/image" Target="../media/image34.emf"/><Relationship Id="rId10" Type="http://schemas.openxmlformats.org/officeDocument/2006/relationships/oleObject" Target="../embeddings/oleObject22.bin"/><Relationship Id="rId11" Type="http://schemas.openxmlformats.org/officeDocument/2006/relationships/image" Target="../media/image24.emf"/><Relationship Id="rId12" Type="http://schemas.openxmlformats.org/officeDocument/2006/relationships/oleObject" Target="../embeddings/oleObject23.bin"/><Relationship Id="rId13" Type="http://schemas.openxmlformats.org/officeDocument/2006/relationships/image" Target="../media/image25.emf"/><Relationship Id="rId14" Type="http://schemas.openxmlformats.org/officeDocument/2006/relationships/oleObject" Target="../embeddings/oleObject24.bin"/><Relationship Id="rId15" Type="http://schemas.openxmlformats.org/officeDocument/2006/relationships/image" Target="../media/image26.emf"/><Relationship Id="rId16" Type="http://schemas.openxmlformats.org/officeDocument/2006/relationships/oleObject" Target="../embeddings/oleObject25.bin"/><Relationship Id="rId17" Type="http://schemas.openxmlformats.org/officeDocument/2006/relationships/image" Target="../media/image27.emf"/><Relationship Id="rId18" Type="http://schemas.openxmlformats.org/officeDocument/2006/relationships/oleObject" Target="../embeddings/oleObject26.bin"/><Relationship Id="rId19" Type="http://schemas.openxmlformats.org/officeDocument/2006/relationships/image" Target="../media/image2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emf"/><Relationship Id="rId12" Type="http://schemas.openxmlformats.org/officeDocument/2006/relationships/oleObject" Target="../embeddings/oleObject37.bin"/><Relationship Id="rId13" Type="http://schemas.openxmlformats.org/officeDocument/2006/relationships/image" Target="../media/image39.emf"/><Relationship Id="rId14" Type="http://schemas.openxmlformats.org/officeDocument/2006/relationships/oleObject" Target="../embeddings/oleObject38.bin"/><Relationship Id="rId15" Type="http://schemas.openxmlformats.org/officeDocument/2006/relationships/image" Target="../media/image4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35.bin"/><Relationship Id="rId9" Type="http://schemas.openxmlformats.org/officeDocument/2006/relationships/image" Target="../media/image37.emf"/><Relationship Id="rId10" Type="http://schemas.openxmlformats.org/officeDocument/2006/relationships/oleObject" Target="../embeddings/oleObject3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7.jpeg"/><Relationship Id="rId5" Type="http://schemas.openxmlformats.org/officeDocument/2006/relationships/oleObject" Target="../embeddings/oleObject39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40.bin"/><Relationship Id="rId8" Type="http://schemas.openxmlformats.org/officeDocument/2006/relationships/image" Target="../media/image6.emf"/><Relationship Id="rId9" Type="http://schemas.openxmlformats.org/officeDocument/2006/relationships/image" Target="../media/image8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0" Type="http://schemas.openxmlformats.org/officeDocument/2006/relationships/oleObject" Target="../embeddings/oleObject49.bin"/><Relationship Id="rId21" Type="http://schemas.openxmlformats.org/officeDocument/2006/relationships/image" Target="../media/image49.emf"/><Relationship Id="rId22" Type="http://schemas.openxmlformats.org/officeDocument/2006/relationships/oleObject" Target="../embeddings/oleObject50.bin"/><Relationship Id="rId23" Type="http://schemas.openxmlformats.org/officeDocument/2006/relationships/image" Target="../media/image50.emf"/><Relationship Id="rId24" Type="http://schemas.openxmlformats.org/officeDocument/2006/relationships/oleObject" Target="../embeddings/oleObject51.bin"/><Relationship Id="rId25" Type="http://schemas.openxmlformats.org/officeDocument/2006/relationships/image" Target="../media/image51.emf"/><Relationship Id="rId26" Type="http://schemas.openxmlformats.org/officeDocument/2006/relationships/oleObject" Target="../embeddings/oleObject52.bin"/><Relationship Id="rId27" Type="http://schemas.openxmlformats.org/officeDocument/2006/relationships/image" Target="../media/image52.emf"/><Relationship Id="rId28" Type="http://schemas.openxmlformats.org/officeDocument/2006/relationships/oleObject" Target="../embeddings/oleObject53.bin"/><Relationship Id="rId29" Type="http://schemas.openxmlformats.org/officeDocument/2006/relationships/image" Target="../media/image5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1.emf"/><Relationship Id="rId30" Type="http://schemas.openxmlformats.org/officeDocument/2006/relationships/oleObject" Target="../embeddings/oleObject54.bin"/><Relationship Id="rId31" Type="http://schemas.openxmlformats.org/officeDocument/2006/relationships/image" Target="../media/image54.emf"/><Relationship Id="rId32" Type="http://schemas.openxmlformats.org/officeDocument/2006/relationships/oleObject" Target="../embeddings/oleObject55.bin"/><Relationship Id="rId9" Type="http://schemas.openxmlformats.org/officeDocument/2006/relationships/image" Target="../media/image43.e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42.emf"/><Relationship Id="rId8" Type="http://schemas.openxmlformats.org/officeDocument/2006/relationships/oleObject" Target="../embeddings/oleObject43.bin"/><Relationship Id="rId33" Type="http://schemas.openxmlformats.org/officeDocument/2006/relationships/image" Target="../media/image55.emf"/><Relationship Id="rId34" Type="http://schemas.openxmlformats.org/officeDocument/2006/relationships/oleObject" Target="../embeddings/oleObject56.bin"/><Relationship Id="rId35" Type="http://schemas.openxmlformats.org/officeDocument/2006/relationships/image" Target="../media/image56.emf"/><Relationship Id="rId10" Type="http://schemas.openxmlformats.org/officeDocument/2006/relationships/oleObject" Target="../embeddings/oleObject44.bin"/><Relationship Id="rId11" Type="http://schemas.openxmlformats.org/officeDocument/2006/relationships/image" Target="../media/image44.emf"/><Relationship Id="rId12" Type="http://schemas.openxmlformats.org/officeDocument/2006/relationships/oleObject" Target="../embeddings/oleObject45.bin"/><Relationship Id="rId13" Type="http://schemas.openxmlformats.org/officeDocument/2006/relationships/image" Target="../media/image45.emf"/><Relationship Id="rId14" Type="http://schemas.openxmlformats.org/officeDocument/2006/relationships/oleObject" Target="../embeddings/oleObject46.bin"/><Relationship Id="rId15" Type="http://schemas.openxmlformats.org/officeDocument/2006/relationships/image" Target="../media/image46.emf"/><Relationship Id="rId16" Type="http://schemas.openxmlformats.org/officeDocument/2006/relationships/oleObject" Target="../embeddings/oleObject47.bin"/><Relationship Id="rId17" Type="http://schemas.openxmlformats.org/officeDocument/2006/relationships/image" Target="../media/image47.emf"/><Relationship Id="rId18" Type="http://schemas.openxmlformats.org/officeDocument/2006/relationships/oleObject" Target="../embeddings/oleObject48.bin"/><Relationship Id="rId19" Type="http://schemas.openxmlformats.org/officeDocument/2006/relationships/image" Target="../media/image48.emf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0.emf"/><Relationship Id="rId12" Type="http://schemas.openxmlformats.org/officeDocument/2006/relationships/oleObject" Target="../embeddings/oleObject61.bin"/><Relationship Id="rId13" Type="http://schemas.openxmlformats.org/officeDocument/2006/relationships/image" Target="../media/image6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57.emf"/><Relationship Id="rId6" Type="http://schemas.openxmlformats.org/officeDocument/2006/relationships/oleObject" Target="../embeddings/oleObject58.bin"/><Relationship Id="rId7" Type="http://schemas.openxmlformats.org/officeDocument/2006/relationships/image" Target="../media/image58.emf"/><Relationship Id="rId8" Type="http://schemas.openxmlformats.org/officeDocument/2006/relationships/oleObject" Target="../embeddings/oleObject59.bin"/><Relationship Id="rId9" Type="http://schemas.openxmlformats.org/officeDocument/2006/relationships/image" Target="../media/image59.emf"/><Relationship Id="rId10" Type="http://schemas.openxmlformats.org/officeDocument/2006/relationships/oleObject" Target="../embeddings/oleObject6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6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63.bin"/><Relationship Id="rId5" Type="http://schemas.openxmlformats.org/officeDocument/2006/relationships/image" Target="../media/image63.emf"/><Relationship Id="rId6" Type="http://schemas.openxmlformats.org/officeDocument/2006/relationships/oleObject" Target="../embeddings/oleObject64.bin"/><Relationship Id="rId7" Type="http://schemas.openxmlformats.org/officeDocument/2006/relationships/image" Target="../media/image6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65.emf"/><Relationship Id="rId6" Type="http://schemas.openxmlformats.org/officeDocument/2006/relationships/oleObject" Target="../embeddings/oleObject66.bin"/><Relationship Id="rId7" Type="http://schemas.openxmlformats.org/officeDocument/2006/relationships/image" Target="../media/image66.emf"/><Relationship Id="rId8" Type="http://schemas.openxmlformats.org/officeDocument/2006/relationships/oleObject" Target="../embeddings/oleObject67.bin"/><Relationship Id="rId9" Type="http://schemas.openxmlformats.org/officeDocument/2006/relationships/image" Target="../media/image6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7.jpeg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9" Type="http://schemas.openxmlformats.org/officeDocument/2006/relationships/image" Target="../media/image8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emf"/><Relationship Id="rId20" Type="http://schemas.openxmlformats.org/officeDocument/2006/relationships/oleObject" Target="../embeddings/oleObject13.bin"/><Relationship Id="rId21" Type="http://schemas.openxmlformats.org/officeDocument/2006/relationships/image" Target="../media/image17.emf"/><Relationship Id="rId22" Type="http://schemas.openxmlformats.org/officeDocument/2006/relationships/oleObject" Target="../embeddings/oleObject14.bin"/><Relationship Id="rId23" Type="http://schemas.openxmlformats.org/officeDocument/2006/relationships/image" Target="../media/image18.emf"/><Relationship Id="rId24" Type="http://schemas.openxmlformats.org/officeDocument/2006/relationships/oleObject" Target="../embeddings/oleObject15.bin"/><Relationship Id="rId25" Type="http://schemas.openxmlformats.org/officeDocument/2006/relationships/image" Target="../media/image19.emf"/><Relationship Id="rId26" Type="http://schemas.openxmlformats.org/officeDocument/2006/relationships/oleObject" Target="../embeddings/oleObject16.bin"/><Relationship Id="rId27" Type="http://schemas.openxmlformats.org/officeDocument/2006/relationships/image" Target="../media/image20.emf"/><Relationship Id="rId10" Type="http://schemas.openxmlformats.org/officeDocument/2006/relationships/oleObject" Target="../embeddings/oleObject8.bin"/><Relationship Id="rId11" Type="http://schemas.openxmlformats.org/officeDocument/2006/relationships/image" Target="../media/image12.emf"/><Relationship Id="rId12" Type="http://schemas.openxmlformats.org/officeDocument/2006/relationships/oleObject" Target="../embeddings/oleObject9.bin"/><Relationship Id="rId13" Type="http://schemas.openxmlformats.org/officeDocument/2006/relationships/image" Target="../media/image13.emf"/><Relationship Id="rId14" Type="http://schemas.openxmlformats.org/officeDocument/2006/relationships/oleObject" Target="../embeddings/oleObject10.bin"/><Relationship Id="rId15" Type="http://schemas.openxmlformats.org/officeDocument/2006/relationships/image" Target="../media/image14.emf"/><Relationship Id="rId16" Type="http://schemas.openxmlformats.org/officeDocument/2006/relationships/oleObject" Target="../embeddings/oleObject11.bin"/><Relationship Id="rId17" Type="http://schemas.openxmlformats.org/officeDocument/2006/relationships/image" Target="../media/image15.emf"/><Relationship Id="rId18" Type="http://schemas.openxmlformats.org/officeDocument/2006/relationships/oleObject" Target="../embeddings/oleObject12.bin"/><Relationship Id="rId19" Type="http://schemas.openxmlformats.org/officeDocument/2006/relationships/image" Target="../media/image1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7.jpeg"/><Relationship Id="rId5" Type="http://schemas.openxmlformats.org/officeDocument/2006/relationships/oleObject" Target="../embeddings/oleObject17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6.emf"/><Relationship Id="rId9" Type="http://schemas.openxmlformats.org/officeDocument/2006/relationships/image" Target="../media/image8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 smtClean="0"/>
              <a:t>7a</a:t>
            </a:r>
            <a:endParaRPr lang="en-US" b="1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COMPUTATIONAL MATHEMATICS</a:t>
            </a:r>
          </a:p>
          <a:p>
            <a:r>
              <a:rPr lang="en-US" dirty="0"/>
              <a:t>Interpolation – Direct Interpolation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6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1026">
            <a:extLst>
              <a:ext uri="{FF2B5EF4-FFF2-40B4-BE49-F238E27FC236}">
                <a16:creationId xmlns:a16="http://schemas.microsoft.com/office/drawing/2014/main" xmlns="" id="{09FCE0B1-D3FE-3349-B3FA-8B8EA7153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609600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4400">
                <a:solidFill>
                  <a:schemeClr val="tx2"/>
                </a:solidFill>
              </a:rPr>
              <a:t>Quadratic Interpolation</a:t>
            </a:r>
          </a:p>
        </p:txBody>
      </p:sp>
      <p:graphicFrame>
        <p:nvGraphicFramePr>
          <p:cNvPr id="36870" name="Object 1025">
            <a:extLst>
              <a:ext uri="{FF2B5EF4-FFF2-40B4-BE49-F238E27FC236}">
                <a16:creationId xmlns:a16="http://schemas.microsoft.com/office/drawing/2014/main" xmlns="" id="{2B0E7CC8-4E54-D647-9A34-FDD9B0E7BC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5263" y="476408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0" name="Equation" r:id="rId4" imgW="2628900" imgH="4978400" progId="Equation.3">
                  <p:embed/>
                </p:oleObj>
              </mc:Choice>
              <mc:Fallback>
                <p:oleObj name="Equation" r:id="rId4" imgW="2628900" imgH="4978400" progId="Equation.3">
                  <p:embed/>
                  <p:pic>
                    <p:nvPicPr>
                      <p:cNvPr id="36870" name="Object 1025">
                        <a:extLst>
                          <a:ext uri="{FF2B5EF4-FFF2-40B4-BE49-F238E27FC236}">
                            <a16:creationId xmlns:a16="http://schemas.microsoft.com/office/drawing/2014/main" xmlns="" id="{2B0E7CC8-4E54-D647-9A34-FDD9B0E7BC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263" y="476408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Rectangle 1035">
            <a:extLst>
              <a:ext uri="{FF2B5EF4-FFF2-40B4-BE49-F238E27FC236}">
                <a16:creationId xmlns:a16="http://schemas.microsoft.com/office/drawing/2014/main" xmlns="" id="{859D4895-2E06-3F44-9A07-DFBCF1F50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791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2" name="Rectangle 1039">
            <a:extLst>
              <a:ext uri="{FF2B5EF4-FFF2-40B4-BE49-F238E27FC236}">
                <a16:creationId xmlns:a16="http://schemas.microsoft.com/office/drawing/2014/main" xmlns="" id="{30EFDEBA-C5C7-E14C-A626-970112051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8124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3" name="Rectangle 1040">
            <a:extLst>
              <a:ext uri="{FF2B5EF4-FFF2-40B4-BE49-F238E27FC236}">
                <a16:creationId xmlns:a16="http://schemas.microsoft.com/office/drawing/2014/main" xmlns="" id="{CD660695-9634-7146-8F7D-0A0B56D0E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695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4" name="Rectangle 1041">
            <a:extLst>
              <a:ext uri="{FF2B5EF4-FFF2-40B4-BE49-F238E27FC236}">
                <a16:creationId xmlns:a16="http://schemas.microsoft.com/office/drawing/2014/main" xmlns="" id="{0B7E3D63-4673-DD41-924F-5573D323A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3267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5" name="Rectangle 1049">
            <a:extLst>
              <a:ext uri="{FF2B5EF4-FFF2-40B4-BE49-F238E27FC236}">
                <a16:creationId xmlns:a16="http://schemas.microsoft.com/office/drawing/2014/main" xmlns="" id="{55462ECD-4CE8-784F-9EC9-9D3E8AAD6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03650"/>
            <a:ext cx="1098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76" name="Rectangle 1050">
            <a:extLst>
              <a:ext uri="{FF2B5EF4-FFF2-40B4-BE49-F238E27FC236}">
                <a16:creationId xmlns:a16="http://schemas.microsoft.com/office/drawing/2014/main" xmlns="" id="{AD70C537-AA7A-7741-8409-A0F7630EA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297364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36877" name="Object 1026">
            <a:extLst>
              <a:ext uri="{FF2B5EF4-FFF2-40B4-BE49-F238E27FC236}">
                <a16:creationId xmlns:a16="http://schemas.microsoft.com/office/drawing/2014/main" xmlns="" id="{B80D665C-CC15-9343-9EBE-0B42E22989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286001"/>
          <a:ext cx="20574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1" name="Equation" r:id="rId6" imgW="28384500" imgH="5562600" progId="Equation.3">
                  <p:embed/>
                </p:oleObj>
              </mc:Choice>
              <mc:Fallback>
                <p:oleObj name="Equation" r:id="rId6" imgW="28384500" imgH="5562600" progId="Equation.3">
                  <p:embed/>
                  <p:pic>
                    <p:nvPicPr>
                      <p:cNvPr id="36877" name="Object 1026">
                        <a:extLst>
                          <a:ext uri="{FF2B5EF4-FFF2-40B4-BE49-F238E27FC236}">
                            <a16:creationId xmlns:a16="http://schemas.microsoft.com/office/drawing/2014/main" xmlns="" id="{B80D665C-CC15-9343-9EBE-0B42E22989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1"/>
                        <a:ext cx="20574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1027">
            <a:extLst>
              <a:ext uri="{FF2B5EF4-FFF2-40B4-BE49-F238E27FC236}">
                <a16:creationId xmlns:a16="http://schemas.microsoft.com/office/drawing/2014/main" xmlns="" id="{8516340E-D1A8-0442-B81C-57D7D6827C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722564"/>
          <a:ext cx="37338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2" name="Equation" r:id="rId8" imgW="52959000" imgH="5854700" progId="Equation.3">
                  <p:embed/>
                </p:oleObj>
              </mc:Choice>
              <mc:Fallback>
                <p:oleObj name="Equation" r:id="rId8" imgW="52959000" imgH="5854700" progId="Equation.3">
                  <p:embed/>
                  <p:pic>
                    <p:nvPicPr>
                      <p:cNvPr id="36878" name="Object 1027">
                        <a:extLst>
                          <a:ext uri="{FF2B5EF4-FFF2-40B4-BE49-F238E27FC236}">
                            <a16:creationId xmlns:a16="http://schemas.microsoft.com/office/drawing/2014/main" xmlns="" id="{8516340E-D1A8-0442-B81C-57D7D6827C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722564"/>
                        <a:ext cx="373380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" name="Object 1028">
            <a:extLst>
              <a:ext uri="{FF2B5EF4-FFF2-40B4-BE49-F238E27FC236}">
                <a16:creationId xmlns:a16="http://schemas.microsoft.com/office/drawing/2014/main" xmlns="" id="{C22F3603-0675-B44B-AD9C-C4B90F2C33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255963"/>
          <a:ext cx="38100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3" name="Equation" r:id="rId10" imgW="52374800" imgH="5854700" progId="Equation.3">
                  <p:embed/>
                </p:oleObj>
              </mc:Choice>
              <mc:Fallback>
                <p:oleObj name="Equation" r:id="rId10" imgW="52374800" imgH="5854700" progId="Equation.3">
                  <p:embed/>
                  <p:pic>
                    <p:nvPicPr>
                      <p:cNvPr id="36879" name="Object 1028">
                        <a:extLst>
                          <a:ext uri="{FF2B5EF4-FFF2-40B4-BE49-F238E27FC236}">
                            <a16:creationId xmlns:a16="http://schemas.microsoft.com/office/drawing/2014/main" xmlns="" id="{C22F3603-0675-B44B-AD9C-C4B90F2C33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55963"/>
                        <a:ext cx="38100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0" name="Object 1029">
            <a:extLst>
              <a:ext uri="{FF2B5EF4-FFF2-40B4-BE49-F238E27FC236}">
                <a16:creationId xmlns:a16="http://schemas.microsoft.com/office/drawing/2014/main" xmlns="" id="{D5FEA372-C826-4840-9F43-0E63FD635B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789363"/>
          <a:ext cx="3962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4" name="Equation" r:id="rId12" imgW="53835300" imgH="5854700" progId="Equation.3">
                  <p:embed/>
                </p:oleObj>
              </mc:Choice>
              <mc:Fallback>
                <p:oleObj name="Equation" r:id="rId12" imgW="53835300" imgH="5854700" progId="Equation.3">
                  <p:embed/>
                  <p:pic>
                    <p:nvPicPr>
                      <p:cNvPr id="36880" name="Object 1029">
                        <a:extLst>
                          <a:ext uri="{FF2B5EF4-FFF2-40B4-BE49-F238E27FC236}">
                            <a16:creationId xmlns:a16="http://schemas.microsoft.com/office/drawing/2014/main" xmlns="" id="{D5FEA372-C826-4840-9F43-0E63FD635B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789363"/>
                        <a:ext cx="3962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Rectangle 1048">
            <a:extLst>
              <a:ext uri="{FF2B5EF4-FFF2-40B4-BE49-F238E27FC236}">
                <a16:creationId xmlns:a16="http://schemas.microsoft.com/office/drawing/2014/main" xmlns="" id="{1FF86EDE-8D32-C24C-9126-32F91D673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105401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Solving the above three equations gives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36882" name="Object 1030">
            <a:extLst>
              <a:ext uri="{FF2B5EF4-FFF2-40B4-BE49-F238E27FC236}">
                <a16:creationId xmlns:a16="http://schemas.microsoft.com/office/drawing/2014/main" xmlns="" id="{B0177DD5-2731-B84B-99A3-E98A2376D3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4176" y="5537200"/>
          <a:ext cx="1846263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5" name="Equation" r:id="rId14" imgW="15214600" imgH="5270500" progId="Equation.3">
                  <p:embed/>
                </p:oleObj>
              </mc:Choice>
              <mc:Fallback>
                <p:oleObj name="Equation" r:id="rId14" imgW="15214600" imgH="5270500" progId="Equation.3">
                  <p:embed/>
                  <p:pic>
                    <p:nvPicPr>
                      <p:cNvPr id="36882" name="Object 1030">
                        <a:extLst>
                          <a:ext uri="{FF2B5EF4-FFF2-40B4-BE49-F238E27FC236}">
                            <a16:creationId xmlns:a16="http://schemas.microsoft.com/office/drawing/2014/main" xmlns="" id="{B0177DD5-2731-B84B-99A3-E98A2376D3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6" y="5537200"/>
                        <a:ext cx="1846263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1031">
            <a:extLst>
              <a:ext uri="{FF2B5EF4-FFF2-40B4-BE49-F238E27FC236}">
                <a16:creationId xmlns:a16="http://schemas.microsoft.com/office/drawing/2014/main" xmlns="" id="{5BDFB131-B0F6-8346-B55C-AF53EF3B98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5075" y="5556251"/>
          <a:ext cx="193833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6" name="Equation" r:id="rId16" imgW="16675100" imgH="4978400" progId="Equation.3">
                  <p:embed/>
                </p:oleObj>
              </mc:Choice>
              <mc:Fallback>
                <p:oleObj name="Equation" r:id="rId16" imgW="16675100" imgH="4978400" progId="Equation.3">
                  <p:embed/>
                  <p:pic>
                    <p:nvPicPr>
                      <p:cNvPr id="36883" name="Object 1031">
                        <a:extLst>
                          <a:ext uri="{FF2B5EF4-FFF2-40B4-BE49-F238E27FC236}">
                            <a16:creationId xmlns:a16="http://schemas.microsoft.com/office/drawing/2014/main" xmlns="" id="{5BDFB131-B0F6-8346-B55C-AF53EF3B98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5" y="5556251"/>
                        <a:ext cx="1938338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1032">
            <a:extLst>
              <a:ext uri="{FF2B5EF4-FFF2-40B4-BE49-F238E27FC236}">
                <a16:creationId xmlns:a16="http://schemas.microsoft.com/office/drawing/2014/main" xmlns="" id="{2C3BEA90-18F8-CA4F-9117-6292824949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2964" y="5567364"/>
          <a:ext cx="2147887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7" name="Equation" r:id="rId18" imgW="17551400" imgH="4978400" progId="Equation.3">
                  <p:embed/>
                </p:oleObj>
              </mc:Choice>
              <mc:Fallback>
                <p:oleObj name="Equation" r:id="rId18" imgW="17551400" imgH="4978400" progId="Equation.3">
                  <p:embed/>
                  <p:pic>
                    <p:nvPicPr>
                      <p:cNvPr id="36884" name="Object 1032">
                        <a:extLst>
                          <a:ext uri="{FF2B5EF4-FFF2-40B4-BE49-F238E27FC236}">
                            <a16:creationId xmlns:a16="http://schemas.microsoft.com/office/drawing/2014/main" xmlns="" id="{2C3BEA90-18F8-CA4F-9117-6292824949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4" y="5567364"/>
                        <a:ext cx="2147887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5" name="Rectangle 1053">
            <a:extLst>
              <a:ext uri="{FF2B5EF4-FFF2-40B4-BE49-F238E27FC236}">
                <a16:creationId xmlns:a16="http://schemas.microsoft.com/office/drawing/2014/main" xmlns="" id="{CEE597EC-2634-5B4E-885D-5948BECB0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172200"/>
            <a:ext cx="1403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87" name="Rectangle 1051">
            <a:extLst>
              <a:ext uri="{FF2B5EF4-FFF2-40B4-BE49-F238E27FC236}">
                <a16:creationId xmlns:a16="http://schemas.microsoft.com/office/drawing/2014/main" xmlns="" id="{22BB1B8D-07CA-3940-A671-40E6EE5A2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8" name="Rectangle 1052">
            <a:extLst>
              <a:ext uri="{FF2B5EF4-FFF2-40B4-BE49-F238E27FC236}">
                <a16:creationId xmlns:a16="http://schemas.microsoft.com/office/drawing/2014/main" xmlns="" id="{BE4D656F-7B8E-4A42-9D27-F36AA7CC4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9" name="Rectangle 1054">
            <a:extLst>
              <a:ext uri="{FF2B5EF4-FFF2-40B4-BE49-F238E27FC236}">
                <a16:creationId xmlns:a16="http://schemas.microsoft.com/office/drawing/2014/main" xmlns="" id="{78436787-2023-AA42-A271-C56AECBC3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812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90" name="Rectangle 1056">
            <a:extLst>
              <a:ext uri="{FF2B5EF4-FFF2-40B4-BE49-F238E27FC236}">
                <a16:creationId xmlns:a16="http://schemas.microsoft.com/office/drawing/2014/main" xmlns="" id="{127C2790-685F-CE4E-BF05-994889567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91" name="Rectangle 1057">
            <a:extLst>
              <a:ext uri="{FF2B5EF4-FFF2-40B4-BE49-F238E27FC236}">
                <a16:creationId xmlns:a16="http://schemas.microsoft.com/office/drawing/2014/main" xmlns="" id="{7E366CE5-8A69-AA4E-9541-169A63FD1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6740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92" name="Rectangle 1059">
            <a:extLst>
              <a:ext uri="{FF2B5EF4-FFF2-40B4-BE49-F238E27FC236}">
                <a16:creationId xmlns:a16="http://schemas.microsoft.com/office/drawing/2014/main" xmlns="" id="{962C8679-4DE4-064D-83C9-7D47B5DDB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28587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" name="Group 1061">
            <a:extLst>
              <a:ext uri="{FF2B5EF4-FFF2-40B4-BE49-F238E27FC236}">
                <a16:creationId xmlns:a16="http://schemas.microsoft.com/office/drawing/2014/main" xmlns="" id="{636C33B8-8E77-3740-92E5-AA6875FC231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19869" y="2120265"/>
            <a:ext cx="4495662" cy="2476500"/>
            <a:chOff x="2054" y="2326"/>
            <a:chExt cx="7486" cy="3900"/>
          </a:xfrm>
          <a:solidFill>
            <a:schemeClr val="bg1"/>
          </a:solidFill>
        </p:grpSpPr>
        <p:sp>
          <p:nvSpPr>
            <p:cNvPr id="287801" name="AutoShape 1081">
              <a:extLst>
                <a:ext uri="{FF2B5EF4-FFF2-40B4-BE49-F238E27FC236}">
                  <a16:creationId xmlns:a16="http://schemas.microsoft.com/office/drawing/2014/main" xmlns="" id="{E39E58C6-DC32-8B4F-AC7C-E665042A208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54" y="2326"/>
              <a:ext cx="7486" cy="3900"/>
            </a:xfrm>
            <a:prstGeom prst="rect">
              <a:avLst/>
            </a:prstGeom>
            <a:grpFill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800" name="Line 1080">
              <a:extLst>
                <a:ext uri="{FF2B5EF4-FFF2-40B4-BE49-F238E27FC236}">
                  <a16:creationId xmlns:a16="http://schemas.microsoft.com/office/drawing/2014/main" xmlns="" id="{707223C1-AAC0-D44B-B93A-A8B58A779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0" y="6046"/>
              <a:ext cx="68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799" name="Line 1079">
              <a:extLst>
                <a:ext uri="{FF2B5EF4-FFF2-40B4-BE49-F238E27FC236}">
                  <a16:creationId xmlns:a16="http://schemas.microsoft.com/office/drawing/2014/main" xmlns="" id="{F185412E-FA47-2749-AFB7-EF4AE5E2CE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0" y="2626"/>
              <a:ext cx="0" cy="342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784" name="Freeform 1064">
              <a:extLst>
                <a:ext uri="{FF2B5EF4-FFF2-40B4-BE49-F238E27FC236}">
                  <a16:creationId xmlns:a16="http://schemas.microsoft.com/office/drawing/2014/main" xmlns="" id="{7643C992-F791-534A-ADD6-A87E5FF0A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3076"/>
              <a:ext cx="3600" cy="2070"/>
            </a:xfrm>
            <a:custGeom>
              <a:avLst/>
              <a:gdLst/>
              <a:ahLst/>
              <a:cxnLst>
                <a:cxn ang="0">
                  <a:pos x="0" y="2070"/>
                </a:cxn>
                <a:cxn ang="0">
                  <a:pos x="1800" y="270"/>
                </a:cxn>
                <a:cxn ang="0">
                  <a:pos x="3600" y="450"/>
                </a:cxn>
              </a:cxnLst>
              <a:rect l="0" t="0" r="r" b="b"/>
              <a:pathLst>
                <a:path w="3600" h="2070">
                  <a:moveTo>
                    <a:pt x="0" y="2070"/>
                  </a:moveTo>
                  <a:cubicBezTo>
                    <a:pt x="600" y="1305"/>
                    <a:pt x="1200" y="540"/>
                    <a:pt x="1800" y="270"/>
                  </a:cubicBezTo>
                  <a:cubicBezTo>
                    <a:pt x="2400" y="0"/>
                    <a:pt x="3240" y="420"/>
                    <a:pt x="3600" y="45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787" name="Line 1067">
              <a:extLst>
                <a:ext uri="{FF2B5EF4-FFF2-40B4-BE49-F238E27FC236}">
                  <a16:creationId xmlns:a16="http://schemas.microsoft.com/office/drawing/2014/main" xmlns="" id="{96D890D1-D99B-1D4A-8513-804D2F2931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53" y="3427"/>
              <a:ext cx="767" cy="135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790" name="Oval 1070">
              <a:extLst>
                <a:ext uri="{FF2B5EF4-FFF2-40B4-BE49-F238E27FC236}">
                  <a16:creationId xmlns:a16="http://schemas.microsoft.com/office/drawing/2014/main" xmlns="" id="{B0A2D546-98E9-9548-B076-3A3C371C1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3" y="3327"/>
              <a:ext cx="180" cy="18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791" name="Oval 1071">
              <a:extLst>
                <a:ext uri="{FF2B5EF4-FFF2-40B4-BE49-F238E27FC236}">
                  <a16:creationId xmlns:a16="http://schemas.microsoft.com/office/drawing/2014/main" xmlns="" id="{ECB24C49-B671-444E-A8BE-AD691BA29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8" y="3449"/>
              <a:ext cx="180" cy="18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792" name="Oval 1072">
              <a:extLst>
                <a:ext uri="{FF2B5EF4-FFF2-40B4-BE49-F238E27FC236}">
                  <a16:creationId xmlns:a16="http://schemas.microsoft.com/office/drawing/2014/main" xmlns="" id="{8AD8193E-B5BE-2C42-90CB-02AA75C5E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7" y="5087"/>
              <a:ext cx="180" cy="18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6894" name="Rectangle 1082">
            <a:extLst>
              <a:ext uri="{FF2B5EF4-FFF2-40B4-BE49-F238E27FC236}">
                <a16:creationId xmlns:a16="http://schemas.microsoft.com/office/drawing/2014/main" xmlns="" id="{8B2F0BDB-863D-A141-A2AA-0AC31C461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95" name="Rectangle 1083">
            <a:extLst>
              <a:ext uri="{FF2B5EF4-FFF2-40B4-BE49-F238E27FC236}">
                <a16:creationId xmlns:a16="http://schemas.microsoft.com/office/drawing/2014/main" xmlns="" id="{BB162636-A84C-E14D-8ADF-AE6F2A3AE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96" name="Rectangle 1085">
            <a:extLst>
              <a:ext uri="{FF2B5EF4-FFF2-40B4-BE49-F238E27FC236}">
                <a16:creationId xmlns:a16="http://schemas.microsoft.com/office/drawing/2014/main" xmlns="" id="{B01EEAE8-4221-8341-BA61-0C937791C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1907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97" name="Rectangle 1087">
            <a:extLst>
              <a:ext uri="{FF2B5EF4-FFF2-40B4-BE49-F238E27FC236}">
                <a16:creationId xmlns:a16="http://schemas.microsoft.com/office/drawing/2014/main" xmlns="" id="{69144F50-E4A1-E04B-A2E1-71BB1FDC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815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98" name="Rectangle 1089">
            <a:extLst>
              <a:ext uri="{FF2B5EF4-FFF2-40B4-BE49-F238E27FC236}">
                <a16:creationId xmlns:a16="http://schemas.microsoft.com/office/drawing/2014/main" xmlns="" id="{152DF00E-A371-6146-BF70-0471AFDC5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5722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99" name="Rectangle 1090">
            <a:extLst>
              <a:ext uri="{FF2B5EF4-FFF2-40B4-BE49-F238E27FC236}">
                <a16:creationId xmlns:a16="http://schemas.microsoft.com/office/drawing/2014/main" xmlns="" id="{D81BB3BB-5C95-BF41-BDF8-19F66102E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8740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900" name="Rectangle 1092">
            <a:extLst>
              <a:ext uri="{FF2B5EF4-FFF2-40B4-BE49-F238E27FC236}">
                <a16:creationId xmlns:a16="http://schemas.microsoft.com/office/drawing/2014/main" xmlns="" id="{1AF6956F-A349-4C49-8215-24710D2EA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51447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6901" name="Object 1078">
            <a:extLst>
              <a:ext uri="{FF2B5EF4-FFF2-40B4-BE49-F238E27FC236}">
                <a16:creationId xmlns:a16="http://schemas.microsoft.com/office/drawing/2014/main" xmlns="" id="{6DAAF2EF-2573-7B44-B6B8-F360F6524D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4038601"/>
          <a:ext cx="4762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8" name="Equation" r:id="rId20" imgW="11112500" imgH="5270500" progId="Equation.3">
                  <p:embed/>
                </p:oleObj>
              </mc:Choice>
              <mc:Fallback>
                <p:oleObj name="Equation" r:id="rId20" imgW="11112500" imgH="5270500" progId="Equation.3">
                  <p:embed/>
                  <p:pic>
                    <p:nvPicPr>
                      <p:cNvPr id="36901" name="Object 1078">
                        <a:extLst>
                          <a:ext uri="{FF2B5EF4-FFF2-40B4-BE49-F238E27FC236}">
                            <a16:creationId xmlns:a16="http://schemas.microsoft.com/office/drawing/2014/main" xmlns="" id="{6DAAF2EF-2573-7B44-B6B8-F360F6524D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038601"/>
                        <a:ext cx="47625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2" name="Object 1076">
            <a:extLst>
              <a:ext uri="{FF2B5EF4-FFF2-40B4-BE49-F238E27FC236}">
                <a16:creationId xmlns:a16="http://schemas.microsoft.com/office/drawing/2014/main" xmlns="" id="{3CFCBE7D-62C3-894A-8D8B-22E1BB4A85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2514601"/>
          <a:ext cx="4572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9" name="Equation" r:id="rId22" imgW="10528300" imgH="4978400" progId="Equation.3">
                  <p:embed/>
                </p:oleObj>
              </mc:Choice>
              <mc:Fallback>
                <p:oleObj name="Equation" r:id="rId22" imgW="10528300" imgH="4978400" progId="Equation.3">
                  <p:embed/>
                  <p:pic>
                    <p:nvPicPr>
                      <p:cNvPr id="36902" name="Object 1076">
                        <a:extLst>
                          <a:ext uri="{FF2B5EF4-FFF2-40B4-BE49-F238E27FC236}">
                            <a16:creationId xmlns:a16="http://schemas.microsoft.com/office/drawing/2014/main" xmlns="" id="{3CFCBE7D-62C3-894A-8D8B-22E1BB4A85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514601"/>
                        <a:ext cx="45720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3" name="Object 1074">
            <a:extLst>
              <a:ext uri="{FF2B5EF4-FFF2-40B4-BE49-F238E27FC236}">
                <a16:creationId xmlns:a16="http://schemas.microsoft.com/office/drawing/2014/main" xmlns="" id="{3FAA96DE-0EF5-4F4E-8ACC-7308626E93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39200" y="2743201"/>
          <a:ext cx="4762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0" name="Equation" r:id="rId24" imgW="10820400" imgH="4978400" progId="Equation.3">
                  <p:embed/>
                </p:oleObj>
              </mc:Choice>
              <mc:Fallback>
                <p:oleObj name="Equation" r:id="rId24" imgW="10820400" imgH="4978400" progId="Equation.3">
                  <p:embed/>
                  <p:pic>
                    <p:nvPicPr>
                      <p:cNvPr id="36903" name="Object 1074">
                        <a:extLst>
                          <a:ext uri="{FF2B5EF4-FFF2-40B4-BE49-F238E27FC236}">
                            <a16:creationId xmlns:a16="http://schemas.microsoft.com/office/drawing/2014/main" xmlns="" id="{3FAA96DE-0EF5-4F4E-8ACC-7308626E93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0" y="2743201"/>
                        <a:ext cx="47625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4" name="Object 1069">
            <a:extLst>
              <a:ext uri="{FF2B5EF4-FFF2-40B4-BE49-F238E27FC236}">
                <a16:creationId xmlns:a16="http://schemas.microsoft.com/office/drawing/2014/main" xmlns="" id="{121D58C5-DF0F-4245-8921-AC3E9721D7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8201" y="3733801"/>
          <a:ext cx="3524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1" name="Equation" r:id="rId26" imgW="8191500" imgH="4978400" progId="Equation.3">
                  <p:embed/>
                </p:oleObj>
              </mc:Choice>
              <mc:Fallback>
                <p:oleObj name="Equation" r:id="rId26" imgW="8191500" imgH="4978400" progId="Equation.3">
                  <p:embed/>
                  <p:pic>
                    <p:nvPicPr>
                      <p:cNvPr id="36904" name="Object 1069">
                        <a:extLst>
                          <a:ext uri="{FF2B5EF4-FFF2-40B4-BE49-F238E27FC236}">
                            <a16:creationId xmlns:a16="http://schemas.microsoft.com/office/drawing/2014/main" xmlns="" id="{121D58C5-DF0F-4245-8921-AC3E9721D7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1" y="3733801"/>
                        <a:ext cx="352425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5" name="Object 1066">
            <a:extLst>
              <a:ext uri="{FF2B5EF4-FFF2-40B4-BE49-F238E27FC236}">
                <a16:creationId xmlns:a16="http://schemas.microsoft.com/office/drawing/2014/main" xmlns="" id="{B6ED2CCA-A0B1-E84D-971C-AE162A75CF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2133601"/>
          <a:ext cx="1524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2" name="Equation" r:id="rId28" imgW="2921000" imgH="3505200" progId="Equation.3">
                  <p:embed/>
                </p:oleObj>
              </mc:Choice>
              <mc:Fallback>
                <p:oleObj name="Equation" r:id="rId28" imgW="2921000" imgH="3505200" progId="Equation.3">
                  <p:embed/>
                  <p:pic>
                    <p:nvPicPr>
                      <p:cNvPr id="36905" name="Object 1066">
                        <a:extLst>
                          <a:ext uri="{FF2B5EF4-FFF2-40B4-BE49-F238E27FC236}">
                            <a16:creationId xmlns:a16="http://schemas.microsoft.com/office/drawing/2014/main" xmlns="" id="{B6ED2CCA-A0B1-E84D-971C-AE162A75CF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133601"/>
                        <a:ext cx="152400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6" name="Object 1063">
            <a:extLst>
              <a:ext uri="{FF2B5EF4-FFF2-40B4-BE49-F238E27FC236}">
                <a16:creationId xmlns:a16="http://schemas.microsoft.com/office/drawing/2014/main" xmlns="" id="{4797D825-F6B3-684E-A563-4B4F4BEE96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63200" y="4419600"/>
          <a:ext cx="13335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3" name="Equation" r:id="rId30" imgW="2628900" imgH="2921000" progId="Equation.3">
                  <p:embed/>
                </p:oleObj>
              </mc:Choice>
              <mc:Fallback>
                <p:oleObj name="Equation" r:id="rId30" imgW="2628900" imgH="2921000" progId="Equation.3">
                  <p:embed/>
                  <p:pic>
                    <p:nvPicPr>
                      <p:cNvPr id="36906" name="Object 1063">
                        <a:extLst>
                          <a:ext uri="{FF2B5EF4-FFF2-40B4-BE49-F238E27FC236}">
                            <a16:creationId xmlns:a16="http://schemas.microsoft.com/office/drawing/2014/main" xmlns="" id="{4797D825-F6B3-684E-A563-4B4F4BEE96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3200" y="4419600"/>
                        <a:ext cx="13335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7" name="Rectangle 1048">
            <a:extLst>
              <a:ext uri="{FF2B5EF4-FFF2-40B4-BE49-F238E27FC236}">
                <a16:creationId xmlns:a16="http://schemas.microsoft.com/office/drawing/2014/main" xmlns="" id="{0A5ADE05-A5FA-DD48-9E05-6B955C50C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572000"/>
            <a:ext cx="388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Figure 6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Quadratic interpolation.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89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>
            <a:extLst>
              <a:ext uri="{FF2B5EF4-FFF2-40B4-BE49-F238E27FC236}">
                <a16:creationId xmlns:a16="http://schemas.microsoft.com/office/drawing/2014/main" xmlns="" id="{05AEE913-78A4-3F42-A981-ACBA67252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1" y="381001"/>
            <a:ext cx="7993063" cy="1211263"/>
          </a:xfrm>
        </p:spPr>
        <p:txBody>
          <a:bodyPr/>
          <a:lstStyle/>
          <a:p>
            <a:r>
              <a:rPr lang="en-US" altLang="en-US"/>
              <a:t>Quadratic Interpolation (cont.)</a:t>
            </a:r>
          </a:p>
        </p:txBody>
      </p:sp>
      <p:graphicFrame>
        <p:nvGraphicFramePr>
          <p:cNvPr id="37893" name="Object 4">
            <a:extLst>
              <a:ext uri="{FF2B5EF4-FFF2-40B4-BE49-F238E27FC236}">
                <a16:creationId xmlns:a16="http://schemas.microsoft.com/office/drawing/2014/main" xmlns="" id="{1FD301A4-ADFC-E941-B05B-F341920B93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1905001"/>
          <a:ext cx="3810000" cy="275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22" name="Mathcad" r:id="rId4" imgW="4940300" imgH="3568700" progId="Mathcad">
                  <p:embed/>
                </p:oleObj>
              </mc:Choice>
              <mc:Fallback>
                <p:oleObj name="Mathcad" r:id="rId4" imgW="4940300" imgH="3568700" progId="Mathcad">
                  <p:embed/>
                  <p:pic>
                    <p:nvPicPr>
                      <p:cNvPr id="37893" name="Object 4">
                        <a:extLst>
                          <a:ext uri="{FF2B5EF4-FFF2-40B4-BE49-F238E27FC236}">
                            <a16:creationId xmlns:a16="http://schemas.microsoft.com/office/drawing/2014/main" xmlns="" id="{1FD301A4-ADFC-E941-B05B-F341920B93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905001"/>
                        <a:ext cx="3810000" cy="275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>
            <a:extLst>
              <a:ext uri="{FF2B5EF4-FFF2-40B4-BE49-F238E27FC236}">
                <a16:creationId xmlns:a16="http://schemas.microsoft.com/office/drawing/2014/main" xmlns="" id="{96B21F8B-08D9-2145-AFA5-5DEF57B2CE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1" y="2362201"/>
          <a:ext cx="49180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23" name="Equation" r:id="rId6" imgW="62903100" imgH="5270500" progId="Equation.3">
                  <p:embed/>
                </p:oleObj>
              </mc:Choice>
              <mc:Fallback>
                <p:oleObj name="Equation" r:id="rId6" imgW="62903100" imgH="5270500" progId="Equation.3">
                  <p:embed/>
                  <p:pic>
                    <p:nvPicPr>
                      <p:cNvPr id="37894" name="Object 6">
                        <a:extLst>
                          <a:ext uri="{FF2B5EF4-FFF2-40B4-BE49-F238E27FC236}">
                            <a16:creationId xmlns:a16="http://schemas.microsoft.com/office/drawing/2014/main" xmlns="" id="{96B21F8B-08D9-2145-AFA5-5DEF57B2CE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2362201"/>
                        <a:ext cx="49180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>
            <a:extLst>
              <a:ext uri="{FF2B5EF4-FFF2-40B4-BE49-F238E27FC236}">
                <a16:creationId xmlns:a16="http://schemas.microsoft.com/office/drawing/2014/main" xmlns="" id="{FF08B7BB-63BE-9A4B-96AC-A56E2DC47D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971801"/>
          <a:ext cx="44704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24" name="Equation" r:id="rId8" imgW="55587900" imgH="5562600" progId="Equation.3">
                  <p:embed/>
                </p:oleObj>
              </mc:Choice>
              <mc:Fallback>
                <p:oleObj name="Equation" r:id="rId8" imgW="55587900" imgH="5562600" progId="Equation.3">
                  <p:embed/>
                  <p:pic>
                    <p:nvPicPr>
                      <p:cNvPr id="37895" name="Object 7">
                        <a:extLst>
                          <a:ext uri="{FF2B5EF4-FFF2-40B4-BE49-F238E27FC236}">
                            <a16:creationId xmlns:a16="http://schemas.microsoft.com/office/drawing/2014/main" xmlns="" id="{FF08B7BB-63BE-9A4B-96AC-A56E2DC47D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971801"/>
                        <a:ext cx="44704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>
            <a:extLst>
              <a:ext uri="{FF2B5EF4-FFF2-40B4-BE49-F238E27FC236}">
                <a16:creationId xmlns:a16="http://schemas.microsoft.com/office/drawing/2014/main" xmlns="" id="{87227751-21D2-664A-B9A7-F62171CA65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581401"/>
          <a:ext cx="15621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25" name="Equation" r:id="rId10" imgW="19011900" imgH="4102100" progId="Equation.3">
                  <p:embed/>
                </p:oleObj>
              </mc:Choice>
              <mc:Fallback>
                <p:oleObj name="Equation" r:id="rId10" imgW="19011900" imgH="4102100" progId="Equation.3">
                  <p:embed/>
                  <p:pic>
                    <p:nvPicPr>
                      <p:cNvPr id="37896" name="Object 8">
                        <a:extLst>
                          <a:ext uri="{FF2B5EF4-FFF2-40B4-BE49-F238E27FC236}">
                            <a16:creationId xmlns:a16="http://schemas.microsoft.com/office/drawing/2014/main" xmlns="" id="{87227751-21D2-664A-B9A7-F62171CA65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81401"/>
                        <a:ext cx="15621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TextBox 10">
            <a:extLst>
              <a:ext uri="{FF2B5EF4-FFF2-40B4-BE49-F238E27FC236}">
                <a16:creationId xmlns:a16="http://schemas.microsoft.com/office/drawing/2014/main" xmlns="" id="{5552BD9E-EA0B-AE47-9F99-8B1EF143D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724401"/>
            <a:ext cx="746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2000"/>
              <a:t>The absolute relative approximate error      obtained between the results from the first and second order polynomial is</a:t>
            </a:r>
          </a:p>
        </p:txBody>
      </p:sp>
      <p:graphicFrame>
        <p:nvGraphicFramePr>
          <p:cNvPr id="37898" name="Object 10">
            <a:extLst>
              <a:ext uri="{FF2B5EF4-FFF2-40B4-BE49-F238E27FC236}">
                <a16:creationId xmlns:a16="http://schemas.microsoft.com/office/drawing/2014/main" xmlns="" id="{E2A41C9A-6131-7648-9988-F947FE6649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1" y="5486400"/>
          <a:ext cx="27336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26" name="Equation" r:id="rId12" imgW="40373300" imgH="14630400" progId="Equation.3">
                  <p:embed/>
                </p:oleObj>
              </mc:Choice>
              <mc:Fallback>
                <p:oleObj name="Equation" r:id="rId12" imgW="40373300" imgH="14630400" progId="Equation.3">
                  <p:embed/>
                  <p:pic>
                    <p:nvPicPr>
                      <p:cNvPr id="37898" name="Object 10">
                        <a:extLst>
                          <a:ext uri="{FF2B5EF4-FFF2-40B4-BE49-F238E27FC236}">
                            <a16:creationId xmlns:a16="http://schemas.microsoft.com/office/drawing/2014/main" xmlns="" id="{E2A41C9A-6131-7648-9988-F947FE6649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5486400"/>
                        <a:ext cx="27336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1">
            <a:extLst>
              <a:ext uri="{FF2B5EF4-FFF2-40B4-BE49-F238E27FC236}">
                <a16:creationId xmlns:a16="http://schemas.microsoft.com/office/drawing/2014/main" xmlns="" id="{DD249661-DA51-5645-88A4-A4547094A8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4724400"/>
          <a:ext cx="3873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27" name="Equation" r:id="rId14" imgW="5562600" imgH="5854700" progId="Equation.3">
                  <p:embed/>
                </p:oleObj>
              </mc:Choice>
              <mc:Fallback>
                <p:oleObj name="Equation" r:id="rId14" imgW="5562600" imgH="5854700" progId="Equation.3">
                  <p:embed/>
                  <p:pic>
                    <p:nvPicPr>
                      <p:cNvPr id="37899" name="Object 11">
                        <a:extLst>
                          <a:ext uri="{FF2B5EF4-FFF2-40B4-BE49-F238E27FC236}">
                            <a16:creationId xmlns:a16="http://schemas.microsoft.com/office/drawing/2014/main" xmlns="" id="{DD249661-DA51-5645-88A4-A4547094A8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724400"/>
                        <a:ext cx="3873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870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>
            <a:extLst>
              <a:ext uri="{FF2B5EF4-FFF2-40B4-BE49-F238E27FC236}">
                <a16:creationId xmlns:a16="http://schemas.microsoft.com/office/drawing/2014/main" xmlns="" id="{EF00DD5A-1B28-C043-B6B4-21D09395B8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84792" y="20141"/>
            <a:ext cx="7543800" cy="1219200"/>
          </a:xfrm>
        </p:spPr>
        <p:txBody>
          <a:bodyPr/>
          <a:lstStyle/>
          <a:p>
            <a:r>
              <a:rPr lang="en-US" altLang="en-US" b="1" dirty="0"/>
              <a:t>Example 3</a:t>
            </a:r>
          </a:p>
        </p:txBody>
      </p:sp>
      <p:sp>
        <p:nvSpPr>
          <p:cNvPr id="38917" name="Rectangle 4">
            <a:extLst>
              <a:ext uri="{FF2B5EF4-FFF2-40B4-BE49-F238E27FC236}">
                <a16:creationId xmlns:a16="http://schemas.microsoft.com/office/drawing/2014/main" xmlns="" id="{09EC5093-8948-F240-B2DB-9138FE3938F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638800" y="1219200"/>
            <a:ext cx="6553200" cy="1371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/>
              <a:t>   The upward velocity of a rocket is given as a function of time in Table 3.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/>
              <a:t>	Find the velocity at t=16 seconds using the direct method for cubic interpolation.</a:t>
            </a:r>
            <a:endParaRPr lang="en-US" altLang="en-US" sz="2200" b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2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2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200"/>
          </a:p>
        </p:txBody>
      </p:sp>
      <p:sp>
        <p:nvSpPr>
          <p:cNvPr id="38918" name="Rectangle 7">
            <a:extLst>
              <a:ext uri="{FF2B5EF4-FFF2-40B4-BE49-F238E27FC236}">
                <a16:creationId xmlns:a16="http://schemas.microsoft.com/office/drawing/2014/main" xmlns="" id="{49BE9A74-F5B3-544A-AAD1-C3888CF41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24431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9" name="Rectangle 16">
            <a:extLst>
              <a:ext uri="{FF2B5EF4-FFF2-40B4-BE49-F238E27FC236}">
                <a16:creationId xmlns:a16="http://schemas.microsoft.com/office/drawing/2014/main" xmlns="" id="{380BA73B-9190-1548-A826-6BC4F2B19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7694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0" name="Rectangle 20">
            <a:extLst>
              <a:ext uri="{FF2B5EF4-FFF2-40B4-BE49-F238E27FC236}">
                <a16:creationId xmlns:a16="http://schemas.microsoft.com/office/drawing/2014/main" xmlns="" id="{64CED3AF-5CC5-974F-83C5-3D0E01D6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6" y="18694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15149" name="Group 109">
            <a:extLst>
              <a:ext uri="{FF2B5EF4-FFF2-40B4-BE49-F238E27FC236}">
                <a16:creationId xmlns:a16="http://schemas.microsoft.com/office/drawing/2014/main" xmlns="" id="{E9BCA529-A88D-8F41-9202-0EFDD2A23379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3581400"/>
          <a:ext cx="1905000" cy="2717799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3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7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67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227.04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7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362.78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67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517.35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67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22.5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602.97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67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901.67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8947" name="Rectangle 101">
            <a:extLst>
              <a:ext uri="{FF2B5EF4-FFF2-40B4-BE49-F238E27FC236}">
                <a16:creationId xmlns:a16="http://schemas.microsoft.com/office/drawing/2014/main" xmlns="" id="{106E9056-649B-E24E-AC36-59E39EA18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2819401"/>
            <a:ext cx="335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 b="1"/>
              <a:t>Table 3 </a:t>
            </a:r>
            <a:r>
              <a:rPr lang="en-US" altLang="en-US" sz="1800"/>
              <a:t>Velocity as a function 	of time.</a:t>
            </a:r>
          </a:p>
        </p:txBody>
      </p:sp>
      <p:sp>
        <p:nvSpPr>
          <p:cNvPr id="38948" name="Rectangle 102">
            <a:extLst>
              <a:ext uri="{FF2B5EF4-FFF2-40B4-BE49-F238E27FC236}">
                <a16:creationId xmlns:a16="http://schemas.microsoft.com/office/drawing/2014/main" xmlns="" id="{C2089EAB-1230-5547-806A-80A8583EF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867401"/>
            <a:ext cx="4419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800" b="1"/>
              <a:t>Figure 6</a:t>
            </a:r>
            <a:r>
              <a:rPr lang="en-US" altLang="en-US" sz="1800"/>
              <a:t> Velocity vs. time data for the 	rocket example</a:t>
            </a:r>
          </a:p>
        </p:txBody>
      </p:sp>
      <p:pic>
        <p:nvPicPr>
          <p:cNvPr id="38949" name="Picture 103" descr="picture of rocket">
            <a:extLst>
              <a:ext uri="{FF2B5EF4-FFF2-40B4-BE49-F238E27FC236}">
                <a16:creationId xmlns:a16="http://schemas.microsoft.com/office/drawing/2014/main" xmlns="" id="{76390D18-2668-0B40-9B41-A2BD6021F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92" y="979831"/>
            <a:ext cx="1326415" cy="1673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950" name="Object 2">
            <a:extLst>
              <a:ext uri="{FF2B5EF4-FFF2-40B4-BE49-F238E27FC236}">
                <a16:creationId xmlns:a16="http://schemas.microsoft.com/office/drawing/2014/main" xmlns="" id="{1CF3A94F-48C1-BC47-93AD-1E9D9852A5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7551" y="3657601"/>
          <a:ext cx="43656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22" name="Equation" r:id="rId5" imgW="7023100" imgH="4978400" progId="Equation.3">
                  <p:embed/>
                </p:oleObj>
              </mc:Choice>
              <mc:Fallback>
                <p:oleObj name="Equation" r:id="rId5" imgW="7023100" imgH="4978400" progId="Equation.3">
                  <p:embed/>
                  <p:pic>
                    <p:nvPicPr>
                      <p:cNvPr id="38950" name="Object 2">
                        <a:extLst>
                          <a:ext uri="{FF2B5EF4-FFF2-40B4-BE49-F238E27FC236}">
                            <a16:creationId xmlns:a16="http://schemas.microsoft.com/office/drawing/2014/main" xmlns="" id="{1CF3A94F-48C1-BC47-93AD-1E9D9852A5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1" y="3657601"/>
                        <a:ext cx="436563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1" name="Object 3">
            <a:extLst>
              <a:ext uri="{FF2B5EF4-FFF2-40B4-BE49-F238E27FC236}">
                <a16:creationId xmlns:a16="http://schemas.microsoft.com/office/drawing/2014/main" xmlns="" id="{2C27FA59-C9B0-7D4E-A43C-F087431C3B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6538" y="3657601"/>
          <a:ext cx="90805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23" name="Equation" r:id="rId7" imgW="14630400" imgH="4978400" progId="Equation.3">
                  <p:embed/>
                </p:oleObj>
              </mc:Choice>
              <mc:Fallback>
                <p:oleObj name="Equation" r:id="rId7" imgW="14630400" imgH="4978400" progId="Equation.3">
                  <p:embed/>
                  <p:pic>
                    <p:nvPicPr>
                      <p:cNvPr id="38951" name="Object 3">
                        <a:extLst>
                          <a:ext uri="{FF2B5EF4-FFF2-40B4-BE49-F238E27FC236}">
                            <a16:creationId xmlns:a16="http://schemas.microsoft.com/office/drawing/2014/main" xmlns="" id="{2C27FA59-C9B0-7D4E-A43C-F087431C3B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3657601"/>
                        <a:ext cx="90805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52" name="Picture 2" descr="mws_gen_inp_txt_direct_Fig2">
            <a:extLst>
              <a:ext uri="{FF2B5EF4-FFF2-40B4-BE49-F238E27FC236}">
                <a16:creationId xmlns:a16="http://schemas.microsoft.com/office/drawing/2014/main" xmlns="" id="{AD58CCE4-A7C1-9F41-91B1-37BDBBDD6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2895601"/>
            <a:ext cx="39655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16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4">
            <a:extLst>
              <a:ext uri="{FF2B5EF4-FFF2-40B4-BE49-F238E27FC236}">
                <a16:creationId xmlns:a16="http://schemas.microsoft.com/office/drawing/2014/main" xmlns="" id="{6CC2676E-ACBC-8242-A3AA-3DA45934E44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19801" y="1828800"/>
            <a:ext cx="4421797" cy="2651390"/>
            <a:chOff x="2137" y="2203"/>
            <a:chExt cx="7298" cy="4303"/>
          </a:xfrm>
        </p:grpSpPr>
        <p:sp>
          <p:nvSpPr>
            <p:cNvPr id="39968" name="AutoShape 25">
              <a:extLst>
                <a:ext uri="{FF2B5EF4-FFF2-40B4-BE49-F238E27FC236}">
                  <a16:creationId xmlns:a16="http://schemas.microsoft.com/office/drawing/2014/main" xmlns="" id="{E9C16C38-FF3E-3840-B8D5-31A89E08EF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7" y="2327"/>
              <a:ext cx="7298" cy="3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9" name="Line 26">
              <a:extLst>
                <a:ext uri="{FF2B5EF4-FFF2-40B4-BE49-F238E27FC236}">
                  <a16:creationId xmlns:a16="http://schemas.microsoft.com/office/drawing/2014/main" xmlns="" id="{D0D8693E-3172-7A41-8AC6-57C08E2CD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6" y="5923"/>
              <a:ext cx="68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0" name="Line 27">
              <a:extLst>
                <a:ext uri="{FF2B5EF4-FFF2-40B4-BE49-F238E27FC236}">
                  <a16:creationId xmlns:a16="http://schemas.microsoft.com/office/drawing/2014/main" xmlns="" id="{F6D6A53B-F7F5-0549-8A09-A585F456DC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6" y="2503"/>
              <a:ext cx="0" cy="3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1" name="Freeform 28">
              <a:extLst>
                <a:ext uri="{FF2B5EF4-FFF2-40B4-BE49-F238E27FC236}">
                  <a16:creationId xmlns:a16="http://schemas.microsoft.com/office/drawing/2014/main" xmlns="" id="{5803B4CE-6E5D-0C43-9924-58BBA73EE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6" y="3339"/>
              <a:ext cx="3600" cy="1800"/>
            </a:xfrm>
            <a:custGeom>
              <a:avLst/>
              <a:gdLst>
                <a:gd name="T0" fmla="*/ 0 w 3600"/>
                <a:gd name="T1" fmla="*/ 1800 h 1800"/>
                <a:gd name="T2" fmla="*/ 720 w 3600"/>
                <a:gd name="T3" fmla="*/ 900 h 1800"/>
                <a:gd name="T4" fmla="*/ 1980 w 3600"/>
                <a:gd name="T5" fmla="*/ 1440 h 1800"/>
                <a:gd name="T6" fmla="*/ 3600 w 3600"/>
                <a:gd name="T7" fmla="*/ 0 h 18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0"/>
                <a:gd name="T13" fmla="*/ 0 h 1800"/>
                <a:gd name="T14" fmla="*/ 3600 w 3600"/>
                <a:gd name="T15" fmla="*/ 1800 h 18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0" h="1800">
                  <a:moveTo>
                    <a:pt x="0" y="1800"/>
                  </a:moveTo>
                  <a:cubicBezTo>
                    <a:pt x="195" y="1380"/>
                    <a:pt x="390" y="960"/>
                    <a:pt x="720" y="900"/>
                  </a:cubicBezTo>
                  <a:cubicBezTo>
                    <a:pt x="1050" y="840"/>
                    <a:pt x="1500" y="1590"/>
                    <a:pt x="1980" y="1440"/>
                  </a:cubicBezTo>
                  <a:cubicBezTo>
                    <a:pt x="2460" y="1290"/>
                    <a:pt x="3270" y="210"/>
                    <a:pt x="360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2" name="Oval 33">
              <a:extLst>
                <a:ext uri="{FF2B5EF4-FFF2-40B4-BE49-F238E27FC236}">
                  <a16:creationId xmlns:a16="http://schemas.microsoft.com/office/drawing/2014/main" xmlns="" id="{F495D029-02ED-634B-B0DB-D72BB2C7E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" y="5042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3" name="Oval 34">
              <a:extLst>
                <a:ext uri="{FF2B5EF4-FFF2-40B4-BE49-F238E27FC236}">
                  <a16:creationId xmlns:a16="http://schemas.microsoft.com/office/drawing/2014/main" xmlns="" id="{B6B13A65-E28A-1E4C-ACA6-54C3B2E9B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4" y="3261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4" name="Oval 35">
              <a:extLst>
                <a:ext uri="{FF2B5EF4-FFF2-40B4-BE49-F238E27FC236}">
                  <a16:creationId xmlns:a16="http://schemas.microsoft.com/office/drawing/2014/main" xmlns="" id="{82FDB7A2-A3F2-DF42-912F-058A3D946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2" y="4170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5" name="Oval 36">
              <a:extLst>
                <a:ext uri="{FF2B5EF4-FFF2-40B4-BE49-F238E27FC236}">
                  <a16:creationId xmlns:a16="http://schemas.microsoft.com/office/drawing/2014/main" xmlns="" id="{DC9DB947-4BE8-E442-915A-3FF740BD9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7" y="4644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6" name="Line 38">
              <a:extLst>
                <a:ext uri="{FF2B5EF4-FFF2-40B4-BE49-F238E27FC236}">
                  <a16:creationId xmlns:a16="http://schemas.microsoft.com/office/drawing/2014/main" xmlns="" id="{1450BAAD-5EFF-6848-925C-4B0C0166AF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66" y="4123"/>
              <a:ext cx="900" cy="7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7" name="Text Box 39">
              <a:extLst>
                <a:ext uri="{FF2B5EF4-FFF2-40B4-BE49-F238E27FC236}">
                  <a16:creationId xmlns:a16="http://schemas.microsoft.com/office/drawing/2014/main" xmlns="" id="{C65EEDE3-2D5A-7746-8B64-B582B9712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69" y="5907"/>
              <a:ext cx="0" cy="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/>
            </a:p>
          </p:txBody>
        </p:sp>
        <p:sp>
          <p:nvSpPr>
            <p:cNvPr id="39978" name="Text Box 40">
              <a:extLst>
                <a:ext uri="{FF2B5EF4-FFF2-40B4-BE49-F238E27FC236}">
                  <a16:creationId xmlns:a16="http://schemas.microsoft.com/office/drawing/2014/main" xmlns="" id="{5F60C1DC-2B84-A843-A360-C135B7EB1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1" y="2203"/>
              <a:ext cx="0" cy="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/>
            </a:p>
          </p:txBody>
        </p:sp>
      </p:grpSp>
      <p:sp>
        <p:nvSpPr>
          <p:cNvPr id="39941" name="Rectangle 1026">
            <a:extLst>
              <a:ext uri="{FF2B5EF4-FFF2-40B4-BE49-F238E27FC236}">
                <a16:creationId xmlns:a16="http://schemas.microsoft.com/office/drawing/2014/main" xmlns="" id="{DB60F227-2A4B-874B-8455-19F8183203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01813" y="617538"/>
            <a:ext cx="10390187" cy="1143000"/>
          </a:xfrm>
        </p:spPr>
        <p:txBody>
          <a:bodyPr/>
          <a:lstStyle/>
          <a:p>
            <a:r>
              <a:rPr lang="en-US" altLang="en-US" b="1" dirty="0"/>
              <a:t>Cubic Interpolation</a:t>
            </a:r>
          </a:p>
        </p:txBody>
      </p:sp>
      <p:sp>
        <p:nvSpPr>
          <p:cNvPr id="39942" name="Rectangle 1046">
            <a:extLst>
              <a:ext uri="{FF2B5EF4-FFF2-40B4-BE49-F238E27FC236}">
                <a16:creationId xmlns:a16="http://schemas.microsoft.com/office/drawing/2014/main" xmlns="" id="{2F5692E5-7E5D-E448-A541-6B0067D25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8044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3" name="Rectangle 1047">
            <a:extLst>
              <a:ext uri="{FF2B5EF4-FFF2-40B4-BE49-F238E27FC236}">
                <a16:creationId xmlns:a16="http://schemas.microsoft.com/office/drawing/2014/main" xmlns="" id="{B426CF79-5C1E-5B4B-A523-67218682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3292475"/>
            <a:ext cx="1098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44" name="Rectangle 1053">
            <a:extLst>
              <a:ext uri="{FF2B5EF4-FFF2-40B4-BE49-F238E27FC236}">
                <a16:creationId xmlns:a16="http://schemas.microsoft.com/office/drawing/2014/main" xmlns="" id="{65F080AF-044B-E34E-90AD-2600E2388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3393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5" name="Rectangle 1054">
            <a:extLst>
              <a:ext uri="{FF2B5EF4-FFF2-40B4-BE49-F238E27FC236}">
                <a16:creationId xmlns:a16="http://schemas.microsoft.com/office/drawing/2014/main" xmlns="" id="{0B902425-C3B1-644A-9969-2E8383C29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798764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46" name="Rectangle 1055">
            <a:extLst>
              <a:ext uri="{FF2B5EF4-FFF2-40B4-BE49-F238E27FC236}">
                <a16:creationId xmlns:a16="http://schemas.microsoft.com/office/drawing/2014/main" xmlns="" id="{C4CF404D-9424-4B48-91A2-F1CCFE1D0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292475"/>
            <a:ext cx="1098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47" name="Rectangle 1056">
            <a:extLst>
              <a:ext uri="{FF2B5EF4-FFF2-40B4-BE49-F238E27FC236}">
                <a16:creationId xmlns:a16="http://schemas.microsoft.com/office/drawing/2014/main" xmlns="" id="{8232D585-A76A-204A-99F0-3F4F2D53D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786189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grpSp>
        <p:nvGrpSpPr>
          <p:cNvPr id="39948" name="Group 1073">
            <a:extLst>
              <a:ext uri="{FF2B5EF4-FFF2-40B4-BE49-F238E27FC236}">
                <a16:creationId xmlns:a16="http://schemas.microsoft.com/office/drawing/2014/main" xmlns="" id="{21FEA153-A279-0847-9895-E53D604F2248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286000"/>
            <a:ext cx="4953000" cy="2825750"/>
            <a:chOff x="470" y="687"/>
            <a:chExt cx="3792" cy="2116"/>
          </a:xfrm>
        </p:grpSpPr>
        <p:graphicFrame>
          <p:nvGraphicFramePr>
            <p:cNvPr id="39963" name="Object 1028">
              <a:extLst>
                <a:ext uri="{FF2B5EF4-FFF2-40B4-BE49-F238E27FC236}">
                  <a16:creationId xmlns:a16="http://schemas.microsoft.com/office/drawing/2014/main" xmlns="" id="{8A91DB21-1AC5-834C-94E0-870139F3D0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3" y="687"/>
            <a:ext cx="2046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62" name="Equation" r:id="rId4" imgW="37452300" imgH="5562600" progId="Equation.3">
                    <p:embed/>
                  </p:oleObj>
                </mc:Choice>
                <mc:Fallback>
                  <p:oleObj name="Equation" r:id="rId4" imgW="37452300" imgH="5562600" progId="Equation.3">
                    <p:embed/>
                    <p:pic>
                      <p:nvPicPr>
                        <p:cNvPr id="39963" name="Object 1028">
                          <a:extLst>
                            <a:ext uri="{FF2B5EF4-FFF2-40B4-BE49-F238E27FC236}">
                              <a16:creationId xmlns:a16="http://schemas.microsoft.com/office/drawing/2014/main" xmlns="" id="{8A91DB21-1AC5-834C-94E0-870139F3D0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687"/>
                          <a:ext cx="2046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4" name="Object 1029">
              <a:extLst>
                <a:ext uri="{FF2B5EF4-FFF2-40B4-BE49-F238E27FC236}">
                  <a16:creationId xmlns:a16="http://schemas.microsoft.com/office/drawing/2014/main" xmlns="" id="{F82F5899-6293-D043-8B48-26ACA788D9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1144"/>
            <a:ext cx="302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63" name="Equation" r:id="rId6" imgW="65532000" imgH="5854700" progId="Equation.3">
                    <p:embed/>
                  </p:oleObj>
                </mc:Choice>
                <mc:Fallback>
                  <p:oleObj name="Equation" r:id="rId6" imgW="65532000" imgH="5854700" progId="Equation.3">
                    <p:embed/>
                    <p:pic>
                      <p:nvPicPr>
                        <p:cNvPr id="39964" name="Object 1029">
                          <a:extLst>
                            <a:ext uri="{FF2B5EF4-FFF2-40B4-BE49-F238E27FC236}">
                              <a16:creationId xmlns:a16="http://schemas.microsoft.com/office/drawing/2014/main" xmlns="" id="{F82F5899-6293-D043-8B48-26ACA788D9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144"/>
                          <a:ext cx="3024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5" name="Object 1030">
              <a:extLst>
                <a:ext uri="{FF2B5EF4-FFF2-40B4-BE49-F238E27FC236}">
                  <a16:creationId xmlns:a16="http://schemas.microsoft.com/office/drawing/2014/main" xmlns="" id="{BDD30F4E-5023-5944-B285-4912E5E5BB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1600"/>
            <a:ext cx="3120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64" name="Equation" r:id="rId8" imgW="65239900" imgH="5854700" progId="Equation.3">
                    <p:embed/>
                  </p:oleObj>
                </mc:Choice>
                <mc:Fallback>
                  <p:oleObj name="Equation" r:id="rId8" imgW="65239900" imgH="5854700" progId="Equation.3">
                    <p:embed/>
                    <p:pic>
                      <p:nvPicPr>
                        <p:cNvPr id="39965" name="Object 1030">
                          <a:extLst>
                            <a:ext uri="{FF2B5EF4-FFF2-40B4-BE49-F238E27FC236}">
                              <a16:creationId xmlns:a16="http://schemas.microsoft.com/office/drawing/2014/main" xmlns="" id="{BDD30F4E-5023-5944-B285-4912E5E5BB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600"/>
                          <a:ext cx="3120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6" name="Object 1031">
              <a:extLst>
                <a:ext uri="{FF2B5EF4-FFF2-40B4-BE49-F238E27FC236}">
                  <a16:creationId xmlns:a16="http://schemas.microsoft.com/office/drawing/2014/main" xmlns="" id="{057D1C0A-A0A1-FE4A-9A47-0EDB817A36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2114"/>
            <a:ext cx="312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65" name="Equation" r:id="rId10" imgW="67005200" imgH="5854700" progId="Equation.3">
                    <p:embed/>
                  </p:oleObj>
                </mc:Choice>
                <mc:Fallback>
                  <p:oleObj name="Equation" r:id="rId10" imgW="67005200" imgH="5854700" progId="Equation.3">
                    <p:embed/>
                    <p:pic>
                      <p:nvPicPr>
                        <p:cNvPr id="39966" name="Object 1031">
                          <a:extLst>
                            <a:ext uri="{FF2B5EF4-FFF2-40B4-BE49-F238E27FC236}">
                              <a16:creationId xmlns:a16="http://schemas.microsoft.com/office/drawing/2014/main" xmlns="" id="{057D1C0A-A0A1-FE4A-9A47-0EDB817A36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114"/>
                          <a:ext cx="312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7" name="Object 1032">
              <a:extLst>
                <a:ext uri="{FF2B5EF4-FFF2-40B4-BE49-F238E27FC236}">
                  <a16:creationId xmlns:a16="http://schemas.microsoft.com/office/drawing/2014/main" xmlns="" id="{C86A8FE6-9E54-8342-B8F9-D27D309C84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" y="2513"/>
            <a:ext cx="3792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66" name="Equation" r:id="rId12" imgW="77533500" imgH="5854700" progId="Equation.3">
                    <p:embed/>
                  </p:oleObj>
                </mc:Choice>
                <mc:Fallback>
                  <p:oleObj name="Equation" r:id="rId12" imgW="77533500" imgH="5854700" progId="Equation.3">
                    <p:embed/>
                    <p:pic>
                      <p:nvPicPr>
                        <p:cNvPr id="39967" name="Object 1032">
                          <a:extLst>
                            <a:ext uri="{FF2B5EF4-FFF2-40B4-BE49-F238E27FC236}">
                              <a16:creationId xmlns:a16="http://schemas.microsoft.com/office/drawing/2014/main" xmlns="" id="{C86A8FE6-9E54-8342-B8F9-D27D309C84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" y="2513"/>
                          <a:ext cx="3792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49" name="Group 1074">
            <a:extLst>
              <a:ext uri="{FF2B5EF4-FFF2-40B4-BE49-F238E27FC236}">
                <a16:creationId xmlns:a16="http://schemas.microsoft.com/office/drawing/2014/main" xmlns="" id="{F0A7FC88-1E8A-B14B-AD90-B5CF1F2BD8E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562601"/>
            <a:ext cx="6923088" cy="474663"/>
            <a:chOff x="535" y="3093"/>
            <a:chExt cx="4361" cy="299"/>
          </a:xfrm>
        </p:grpSpPr>
        <p:graphicFrame>
          <p:nvGraphicFramePr>
            <p:cNvPr id="39959" name="Object 1024">
              <a:extLst>
                <a:ext uri="{FF2B5EF4-FFF2-40B4-BE49-F238E27FC236}">
                  <a16:creationId xmlns:a16="http://schemas.microsoft.com/office/drawing/2014/main" xmlns="" id="{E9706816-40E8-DA49-AA74-B2B2BE2B1D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5" y="3120"/>
            <a:ext cx="99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67" name="Equation" r:id="rId14" imgW="19304000" imgH="5270500" progId="Equation.3">
                    <p:embed/>
                  </p:oleObj>
                </mc:Choice>
                <mc:Fallback>
                  <p:oleObj name="Equation" r:id="rId14" imgW="19304000" imgH="5270500" progId="Equation.3">
                    <p:embed/>
                    <p:pic>
                      <p:nvPicPr>
                        <p:cNvPr id="39959" name="Object 1024">
                          <a:extLst>
                            <a:ext uri="{FF2B5EF4-FFF2-40B4-BE49-F238E27FC236}">
                              <a16:creationId xmlns:a16="http://schemas.microsoft.com/office/drawing/2014/main" xmlns="" id="{E9706816-40E8-DA49-AA74-B2B2BE2B1D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" y="3120"/>
                          <a:ext cx="99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0" name="Object 1025">
              <a:extLst>
                <a:ext uri="{FF2B5EF4-FFF2-40B4-BE49-F238E27FC236}">
                  <a16:creationId xmlns:a16="http://schemas.microsoft.com/office/drawing/2014/main" xmlns="" id="{CE1EADE5-5BBA-B246-B2B4-1AE5F0FB78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7" y="3120"/>
            <a:ext cx="849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68" name="Equation" r:id="rId16" imgW="16967200" imgH="4978400" progId="Equation.3">
                    <p:embed/>
                  </p:oleObj>
                </mc:Choice>
                <mc:Fallback>
                  <p:oleObj name="Equation" r:id="rId16" imgW="16967200" imgH="4978400" progId="Equation.3">
                    <p:embed/>
                    <p:pic>
                      <p:nvPicPr>
                        <p:cNvPr id="39960" name="Object 1025">
                          <a:extLst>
                            <a:ext uri="{FF2B5EF4-FFF2-40B4-BE49-F238E27FC236}">
                              <a16:creationId xmlns:a16="http://schemas.microsoft.com/office/drawing/2014/main" xmlns="" id="{CE1EADE5-5BBA-B246-B2B4-1AE5F0FB78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7" y="3120"/>
                          <a:ext cx="849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1" name="Object 1026">
              <a:extLst>
                <a:ext uri="{FF2B5EF4-FFF2-40B4-BE49-F238E27FC236}">
                  <a16:creationId xmlns:a16="http://schemas.microsoft.com/office/drawing/2014/main" xmlns="" id="{ECDC3762-3AF7-2B49-AF5B-6E557B6774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3120"/>
            <a:ext cx="92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69" name="Equation" r:id="rId18" imgW="19304000" imgH="4978400" progId="Equation.3">
                    <p:embed/>
                  </p:oleObj>
                </mc:Choice>
                <mc:Fallback>
                  <p:oleObj name="Equation" r:id="rId18" imgW="19304000" imgH="4978400" progId="Equation.3">
                    <p:embed/>
                    <p:pic>
                      <p:nvPicPr>
                        <p:cNvPr id="39961" name="Object 1026">
                          <a:extLst>
                            <a:ext uri="{FF2B5EF4-FFF2-40B4-BE49-F238E27FC236}">
                              <a16:creationId xmlns:a16="http://schemas.microsoft.com/office/drawing/2014/main" xmlns="" id="{ECDC3762-3AF7-2B49-AF5B-6E557B6774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120"/>
                          <a:ext cx="92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2" name="Object 1027">
              <a:extLst>
                <a:ext uri="{FF2B5EF4-FFF2-40B4-BE49-F238E27FC236}">
                  <a16:creationId xmlns:a16="http://schemas.microsoft.com/office/drawing/2014/main" xmlns="" id="{90111C11-0299-1549-9E40-FD655138D7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9" y="3093"/>
            <a:ext cx="109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70" name="Equation" r:id="rId20" imgW="22529800" imgH="5270500" progId="Equation.3">
                    <p:embed/>
                  </p:oleObj>
                </mc:Choice>
                <mc:Fallback>
                  <p:oleObj name="Equation" r:id="rId20" imgW="22529800" imgH="5270500" progId="Equation.3">
                    <p:embed/>
                    <p:pic>
                      <p:nvPicPr>
                        <p:cNvPr id="39962" name="Object 1027">
                          <a:extLst>
                            <a:ext uri="{FF2B5EF4-FFF2-40B4-BE49-F238E27FC236}">
                              <a16:creationId xmlns:a16="http://schemas.microsoft.com/office/drawing/2014/main" xmlns="" id="{90111C11-0299-1549-9E40-FD655138D7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9" y="3093"/>
                          <a:ext cx="109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50" name="Rectangle 1058">
            <a:extLst>
              <a:ext uri="{FF2B5EF4-FFF2-40B4-BE49-F238E27FC236}">
                <a16:creationId xmlns:a16="http://schemas.microsoft.com/office/drawing/2014/main" xmlns="" id="{D9381EDD-0CC6-3541-908D-75CE5F472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981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9951" name="Object 41">
            <a:extLst>
              <a:ext uri="{FF2B5EF4-FFF2-40B4-BE49-F238E27FC236}">
                <a16:creationId xmlns:a16="http://schemas.microsoft.com/office/drawing/2014/main" xmlns="" id="{32C8F529-2CBF-7545-9119-DE436E7EF0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190500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71" name="Equation" r:id="rId22" imgW="3213100" imgH="3797300" progId="Equation.3">
                  <p:embed/>
                </p:oleObj>
              </mc:Choice>
              <mc:Fallback>
                <p:oleObj name="Equation" r:id="rId22" imgW="3213100" imgH="3797300" progId="Equation.3">
                  <p:embed/>
                  <p:pic>
                    <p:nvPicPr>
                      <p:cNvPr id="39951" name="Object 41">
                        <a:extLst>
                          <a:ext uri="{FF2B5EF4-FFF2-40B4-BE49-F238E27FC236}">
                            <a16:creationId xmlns:a16="http://schemas.microsoft.com/office/drawing/2014/main" xmlns="" id="{32C8F529-2CBF-7545-9119-DE436E7EF0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905000"/>
                        <a:ext cx="1397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42">
            <a:extLst>
              <a:ext uri="{FF2B5EF4-FFF2-40B4-BE49-F238E27FC236}">
                <a16:creationId xmlns:a16="http://schemas.microsoft.com/office/drawing/2014/main" xmlns="" id="{64DB80B6-F686-5D4F-83F4-5146A36BC3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10800" y="4191000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72" name="Equation" r:id="rId24" imgW="2921000" imgH="3213100" progId="Equation.3">
                  <p:embed/>
                </p:oleObj>
              </mc:Choice>
              <mc:Fallback>
                <p:oleObj name="Equation" r:id="rId24" imgW="2921000" imgH="3213100" progId="Equation.3">
                  <p:embed/>
                  <p:pic>
                    <p:nvPicPr>
                      <p:cNvPr id="39952" name="Object 42">
                        <a:extLst>
                          <a:ext uri="{FF2B5EF4-FFF2-40B4-BE49-F238E27FC236}">
                            <a16:creationId xmlns:a16="http://schemas.microsoft.com/office/drawing/2014/main" xmlns="" id="{64DB80B6-F686-5D4F-83F4-5146A36BC3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0800" y="4191000"/>
                        <a:ext cx="1270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3" name="Object 43">
            <a:extLst>
              <a:ext uri="{FF2B5EF4-FFF2-40B4-BE49-F238E27FC236}">
                <a16:creationId xmlns:a16="http://schemas.microsoft.com/office/drawing/2014/main" xmlns="" id="{EEEE881E-8A55-FB48-84C7-B4F9DD6E5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83650" y="3397250"/>
          <a:ext cx="355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73" name="Equation" r:id="rId26" imgW="8191500" imgH="5270500" progId="Equation.3">
                  <p:embed/>
                </p:oleObj>
              </mc:Choice>
              <mc:Fallback>
                <p:oleObj name="Equation" r:id="rId26" imgW="8191500" imgH="5270500" progId="Equation.3">
                  <p:embed/>
                  <p:pic>
                    <p:nvPicPr>
                      <p:cNvPr id="39953" name="Object 43">
                        <a:extLst>
                          <a:ext uri="{FF2B5EF4-FFF2-40B4-BE49-F238E27FC236}">
                            <a16:creationId xmlns:a16="http://schemas.microsoft.com/office/drawing/2014/main" xmlns="" id="{EEEE881E-8A55-FB48-84C7-B4F9DD6E5A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3650" y="3397250"/>
                        <a:ext cx="355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4" name="Object 44">
            <a:extLst>
              <a:ext uri="{FF2B5EF4-FFF2-40B4-BE49-F238E27FC236}">
                <a16:creationId xmlns:a16="http://schemas.microsoft.com/office/drawing/2014/main" xmlns="" id="{06B30A33-D708-C44B-BEBA-F53F633707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82050" y="2209800"/>
          <a:ext cx="469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74" name="Equation" r:id="rId28" imgW="10820400" imgH="5270500" progId="Equation.3">
                  <p:embed/>
                </p:oleObj>
              </mc:Choice>
              <mc:Fallback>
                <p:oleObj name="Equation" r:id="rId28" imgW="10820400" imgH="5270500" progId="Equation.3">
                  <p:embed/>
                  <p:pic>
                    <p:nvPicPr>
                      <p:cNvPr id="39954" name="Object 44">
                        <a:extLst>
                          <a:ext uri="{FF2B5EF4-FFF2-40B4-BE49-F238E27FC236}">
                            <a16:creationId xmlns:a16="http://schemas.microsoft.com/office/drawing/2014/main" xmlns="" id="{06B30A33-D708-C44B-BEBA-F53F633707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2050" y="2209800"/>
                        <a:ext cx="469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5" name="Object 45">
            <a:extLst>
              <a:ext uri="{FF2B5EF4-FFF2-40B4-BE49-F238E27FC236}">
                <a16:creationId xmlns:a16="http://schemas.microsoft.com/office/drawing/2014/main" xmlns="" id="{868A90D9-B730-7B47-8ADF-6C820BE2FD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3511550"/>
          <a:ext cx="469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75" name="Equation" r:id="rId30" imgW="10820400" imgH="4978400" progId="Equation.3">
                  <p:embed/>
                </p:oleObj>
              </mc:Choice>
              <mc:Fallback>
                <p:oleObj name="Equation" r:id="rId30" imgW="10820400" imgH="4978400" progId="Equation.3">
                  <p:embed/>
                  <p:pic>
                    <p:nvPicPr>
                      <p:cNvPr id="39955" name="Object 45">
                        <a:extLst>
                          <a:ext uri="{FF2B5EF4-FFF2-40B4-BE49-F238E27FC236}">
                            <a16:creationId xmlns:a16="http://schemas.microsoft.com/office/drawing/2014/main" xmlns="" id="{868A90D9-B730-7B47-8ADF-6C820BE2FD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511550"/>
                        <a:ext cx="469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6" name="Object 46">
            <a:extLst>
              <a:ext uri="{FF2B5EF4-FFF2-40B4-BE49-F238E27FC236}">
                <a16:creationId xmlns:a16="http://schemas.microsoft.com/office/drawing/2014/main" xmlns="" id="{42BF3270-62C8-8A40-8A9E-A3FD24B106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6900" y="2749550"/>
          <a:ext cx="444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76" name="Equation" r:id="rId32" imgW="10236200" imgH="4978400" progId="Equation.3">
                  <p:embed/>
                </p:oleObj>
              </mc:Choice>
              <mc:Fallback>
                <p:oleObj name="Equation" r:id="rId32" imgW="10236200" imgH="4978400" progId="Equation.3">
                  <p:embed/>
                  <p:pic>
                    <p:nvPicPr>
                      <p:cNvPr id="39956" name="Object 46">
                        <a:extLst>
                          <a:ext uri="{FF2B5EF4-FFF2-40B4-BE49-F238E27FC236}">
                            <a16:creationId xmlns:a16="http://schemas.microsoft.com/office/drawing/2014/main" xmlns="" id="{42BF3270-62C8-8A40-8A9E-A3FD24B106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0" y="2749550"/>
                        <a:ext cx="444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7" name="Object 47">
            <a:extLst>
              <a:ext uri="{FF2B5EF4-FFF2-40B4-BE49-F238E27FC236}">
                <a16:creationId xmlns:a16="http://schemas.microsoft.com/office/drawing/2014/main" xmlns="" id="{D8742757-67D2-BF47-8534-7E36121609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3733800"/>
          <a:ext cx="469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77" name="Equation" r:id="rId34" imgW="10820400" imgH="5270500" progId="Equation.3">
                  <p:embed/>
                </p:oleObj>
              </mc:Choice>
              <mc:Fallback>
                <p:oleObj name="Equation" r:id="rId34" imgW="10820400" imgH="5270500" progId="Equation.3">
                  <p:embed/>
                  <p:pic>
                    <p:nvPicPr>
                      <p:cNvPr id="39957" name="Object 47">
                        <a:extLst>
                          <a:ext uri="{FF2B5EF4-FFF2-40B4-BE49-F238E27FC236}">
                            <a16:creationId xmlns:a16="http://schemas.microsoft.com/office/drawing/2014/main" xmlns="" id="{D8742757-67D2-BF47-8534-7E36121609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733800"/>
                        <a:ext cx="469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8" name="Rectangle 102">
            <a:extLst>
              <a:ext uri="{FF2B5EF4-FFF2-40B4-BE49-F238E27FC236}">
                <a16:creationId xmlns:a16="http://schemas.microsoft.com/office/drawing/2014/main" xmlns="" id="{10EF3AAA-B367-0641-A46A-FB8409E84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343400"/>
            <a:ext cx="320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800" b="1"/>
              <a:t>Figure 7 </a:t>
            </a:r>
            <a:r>
              <a:rPr lang="en-US" altLang="en-US" sz="1800"/>
              <a:t>Cubic interpolation.</a:t>
            </a:r>
          </a:p>
        </p:txBody>
      </p:sp>
    </p:spTree>
    <p:extLst>
      <p:ext uri="{BB962C8B-B14F-4D97-AF65-F5344CB8AC3E}">
        <p14:creationId xmlns:p14="http://schemas.microsoft.com/office/powerpoint/2010/main" val="132003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>
            <a:extLst>
              <a:ext uri="{FF2B5EF4-FFF2-40B4-BE49-F238E27FC236}">
                <a16:creationId xmlns:a16="http://schemas.microsoft.com/office/drawing/2014/main" xmlns="" id="{147EB190-DD90-4B4C-BCFF-9D613B1DE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Cubic Interpolation (</a:t>
            </a:r>
            <a:r>
              <a:rPr lang="en-US" altLang="en-US" dirty="0" err="1"/>
              <a:t>contd</a:t>
            </a:r>
            <a:r>
              <a:rPr lang="en-US" altLang="en-US" dirty="0"/>
              <a:t>)</a:t>
            </a:r>
          </a:p>
        </p:txBody>
      </p:sp>
      <p:graphicFrame>
        <p:nvGraphicFramePr>
          <p:cNvPr id="40965" name="Object 4">
            <a:extLst>
              <a:ext uri="{FF2B5EF4-FFF2-40B4-BE49-F238E27FC236}">
                <a16:creationId xmlns:a16="http://schemas.microsoft.com/office/drawing/2014/main" xmlns="" id="{A94C56E9-7960-EF45-B2DF-EB81B03F7FE7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981200" y="3276600"/>
          <a:ext cx="337185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78" name="Mathcad" r:id="rId4" imgW="4940300" imgH="3568700" progId="Mathcad">
                  <p:embed/>
                </p:oleObj>
              </mc:Choice>
              <mc:Fallback>
                <p:oleObj name="Mathcad" r:id="rId4" imgW="4940300" imgH="3568700" progId="Mathcad">
                  <p:embed/>
                  <p:pic>
                    <p:nvPicPr>
                      <p:cNvPr id="40965" name="Object 4">
                        <a:extLst>
                          <a:ext uri="{FF2B5EF4-FFF2-40B4-BE49-F238E27FC236}">
                            <a16:creationId xmlns:a16="http://schemas.microsoft.com/office/drawing/2014/main" xmlns="" id="{A94C56E9-7960-EF45-B2DF-EB81B03F7F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76600"/>
                        <a:ext cx="337185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5">
            <a:extLst>
              <a:ext uri="{FF2B5EF4-FFF2-40B4-BE49-F238E27FC236}">
                <a16:creationId xmlns:a16="http://schemas.microsoft.com/office/drawing/2014/main" xmlns="" id="{6CF7500F-A7BC-6145-9E38-FF7F85A502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1" y="1828801"/>
          <a:ext cx="75596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79" name="Equation" r:id="rId6" imgW="94208600" imgH="5270500" progId="Equation.3">
                  <p:embed/>
                </p:oleObj>
              </mc:Choice>
              <mc:Fallback>
                <p:oleObj name="Equation" r:id="rId6" imgW="94208600" imgH="5270500" progId="Equation.3">
                  <p:embed/>
                  <p:pic>
                    <p:nvPicPr>
                      <p:cNvPr id="40966" name="Object 5">
                        <a:extLst>
                          <a:ext uri="{FF2B5EF4-FFF2-40B4-BE49-F238E27FC236}">
                            <a16:creationId xmlns:a16="http://schemas.microsoft.com/office/drawing/2014/main" xmlns="" id="{6CF7500F-A7BC-6145-9E38-FF7F85A502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1828801"/>
                        <a:ext cx="755967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6">
            <a:extLst>
              <a:ext uri="{FF2B5EF4-FFF2-40B4-BE49-F238E27FC236}">
                <a16:creationId xmlns:a16="http://schemas.microsoft.com/office/drawing/2014/main" xmlns="" id="{29656D9D-1A34-6D43-BB80-ABCC2A4DA9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362200"/>
          <a:ext cx="6294438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80" name="Equation" r:id="rId8" imgW="86601300" imgH="9944100" progId="Equation.3">
                  <p:embed/>
                </p:oleObj>
              </mc:Choice>
              <mc:Fallback>
                <p:oleObj name="Equation" r:id="rId8" imgW="86601300" imgH="9944100" progId="Equation.3">
                  <p:embed/>
                  <p:pic>
                    <p:nvPicPr>
                      <p:cNvPr id="40967" name="Object 6">
                        <a:extLst>
                          <a:ext uri="{FF2B5EF4-FFF2-40B4-BE49-F238E27FC236}">
                            <a16:creationId xmlns:a16="http://schemas.microsoft.com/office/drawing/2014/main" xmlns="" id="{29656D9D-1A34-6D43-BB80-ABCC2A4DA9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62200"/>
                        <a:ext cx="6294438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TextBox 10">
            <a:extLst>
              <a:ext uri="{FF2B5EF4-FFF2-40B4-BE49-F238E27FC236}">
                <a16:creationId xmlns:a16="http://schemas.microsoft.com/office/drawing/2014/main" xmlns="" id="{517F2053-1BE9-134C-AC93-CC57BE8F6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352800"/>
            <a:ext cx="4343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2000"/>
              <a:t>The absolute percentage relative approximate error       between second and third order polynomial is</a:t>
            </a:r>
          </a:p>
        </p:txBody>
      </p:sp>
      <p:graphicFrame>
        <p:nvGraphicFramePr>
          <p:cNvPr id="40969" name="Object 11">
            <a:extLst>
              <a:ext uri="{FF2B5EF4-FFF2-40B4-BE49-F238E27FC236}">
                <a16:creationId xmlns:a16="http://schemas.microsoft.com/office/drawing/2014/main" xmlns="" id="{03F305C7-893B-6540-89EF-94A731C212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3657600"/>
          <a:ext cx="40481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81" name="Equation" r:id="rId10" imgW="5562600" imgH="5854700" progId="Equation.3">
                  <p:embed/>
                </p:oleObj>
              </mc:Choice>
              <mc:Fallback>
                <p:oleObj name="Equation" r:id="rId10" imgW="5562600" imgH="5854700" progId="Equation.3">
                  <p:embed/>
                  <p:pic>
                    <p:nvPicPr>
                      <p:cNvPr id="40969" name="Object 11">
                        <a:extLst>
                          <a:ext uri="{FF2B5EF4-FFF2-40B4-BE49-F238E27FC236}">
                            <a16:creationId xmlns:a16="http://schemas.microsoft.com/office/drawing/2014/main" xmlns="" id="{03F305C7-893B-6540-89EF-94A731C212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3657600"/>
                        <a:ext cx="40481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2">
            <a:extLst>
              <a:ext uri="{FF2B5EF4-FFF2-40B4-BE49-F238E27FC236}">
                <a16:creationId xmlns:a16="http://schemas.microsoft.com/office/drawing/2014/main" xmlns="" id="{1AD7E773-D608-054C-929F-D3EEEA1D6A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4572000"/>
          <a:ext cx="31257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82" name="Equation" r:id="rId12" imgW="40373300" imgH="14630400" progId="Equation.3">
                  <p:embed/>
                </p:oleObj>
              </mc:Choice>
              <mc:Fallback>
                <p:oleObj name="Equation" r:id="rId12" imgW="40373300" imgH="14630400" progId="Equation.3">
                  <p:embed/>
                  <p:pic>
                    <p:nvPicPr>
                      <p:cNvPr id="40970" name="Object 12">
                        <a:extLst>
                          <a:ext uri="{FF2B5EF4-FFF2-40B4-BE49-F238E27FC236}">
                            <a16:creationId xmlns:a16="http://schemas.microsoft.com/office/drawing/2014/main" xmlns="" id="{1AD7E773-D608-054C-929F-D3EEEA1D6A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572000"/>
                        <a:ext cx="31257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7552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>
            <a:extLst>
              <a:ext uri="{FF2B5EF4-FFF2-40B4-BE49-F238E27FC236}">
                <a16:creationId xmlns:a16="http://schemas.microsoft.com/office/drawing/2014/main" xmlns="" id="{CDA1D051-EC33-3044-ACE2-19EC7AFD9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85800"/>
            <a:ext cx="9144000" cy="1143000"/>
          </a:xfrm>
        </p:spPr>
        <p:txBody>
          <a:bodyPr/>
          <a:lstStyle/>
          <a:p>
            <a:r>
              <a:rPr lang="en-US" altLang="en-US"/>
              <a:t>Comparison Table</a:t>
            </a:r>
          </a:p>
        </p:txBody>
      </p:sp>
      <p:graphicFrame>
        <p:nvGraphicFramePr>
          <p:cNvPr id="41989" name="Object 0">
            <a:extLst>
              <a:ext uri="{FF2B5EF4-FFF2-40B4-BE49-F238E27FC236}">
                <a16:creationId xmlns:a16="http://schemas.microsoft.com/office/drawing/2014/main" xmlns="" id="{25768BEF-CB91-0443-B8D6-04262872AAA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947864" y="2438400"/>
          <a:ext cx="10853737" cy="217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8" name="Document" r:id="rId4" imgW="6223000" imgH="1257300" progId="Word.Document.8">
                  <p:embed/>
                </p:oleObj>
              </mc:Choice>
              <mc:Fallback>
                <p:oleObj name="Document" r:id="rId4" imgW="6223000" imgH="1257300" progId="Word.Document.8">
                  <p:embed/>
                  <p:pic>
                    <p:nvPicPr>
                      <p:cNvPr id="41989" name="Object 0">
                        <a:extLst>
                          <a:ext uri="{FF2B5EF4-FFF2-40B4-BE49-F238E27FC236}">
                            <a16:creationId xmlns:a16="http://schemas.microsoft.com/office/drawing/2014/main" xmlns="" id="{25768BEF-CB91-0443-B8D6-04262872AA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4" y="2438400"/>
                        <a:ext cx="10853737" cy="217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Rectangle 101">
            <a:extLst>
              <a:ext uri="{FF2B5EF4-FFF2-40B4-BE49-F238E27FC236}">
                <a16:creationId xmlns:a16="http://schemas.microsoft.com/office/drawing/2014/main" xmlns="" id="{231FB744-B7A0-144C-9AA2-29FD3DC1B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905000"/>
            <a:ext cx="624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 b="1"/>
              <a:t>Table 4 </a:t>
            </a:r>
            <a:r>
              <a:rPr lang="en-US" altLang="en-US" sz="1800"/>
              <a:t>Comparison of different orders of the polynomial.</a:t>
            </a:r>
          </a:p>
        </p:txBody>
      </p:sp>
      <p:graphicFrame>
        <p:nvGraphicFramePr>
          <p:cNvPr id="7" name="Group 109">
            <a:extLst>
              <a:ext uri="{FF2B5EF4-FFF2-40B4-BE49-F238E27FC236}">
                <a16:creationId xmlns:a16="http://schemas.microsoft.com/office/drawing/2014/main" xmlns="" id="{AE1B3F7B-B316-794C-8C8A-125CE136C24A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2514600"/>
          <a:ext cx="1905000" cy="2717799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3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t(s)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 (m/s)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7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67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227.04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7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362.78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67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517.35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67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602.97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67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901.67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355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>
            <a:extLst>
              <a:ext uri="{FF2B5EF4-FFF2-40B4-BE49-F238E27FC236}">
                <a16:creationId xmlns:a16="http://schemas.microsoft.com/office/drawing/2014/main" xmlns="" id="{26E01F7D-C1B9-6943-AC5E-0D5FA0069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9144000" cy="1143000"/>
          </a:xfrm>
        </p:spPr>
        <p:txBody>
          <a:bodyPr/>
          <a:lstStyle/>
          <a:p>
            <a:r>
              <a:rPr lang="en-US" altLang="en-US"/>
              <a:t>Distance from Velocity Profile</a:t>
            </a:r>
          </a:p>
        </p:txBody>
      </p:sp>
      <p:sp>
        <p:nvSpPr>
          <p:cNvPr id="43013" name="Rectangle 6">
            <a:extLst>
              <a:ext uri="{FF2B5EF4-FFF2-40B4-BE49-F238E27FC236}">
                <a16:creationId xmlns:a16="http://schemas.microsoft.com/office/drawing/2014/main" xmlns="" id="{C9773CC3-D39F-8E48-93E4-1F9E5E37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24431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4" name="Text Box 10">
            <a:extLst>
              <a:ext uri="{FF2B5EF4-FFF2-40B4-BE49-F238E27FC236}">
                <a16:creationId xmlns:a16="http://schemas.microsoft.com/office/drawing/2014/main" xmlns="" id="{4E65B42D-860E-AC42-85B2-5D75E6F56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2057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5" name="Text Box 14">
            <a:extLst>
              <a:ext uri="{FF2B5EF4-FFF2-40B4-BE49-F238E27FC236}">
                <a16:creationId xmlns:a16="http://schemas.microsoft.com/office/drawing/2014/main" xmlns="" id="{98D8699B-3EDE-8241-A833-0C41EB25C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325" y="39957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6" name="Rectangle 23">
            <a:extLst>
              <a:ext uri="{FF2B5EF4-FFF2-40B4-BE49-F238E27FC236}">
                <a16:creationId xmlns:a16="http://schemas.microsoft.com/office/drawing/2014/main" xmlns="" id="{4FABBFE7-D35F-3448-841F-2516C17FE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7" name="Rectangle 24">
            <a:extLst>
              <a:ext uri="{FF2B5EF4-FFF2-40B4-BE49-F238E27FC236}">
                <a16:creationId xmlns:a16="http://schemas.microsoft.com/office/drawing/2014/main" xmlns="" id="{96F58C69-72A3-EC45-AC35-2C4EDACFB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2267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8" name="Rectangle 25">
            <a:extLst>
              <a:ext uri="{FF2B5EF4-FFF2-40B4-BE49-F238E27FC236}">
                <a16:creationId xmlns:a16="http://schemas.microsoft.com/office/drawing/2014/main" xmlns="" id="{3140DCEB-0CE9-DB42-B3D6-C4F9EDE8C2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828800"/>
            <a:ext cx="9144000" cy="5334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altLang="en-US" sz="2200"/>
              <a:t>Find the distance covered by the rocket from t=11s to t=16s ?</a:t>
            </a:r>
          </a:p>
        </p:txBody>
      </p:sp>
      <p:sp>
        <p:nvSpPr>
          <p:cNvPr id="43019" name="Rectangle 27">
            <a:extLst>
              <a:ext uri="{FF2B5EF4-FFF2-40B4-BE49-F238E27FC236}">
                <a16:creationId xmlns:a16="http://schemas.microsoft.com/office/drawing/2014/main" xmlns="" id="{4700098F-FBDD-DE4C-8B16-7750A0B97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3020" name="Object 26">
            <a:extLst>
              <a:ext uri="{FF2B5EF4-FFF2-40B4-BE49-F238E27FC236}">
                <a16:creationId xmlns:a16="http://schemas.microsoft.com/office/drawing/2014/main" xmlns="" id="{F4731D40-0877-3045-A748-C2DD9F61A6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286001"/>
          <a:ext cx="76787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38" name="Equation" r:id="rId4" imgW="95669100" imgH="5270500" progId="Equation.3">
                  <p:embed/>
                </p:oleObj>
              </mc:Choice>
              <mc:Fallback>
                <p:oleObj name="Equation" r:id="rId4" imgW="95669100" imgH="5270500" progId="Equation.3">
                  <p:embed/>
                  <p:pic>
                    <p:nvPicPr>
                      <p:cNvPr id="43020" name="Object 26">
                        <a:extLst>
                          <a:ext uri="{FF2B5EF4-FFF2-40B4-BE49-F238E27FC236}">
                            <a16:creationId xmlns:a16="http://schemas.microsoft.com/office/drawing/2014/main" xmlns="" id="{F4731D40-0877-3045-A748-C2DD9F61A6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86001"/>
                        <a:ext cx="767873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1" name="Rectangle 32">
            <a:extLst>
              <a:ext uri="{FF2B5EF4-FFF2-40B4-BE49-F238E27FC236}">
                <a16:creationId xmlns:a16="http://schemas.microsoft.com/office/drawing/2014/main" xmlns="" id="{1555AB87-A649-EB45-BB2C-1B369AF2C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8853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3022" name="Object 31">
            <a:extLst>
              <a:ext uri="{FF2B5EF4-FFF2-40B4-BE49-F238E27FC236}">
                <a16:creationId xmlns:a16="http://schemas.microsoft.com/office/drawing/2014/main" xmlns="" id="{95DA5CD2-0A4B-6945-977C-497CF43F7D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895600"/>
          <a:ext cx="7240588" cy="288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39" name="Equation" r:id="rId6" imgW="95961200" imgH="38620700" progId="Equation.3">
                  <p:embed/>
                </p:oleObj>
              </mc:Choice>
              <mc:Fallback>
                <p:oleObj name="Equation" r:id="rId6" imgW="95961200" imgH="38620700" progId="Equation.3">
                  <p:embed/>
                  <p:pic>
                    <p:nvPicPr>
                      <p:cNvPr id="43022" name="Object 31">
                        <a:extLst>
                          <a:ext uri="{FF2B5EF4-FFF2-40B4-BE49-F238E27FC236}">
                            <a16:creationId xmlns:a16="http://schemas.microsoft.com/office/drawing/2014/main" xmlns="" id="{95DA5CD2-0A4B-6945-977C-497CF43F7D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95600"/>
                        <a:ext cx="7240588" cy="288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1252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>
            <a:extLst>
              <a:ext uri="{FF2B5EF4-FFF2-40B4-BE49-F238E27FC236}">
                <a16:creationId xmlns:a16="http://schemas.microsoft.com/office/drawing/2014/main" xmlns="" id="{75EB8F2D-7458-0040-8CEC-F1D7D3C69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17538"/>
            <a:ext cx="9144000" cy="1143000"/>
          </a:xfrm>
        </p:spPr>
        <p:txBody>
          <a:bodyPr/>
          <a:lstStyle/>
          <a:p>
            <a:r>
              <a:rPr lang="en-US" altLang="en-US" sz="4000"/>
              <a:t>Acceleration from Velocity Profile</a:t>
            </a:r>
          </a:p>
        </p:txBody>
      </p:sp>
      <p:sp>
        <p:nvSpPr>
          <p:cNvPr id="44037" name="Text Box 34">
            <a:extLst>
              <a:ext uri="{FF2B5EF4-FFF2-40B4-BE49-F238E27FC236}">
                <a16:creationId xmlns:a16="http://schemas.microsoft.com/office/drawing/2014/main" xmlns="" id="{F0D66C28-0299-8244-B0D3-9BA649737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25" y="32337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4038" name="Object 0">
            <a:extLst>
              <a:ext uri="{FF2B5EF4-FFF2-40B4-BE49-F238E27FC236}">
                <a16:creationId xmlns:a16="http://schemas.microsoft.com/office/drawing/2014/main" xmlns="" id="{AC648406-1351-C741-87AF-B813BCA671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0450" y="2286000"/>
          <a:ext cx="74676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98" name="Equation" r:id="rId4" imgW="89814400" imgH="5270500" progId="Equation.3">
                  <p:embed/>
                </p:oleObj>
              </mc:Choice>
              <mc:Fallback>
                <p:oleObj name="Equation" r:id="rId4" imgW="89814400" imgH="5270500" progId="Equation.3">
                  <p:embed/>
                  <p:pic>
                    <p:nvPicPr>
                      <p:cNvPr id="44038" name="Object 0">
                        <a:extLst>
                          <a:ext uri="{FF2B5EF4-FFF2-40B4-BE49-F238E27FC236}">
                            <a16:creationId xmlns:a16="http://schemas.microsoft.com/office/drawing/2014/main" xmlns="" id="{AC648406-1351-C741-87AF-B813BCA671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2286000"/>
                        <a:ext cx="74676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Rectangle 9">
            <a:extLst>
              <a:ext uri="{FF2B5EF4-FFF2-40B4-BE49-F238E27FC236}">
                <a16:creationId xmlns:a16="http://schemas.microsoft.com/office/drawing/2014/main" xmlns="" id="{D6734827-0EA7-A345-BE86-76DDF3B90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1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Find the acceleration of the rocket at t=16s given that</a:t>
            </a:r>
          </a:p>
        </p:txBody>
      </p:sp>
      <p:graphicFrame>
        <p:nvGraphicFramePr>
          <p:cNvPr id="44040" name="Object 1">
            <a:extLst>
              <a:ext uri="{FF2B5EF4-FFF2-40B4-BE49-F238E27FC236}">
                <a16:creationId xmlns:a16="http://schemas.microsoft.com/office/drawing/2014/main" xmlns="" id="{CAC3ED0E-7432-4A45-9763-733B0BD6B4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1" y="2819401"/>
          <a:ext cx="6710363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99" name="Equation" r:id="rId6" imgW="79286100" imgH="24282400" progId="Equation.3">
                  <p:embed/>
                </p:oleObj>
              </mc:Choice>
              <mc:Fallback>
                <p:oleObj name="Equation" r:id="rId6" imgW="79286100" imgH="24282400" progId="Equation.3">
                  <p:embed/>
                  <p:pic>
                    <p:nvPicPr>
                      <p:cNvPr id="44040" name="Object 1">
                        <a:extLst>
                          <a:ext uri="{FF2B5EF4-FFF2-40B4-BE49-F238E27FC236}">
                            <a16:creationId xmlns:a16="http://schemas.microsoft.com/office/drawing/2014/main" xmlns="" id="{CAC3ED0E-7432-4A45-9763-733B0BD6B4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2819401"/>
                        <a:ext cx="6710363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Rectangle 15">
            <a:extLst>
              <a:ext uri="{FF2B5EF4-FFF2-40B4-BE49-F238E27FC236}">
                <a16:creationId xmlns:a16="http://schemas.microsoft.com/office/drawing/2014/main" xmlns="" id="{EAA78C2C-FF8B-374C-BE47-9160FF31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154364"/>
            <a:ext cx="14414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42" name="Rectangle 16">
            <a:extLst>
              <a:ext uri="{FF2B5EF4-FFF2-40B4-BE49-F238E27FC236}">
                <a16:creationId xmlns:a16="http://schemas.microsoft.com/office/drawing/2014/main" xmlns="" id="{E583F6DC-12FB-104A-8682-4CA61D802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4267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43" name="Rectangle 17">
            <a:extLst>
              <a:ext uri="{FF2B5EF4-FFF2-40B4-BE49-F238E27FC236}">
                <a16:creationId xmlns:a16="http://schemas.microsoft.com/office/drawing/2014/main" xmlns="" id="{17C050ED-232F-CC45-AF7D-598409AD6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66489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4044" name="Object 17">
            <a:extLst>
              <a:ext uri="{FF2B5EF4-FFF2-40B4-BE49-F238E27FC236}">
                <a16:creationId xmlns:a16="http://schemas.microsoft.com/office/drawing/2014/main" xmlns="" id="{ABF859F6-8F40-DB49-A95D-9511D9A2CB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029201"/>
          <a:ext cx="48768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00" name="Equation" r:id="rId8" imgW="63779400" imgH="10528300" progId="Equation.3">
                  <p:embed/>
                </p:oleObj>
              </mc:Choice>
              <mc:Fallback>
                <p:oleObj name="Equation" r:id="rId8" imgW="63779400" imgH="10528300" progId="Equation.3">
                  <p:embed/>
                  <p:pic>
                    <p:nvPicPr>
                      <p:cNvPr id="44044" name="Object 17">
                        <a:extLst>
                          <a:ext uri="{FF2B5EF4-FFF2-40B4-BE49-F238E27FC236}">
                            <a16:creationId xmlns:a16="http://schemas.microsoft.com/office/drawing/2014/main" xmlns="" id="{ABF859F6-8F40-DB49-A95D-9511D9A2CB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029201"/>
                        <a:ext cx="48768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078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7A41E8-A928-4DDC-A8A2-3909DC9B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4F748E-62FE-4EF6-9BD6-B5EC5825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altLang="en-US" dirty="0" err="1"/>
              <a:t>Kisualaas</a:t>
            </a:r>
            <a:r>
              <a:rPr lang="en-US" altLang="en-US" dirty="0"/>
              <a:t>, Jann. (2013). Numerical Methods in Engineering with Python 3. Cambridge University Press.</a:t>
            </a:r>
          </a:p>
          <a:p>
            <a:pPr marL="457200" indent="-457200">
              <a:buNone/>
            </a:pPr>
            <a:r>
              <a:rPr lang="en-US" altLang="en-US" dirty="0"/>
              <a:t>Johansson, Robert. (2015). </a:t>
            </a:r>
            <a:r>
              <a:rPr lang="en-US" dirty="0"/>
              <a:t>Chapter 5. Equation Solving. </a:t>
            </a:r>
            <a:r>
              <a:rPr lang="en-US" altLang="en-US" dirty="0"/>
              <a:t>Numerical Python: A Practical Techniques Approach for Industry, </a:t>
            </a:r>
            <a:r>
              <a:rPr lang="en-US" altLang="en-US" dirty="0" err="1"/>
              <a:t>Apress</a:t>
            </a:r>
            <a:r>
              <a:rPr lang="en-US" altLang="en-US" dirty="0"/>
              <a:t>.</a:t>
            </a:r>
          </a:p>
          <a:p>
            <a:pPr marL="457200" indent="-457200">
              <a:buNone/>
            </a:pPr>
            <a:r>
              <a:rPr lang="en-US" altLang="en-US" dirty="0" err="1"/>
              <a:t>Chapra</a:t>
            </a:r>
            <a:r>
              <a:rPr lang="en-US" altLang="en-US" dirty="0"/>
              <a:t>, S. C., and Raymond P. </a:t>
            </a:r>
            <a:r>
              <a:rPr lang="en-US" altLang="en-US" dirty="0" err="1"/>
              <a:t>Canale</a:t>
            </a:r>
            <a:r>
              <a:rPr lang="en-US" altLang="en-US" dirty="0"/>
              <a:t>. (2010). Numerical methods for engineers, Sixth edition, McGraw Hill. </a:t>
            </a:r>
          </a:p>
          <a:p>
            <a:pPr marL="457200" indent="-457200">
              <a:buNone/>
            </a:pPr>
            <a:r>
              <a:rPr lang="en-US" altLang="en-US" dirty="0"/>
              <a:t>Kaw, A. (n.d.). Numerical Methods. Retrieved March 20, 2020, from https://</a:t>
            </a:r>
            <a:r>
              <a:rPr lang="en-US" altLang="en-US" dirty="0" err="1"/>
              <a:t>nm.mathforcollege.com</a:t>
            </a:r>
            <a:r>
              <a:rPr lang="en-US" altLang="en-US" dirty="0"/>
              <a:t>/</a:t>
            </a:r>
          </a:p>
          <a:p>
            <a:pPr marL="457200" indent="-4572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041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xmlns="" id="{E8E7D38B-D29D-674B-929E-EAB8F17414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40527" y="460377"/>
            <a:ext cx="9144000" cy="1143000"/>
          </a:xfrm>
        </p:spPr>
        <p:txBody>
          <a:bodyPr/>
          <a:lstStyle/>
          <a:p>
            <a:r>
              <a:rPr lang="en-US" altLang="en-US" b="1" dirty="0"/>
              <a:t>What is Interpolation ?</a:t>
            </a:r>
          </a:p>
        </p:txBody>
      </p:sp>
      <p:graphicFrame>
        <p:nvGraphicFramePr>
          <p:cNvPr id="30727" name="Object 6">
            <a:extLst>
              <a:ext uri="{FF2B5EF4-FFF2-40B4-BE49-F238E27FC236}">
                <a16:creationId xmlns:a16="http://schemas.microsoft.com/office/drawing/2014/main" xmlns="" id="{85191FCC-110F-E34C-861B-8439A4793AA0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051981359"/>
              </p:ext>
            </p:extLst>
          </p:nvPr>
        </p:nvGraphicFramePr>
        <p:xfrm>
          <a:off x="3546764" y="2579688"/>
          <a:ext cx="4495800" cy="359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02" name="Bitmap Image" r:id="rId4" imgW="6070600" imgH="4851400" progId="Paint.Picture">
                  <p:embed/>
                </p:oleObj>
              </mc:Choice>
              <mc:Fallback>
                <p:oleObj name="Bitmap Image" r:id="rId4" imgW="6070600" imgH="4851400" progId="Paint.Picture">
                  <p:embed/>
                  <p:pic>
                    <p:nvPicPr>
                      <p:cNvPr id="30727" name="Object 6">
                        <a:extLst>
                          <a:ext uri="{FF2B5EF4-FFF2-40B4-BE49-F238E27FC236}">
                            <a16:creationId xmlns:a16="http://schemas.microsoft.com/office/drawing/2014/main" xmlns="" id="{85191FCC-110F-E34C-861B-8439A4793A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764" y="2579688"/>
                        <a:ext cx="4495800" cy="359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4">
            <a:extLst>
              <a:ext uri="{FF2B5EF4-FFF2-40B4-BE49-F238E27FC236}">
                <a16:creationId xmlns:a16="http://schemas.microsoft.com/office/drawing/2014/main" xmlns="" id="{57C2FCFD-9106-6146-93C9-34332E28D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075" y="17430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6" name="Text Box 5">
            <a:extLst>
              <a:ext uri="{FF2B5EF4-FFF2-40B4-BE49-F238E27FC236}">
                <a16:creationId xmlns:a16="http://schemas.microsoft.com/office/drawing/2014/main" xmlns="" id="{1F11E284-2723-CC4F-840E-D780E3E4D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76401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>
                <a:cs typeface="Times New Roman" panose="02020603050405020304" pitchFamily="18" charset="0"/>
              </a:rPr>
              <a:t>Given (x</a:t>
            </a:r>
            <a:r>
              <a:rPr lang="en-US" altLang="en-US" baseline="-25000">
                <a:cs typeface="Times New Roman" panose="02020603050405020304" pitchFamily="18" charset="0"/>
              </a:rPr>
              <a:t>0</a:t>
            </a:r>
            <a:r>
              <a:rPr lang="en-US" altLang="en-US">
                <a:cs typeface="Times New Roman" panose="02020603050405020304" pitchFamily="18" charset="0"/>
              </a:rPr>
              <a:t>,y</a:t>
            </a:r>
            <a:r>
              <a:rPr lang="en-US" altLang="en-US" baseline="-25000">
                <a:cs typeface="Times New Roman" panose="02020603050405020304" pitchFamily="18" charset="0"/>
              </a:rPr>
              <a:t>0</a:t>
            </a:r>
            <a:r>
              <a:rPr lang="en-US" altLang="en-US">
                <a:cs typeface="Times New Roman" panose="02020603050405020304" pitchFamily="18" charset="0"/>
              </a:rPr>
              <a:t>), </a:t>
            </a:r>
            <a:r>
              <a:rPr lang="en-US" altLang="en-US"/>
              <a:t>(x</a:t>
            </a:r>
            <a:r>
              <a:rPr lang="en-US" altLang="en-US" baseline="-25000"/>
              <a:t>1</a:t>
            </a:r>
            <a:r>
              <a:rPr lang="en-US" altLang="en-US"/>
              <a:t>,y</a:t>
            </a:r>
            <a:r>
              <a:rPr lang="en-US" altLang="en-US" baseline="-25000"/>
              <a:t>1</a:t>
            </a:r>
            <a:r>
              <a:rPr lang="en-US" altLang="en-US"/>
              <a:t>), …… </a:t>
            </a:r>
            <a:r>
              <a:rPr lang="en-US" altLang="en-US">
                <a:cs typeface="Times New Roman" panose="02020603050405020304" pitchFamily="18" charset="0"/>
              </a:rPr>
              <a:t>(x</a:t>
            </a:r>
            <a:r>
              <a:rPr lang="en-US" altLang="en-US" baseline="-25000">
                <a:cs typeface="Times New Roman" panose="02020603050405020304" pitchFamily="18" charset="0"/>
              </a:rPr>
              <a:t>n</a:t>
            </a:r>
            <a:r>
              <a:rPr lang="en-US" altLang="en-US">
                <a:cs typeface="Times New Roman" panose="02020603050405020304" pitchFamily="18" charset="0"/>
              </a:rPr>
              <a:t>,y</a:t>
            </a:r>
            <a:r>
              <a:rPr lang="en-US" altLang="en-US" baseline="-25000">
                <a:cs typeface="Times New Roman" panose="02020603050405020304" pitchFamily="18" charset="0"/>
              </a:rPr>
              <a:t>n</a:t>
            </a:r>
            <a:r>
              <a:rPr lang="en-US" altLang="en-US">
                <a:cs typeface="Times New Roman" panose="02020603050405020304" pitchFamily="18" charset="0"/>
              </a:rPr>
              <a:t>), find the value of ‘y’ at a value of ‘x’ that is not given.</a:t>
            </a:r>
            <a:endParaRPr lang="en-US" altLang="en-US" baseline="-25000">
              <a:cs typeface="Times New Roman" panose="02020603050405020304" pitchFamily="18" charset="0"/>
            </a:endParaRPr>
          </a:p>
        </p:txBody>
      </p:sp>
      <p:sp>
        <p:nvSpPr>
          <p:cNvPr id="30728" name="Text Box 5">
            <a:extLst>
              <a:ext uri="{FF2B5EF4-FFF2-40B4-BE49-F238E27FC236}">
                <a16:creationId xmlns:a16="http://schemas.microsoft.com/office/drawing/2014/main" xmlns="" id="{FD67B301-EC9E-FA49-BDF8-DBFAB71E8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172201"/>
            <a:ext cx="4953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200" b="1">
                <a:cs typeface="Times New Roman" panose="02020603050405020304" pitchFamily="18" charset="0"/>
              </a:rPr>
              <a:t>Figure 1 </a:t>
            </a:r>
            <a:r>
              <a:rPr lang="en-US" altLang="en-US" sz="2200">
                <a:cs typeface="Times New Roman" panose="02020603050405020304" pitchFamily="18" charset="0"/>
              </a:rPr>
              <a:t>Interpolation of discrete.</a:t>
            </a:r>
            <a:endParaRPr lang="en-US" altLang="en-US" sz="2200" baseline="-250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56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>
            <a:extLst>
              <a:ext uri="{FF2B5EF4-FFF2-40B4-BE49-F238E27FC236}">
                <a16:creationId xmlns:a16="http://schemas.microsoft.com/office/drawing/2014/main" xmlns="" id="{9D8B7DED-0471-B047-A22B-372DD9C321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Interpolants</a:t>
            </a:r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xmlns="" id="{6C24B26A-BC63-3F44-A8A3-BC22F86C5C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   </a:t>
            </a:r>
            <a:r>
              <a:rPr lang="en-US" altLang="en-US" sz="3600" dirty="0">
                <a:cs typeface="Times New Roman" panose="02020603050405020304" pitchFamily="18" charset="0"/>
              </a:rPr>
              <a:t>Polynomials are the most common choice of interpolants because they are easy to:</a:t>
            </a:r>
            <a:endParaRPr lang="en-US" altLang="en-US" sz="3600" dirty="0"/>
          </a:p>
        </p:txBody>
      </p:sp>
      <p:sp>
        <p:nvSpPr>
          <p:cNvPr id="31750" name="Rectangle 8">
            <a:extLst>
              <a:ext uri="{FF2B5EF4-FFF2-40B4-BE49-F238E27FC236}">
                <a16:creationId xmlns:a16="http://schemas.microsoft.com/office/drawing/2014/main" xmlns="" id="{38D75C2E-FBAB-7A4B-88A9-E99C66C68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15525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6884" name="Text Box 2084">
            <a:extLst>
              <a:ext uri="{FF2B5EF4-FFF2-40B4-BE49-F238E27FC236}">
                <a16:creationId xmlns:a16="http://schemas.microsoft.com/office/drawing/2014/main" xmlns="" id="{779A95DC-47D2-494D-994A-8A76021DA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510" y="2962596"/>
            <a:ext cx="4532313" cy="1618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457200" indent="-4572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Arial" charset="0"/>
              <a:buChar char="•"/>
            </a:pPr>
            <a:r>
              <a:rPr lang="en-US" altLang="en-US" sz="3200" dirty="0">
                <a:cs typeface="Times New Roman" panose="02020603050405020304" pitchFamily="18" charset="0"/>
              </a:rPr>
              <a:t>  Evaluate</a:t>
            </a:r>
          </a:p>
          <a:p>
            <a:pPr marL="457200" indent="-4572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Arial" charset="0"/>
              <a:buChar char="•"/>
            </a:pPr>
            <a:r>
              <a:rPr lang="en-US" altLang="en-US" sz="3200" dirty="0">
                <a:cs typeface="Times New Roman" panose="02020603050405020304" pitchFamily="18" charset="0"/>
              </a:rPr>
              <a:t>  Differentiate, and </a:t>
            </a:r>
          </a:p>
          <a:p>
            <a:pPr marL="457200" indent="-4572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Arial" charset="0"/>
              <a:buChar char="•"/>
            </a:pPr>
            <a:r>
              <a:rPr lang="en-US" altLang="en-US" sz="3200" dirty="0">
                <a:cs typeface="Times New Roman" panose="02020603050405020304" pitchFamily="18" charset="0"/>
              </a:rPr>
              <a:t>  Integrate</a:t>
            </a:r>
          </a:p>
        </p:txBody>
      </p:sp>
    </p:spTree>
    <p:extLst>
      <p:ext uri="{BB962C8B-B14F-4D97-AF65-F5344CB8AC3E}">
        <p14:creationId xmlns:p14="http://schemas.microsoft.com/office/powerpoint/2010/main" val="139601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8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4F099F-2FC3-0341-8F51-FADE329E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Interpolation vs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A617B6F-753A-A34F-A0B9-C2471A266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800" b="1" dirty="0"/>
              <a:t>Interpolation</a:t>
            </a:r>
            <a:endParaRPr lang="en-ID" sz="1600" b="1" dirty="0"/>
          </a:p>
          <a:p>
            <a:pPr marL="0" indent="0">
              <a:lnSpc>
                <a:spcPct val="170000"/>
              </a:lnSpc>
              <a:buNone/>
            </a:pPr>
            <a:r>
              <a:rPr lang="en-ID" sz="1600" dirty="0"/>
              <a:t>Given 𝑛n data points, when you interpolate, you look for a function that is of some predefined form that </a:t>
            </a:r>
            <a:r>
              <a:rPr lang="en-ID" sz="1600" u="sng" dirty="0"/>
              <a:t>has the values in that points exactly as specified</a:t>
            </a:r>
            <a:r>
              <a:rPr lang="en-ID" sz="1600" dirty="0"/>
              <a:t>. That means given pairs (𝑥𝑖,𝑦𝑖) you look for 𝐹 of some predefined form that satisfies 𝐹(𝑥𝑖) = 𝑦𝑖. 𝐹 is chosen to be polynomial, spline (low degree polynomials on intervals between given points).</a:t>
            </a:r>
            <a:endParaRPr lang="en-US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16BC563-F938-3B4D-B48D-789F55211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800" b="1" dirty="0"/>
              <a:t>Regression</a:t>
            </a:r>
            <a:endParaRPr lang="en-ID" sz="1600" b="1" dirty="0"/>
          </a:p>
          <a:p>
            <a:pPr marL="0" indent="0">
              <a:lnSpc>
                <a:spcPct val="170000"/>
              </a:lnSpc>
              <a:buNone/>
            </a:pPr>
            <a:r>
              <a:rPr lang="en-ID" sz="1600" dirty="0"/>
              <a:t>When you do regression, you look for a function that minimizes some cost, usually sum of squares of errors. </a:t>
            </a:r>
            <a:r>
              <a:rPr lang="en-ID" sz="1600" u="sng" dirty="0"/>
              <a:t>You don't require the function to have the exact values at given points</a:t>
            </a:r>
            <a:r>
              <a:rPr lang="en-ID" sz="1600" dirty="0"/>
              <a:t>, you just want a good approximation. In general, your found function 𝐹 might not satisfy 𝐹(𝑥𝑖) =𝑦𝑖  for any data point, but the cost function, i.e. </a:t>
            </a:r>
          </a:p>
          <a:p>
            <a:pPr marL="0" indent="0">
              <a:lnSpc>
                <a:spcPct val="170000"/>
              </a:lnSpc>
              <a:buNone/>
            </a:pPr>
            <a:endParaRPr lang="en-ID" sz="1600" dirty="0"/>
          </a:p>
          <a:p>
            <a:pPr marL="0" indent="0">
              <a:lnSpc>
                <a:spcPct val="170000"/>
              </a:lnSpc>
              <a:buNone/>
            </a:pPr>
            <a:r>
              <a:rPr lang="en-ID" sz="1600" dirty="0"/>
              <a:t>will be the smallest possible of all the functions of given form.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099EF51-0BEA-0943-9DD3-015369A85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0" y="4885782"/>
            <a:ext cx="1896876" cy="36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7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>
            <a:extLst>
              <a:ext uri="{FF2B5EF4-FFF2-40B4-BE49-F238E27FC236}">
                <a16:creationId xmlns:a16="http://schemas.microsoft.com/office/drawing/2014/main" xmlns="" id="{6971B414-DB4E-5247-BCAE-D1624B9777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Direct Method</a:t>
            </a:r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xmlns="" id="{7ECF28E7-05E9-0040-8473-B7E517846D2C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892300" y="1995488"/>
            <a:ext cx="8077200" cy="4191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Given ‘n+1’ data points (x</a:t>
            </a:r>
            <a:r>
              <a:rPr lang="en-US" altLang="en-US" sz="2400" baseline="-25000">
                <a:cs typeface="Times New Roman" panose="02020603050405020304" pitchFamily="18" charset="0"/>
              </a:rPr>
              <a:t>0</a:t>
            </a:r>
            <a:r>
              <a:rPr lang="en-US" altLang="en-US" sz="2400">
                <a:cs typeface="Times New Roman" panose="02020603050405020304" pitchFamily="18" charset="0"/>
              </a:rPr>
              <a:t>,y</a:t>
            </a:r>
            <a:r>
              <a:rPr lang="en-US" altLang="en-US" sz="2400" baseline="-25000">
                <a:cs typeface="Times New Roman" panose="02020603050405020304" pitchFamily="18" charset="0"/>
              </a:rPr>
              <a:t>0</a:t>
            </a:r>
            <a:r>
              <a:rPr lang="en-US" altLang="en-US" sz="2400">
                <a:cs typeface="Times New Roman" panose="02020603050405020304" pitchFamily="18" charset="0"/>
              </a:rPr>
              <a:t>), (x</a:t>
            </a:r>
            <a:r>
              <a:rPr lang="en-US" altLang="en-US" sz="2400" baseline="-25000">
                <a:cs typeface="Times New Roman" panose="02020603050405020304" pitchFamily="18" charset="0"/>
              </a:rPr>
              <a:t>1</a:t>
            </a:r>
            <a:r>
              <a:rPr lang="en-US" altLang="en-US" sz="2400">
                <a:cs typeface="Times New Roman" panose="02020603050405020304" pitchFamily="18" charset="0"/>
              </a:rPr>
              <a:t>,y</a:t>
            </a:r>
            <a:r>
              <a:rPr lang="en-US" altLang="en-US" sz="2400" baseline="-25000">
                <a:cs typeface="Times New Roman" panose="02020603050405020304" pitchFamily="18" charset="0"/>
              </a:rPr>
              <a:t>1</a:t>
            </a:r>
            <a:r>
              <a:rPr lang="en-US" altLang="en-US" sz="2400">
                <a:cs typeface="Times New Roman" panose="02020603050405020304" pitchFamily="18" charset="0"/>
              </a:rPr>
              <a:t>),………….. </a:t>
            </a:r>
            <a:r>
              <a:rPr lang="en-US" altLang="en-US" sz="2400" dirty="0"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 err="1">
                <a:cs typeface="Times New Roman" panose="02020603050405020304" pitchFamily="18" charset="0"/>
              </a:rPr>
              <a:t>n</a:t>
            </a:r>
            <a:r>
              <a:rPr lang="en-US" altLang="en-US" sz="2400" dirty="0" err="1">
                <a:cs typeface="Times New Roman" panose="02020603050405020304" pitchFamily="18" charset="0"/>
              </a:rPr>
              <a:t>,y</a:t>
            </a:r>
            <a:r>
              <a:rPr lang="en-US" altLang="en-US" sz="2400" baseline="-25000" dirty="0" err="1"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cs typeface="Times New Roman" panose="02020603050405020304" pitchFamily="18" charset="0"/>
              </a:rPr>
              <a:t>),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pass a polynomial of order ‘n’ through the data </a:t>
            </a:r>
            <a:r>
              <a:rPr lang="en-US" altLang="en-US" sz="2400" dirty="0"/>
              <a:t>as given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 below: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where a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,………………. a</a:t>
            </a:r>
            <a:r>
              <a:rPr lang="en-US" altLang="en-US" sz="2400" baseline="-25000" dirty="0"/>
              <a:t>n</a:t>
            </a:r>
            <a:r>
              <a:rPr lang="en-US" altLang="en-US" sz="2400" dirty="0"/>
              <a:t> are real constants.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Set up ‘n+1’ equations to find ‘n+1’ constants.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To find the value ‘y’ at a given value of ‘x’, simply substitute the value of ‘x’ in the above polynomial.</a:t>
            </a:r>
            <a:endParaRPr lang="en-US" altLang="en-US" sz="2400" baseline="-25000" dirty="0"/>
          </a:p>
        </p:txBody>
      </p:sp>
      <p:graphicFrame>
        <p:nvGraphicFramePr>
          <p:cNvPr id="32774" name="Object 2048">
            <a:extLst>
              <a:ext uri="{FF2B5EF4-FFF2-40B4-BE49-F238E27FC236}">
                <a16:creationId xmlns:a16="http://schemas.microsoft.com/office/drawing/2014/main" xmlns="" id="{9972BEB7-6D03-D248-8557-6B3C39ADB253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30850091"/>
              </p:ext>
            </p:extLst>
          </p:nvPr>
        </p:nvGraphicFramePr>
        <p:xfrm>
          <a:off x="2692090" y="3352800"/>
          <a:ext cx="63246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2" name="Equation" r:id="rId4" imgW="47688500" imgH="5562600" progId="Equation.3">
                  <p:embed/>
                </p:oleObj>
              </mc:Choice>
              <mc:Fallback>
                <p:oleObj name="Equation" r:id="rId4" imgW="47688500" imgH="5562600" progId="Equation.3">
                  <p:embed/>
                  <p:pic>
                    <p:nvPicPr>
                      <p:cNvPr id="32774" name="Object 2048">
                        <a:extLst>
                          <a:ext uri="{FF2B5EF4-FFF2-40B4-BE49-F238E27FC236}">
                            <a16:creationId xmlns:a16="http://schemas.microsoft.com/office/drawing/2014/main" xmlns="" id="{9972BEB7-6D03-D248-8557-6B3C39ADB2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090" y="3352800"/>
                        <a:ext cx="632460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838AE37-8158-4F48-8537-35503144B7CC}"/>
              </a:ext>
            </a:extLst>
          </p:cNvPr>
          <p:cNvSpPr/>
          <p:nvPr/>
        </p:nvSpPr>
        <p:spPr>
          <a:xfrm>
            <a:off x="2553629" y="3352800"/>
            <a:ext cx="6601522" cy="828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0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xmlns="" id="{CD6E29BA-3373-7F42-B9A4-E2020FBE53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41576" y="-57943"/>
            <a:ext cx="7467600" cy="1219200"/>
          </a:xfrm>
        </p:spPr>
        <p:txBody>
          <a:bodyPr/>
          <a:lstStyle/>
          <a:p>
            <a:r>
              <a:rPr lang="en-US" altLang="en-US" b="1" dirty="0"/>
              <a:t>Example 1</a:t>
            </a:r>
          </a:p>
        </p:txBody>
      </p:sp>
      <p:sp>
        <p:nvSpPr>
          <p:cNvPr id="33797" name="Rectangle 4">
            <a:extLst>
              <a:ext uri="{FF2B5EF4-FFF2-40B4-BE49-F238E27FC236}">
                <a16:creationId xmlns:a16="http://schemas.microsoft.com/office/drawing/2014/main" xmlns="" id="{906E36E9-89B5-C84A-B0A2-403CFB9B955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638800" y="1219200"/>
            <a:ext cx="6553200" cy="1371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/>
              <a:t>   The upward velocity of a rocket is given as a function of time in Table 1.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/>
              <a:t>	Find the velocity at t=16 seconds using the direct method for linear interpolation.</a:t>
            </a:r>
            <a:endParaRPr lang="en-US" altLang="en-US" sz="2200" b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2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2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200"/>
          </a:p>
        </p:txBody>
      </p:sp>
      <p:sp>
        <p:nvSpPr>
          <p:cNvPr id="33798" name="Rectangle 7">
            <a:extLst>
              <a:ext uri="{FF2B5EF4-FFF2-40B4-BE49-F238E27FC236}">
                <a16:creationId xmlns:a16="http://schemas.microsoft.com/office/drawing/2014/main" xmlns="" id="{25CC9700-31CB-AA45-ACBF-504250C08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24431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9" name="Rectangle 16">
            <a:extLst>
              <a:ext uri="{FF2B5EF4-FFF2-40B4-BE49-F238E27FC236}">
                <a16:creationId xmlns:a16="http://schemas.microsoft.com/office/drawing/2014/main" xmlns="" id="{4B97F59B-229E-0F4E-B9B5-97BBBF087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7694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0" name="Rectangle 20">
            <a:extLst>
              <a:ext uri="{FF2B5EF4-FFF2-40B4-BE49-F238E27FC236}">
                <a16:creationId xmlns:a16="http://schemas.microsoft.com/office/drawing/2014/main" xmlns="" id="{B428C75C-304B-864B-80D6-4DB450A09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6" y="18694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15149" name="Group 109">
            <a:extLst>
              <a:ext uri="{FF2B5EF4-FFF2-40B4-BE49-F238E27FC236}">
                <a16:creationId xmlns:a16="http://schemas.microsoft.com/office/drawing/2014/main" xmlns="" id="{7D49C946-3D30-9D4A-8951-F389D5C4F8C2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3581400"/>
          <a:ext cx="1905000" cy="2717799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3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7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67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227.04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7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362.78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67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517.35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67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22.5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602.97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67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901.67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3827" name="Rectangle 101">
            <a:extLst>
              <a:ext uri="{FF2B5EF4-FFF2-40B4-BE49-F238E27FC236}">
                <a16:creationId xmlns:a16="http://schemas.microsoft.com/office/drawing/2014/main" xmlns="" id="{0FA8B00D-9E62-4743-A577-9F2906B2B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2819401"/>
            <a:ext cx="335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 b="1"/>
              <a:t>Table 1 </a:t>
            </a:r>
            <a:r>
              <a:rPr lang="en-US" altLang="en-US" sz="1800"/>
              <a:t>Velocity as a function 	of time.</a:t>
            </a:r>
          </a:p>
        </p:txBody>
      </p:sp>
      <p:sp>
        <p:nvSpPr>
          <p:cNvPr id="33828" name="Rectangle 102">
            <a:extLst>
              <a:ext uri="{FF2B5EF4-FFF2-40B4-BE49-F238E27FC236}">
                <a16:creationId xmlns:a16="http://schemas.microsoft.com/office/drawing/2014/main" xmlns="" id="{D20D687C-192C-D347-B3AA-4A9B730DF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867401"/>
            <a:ext cx="4419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800" b="1"/>
              <a:t>Figure 2</a:t>
            </a:r>
            <a:r>
              <a:rPr lang="en-US" altLang="en-US" sz="1800"/>
              <a:t> Velocity vs. time data for the 	rocket example</a:t>
            </a:r>
          </a:p>
        </p:txBody>
      </p:sp>
      <p:pic>
        <p:nvPicPr>
          <p:cNvPr id="33829" name="Picture 103" descr="picture of rocket">
            <a:extLst>
              <a:ext uri="{FF2B5EF4-FFF2-40B4-BE49-F238E27FC236}">
                <a16:creationId xmlns:a16="http://schemas.microsoft.com/office/drawing/2014/main" xmlns="" id="{1FC5C02B-8F5D-A248-9714-9F8AADEC3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769" y="1016554"/>
            <a:ext cx="1344459" cy="169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830" name="Object 0">
            <a:extLst>
              <a:ext uri="{FF2B5EF4-FFF2-40B4-BE49-F238E27FC236}">
                <a16:creationId xmlns:a16="http://schemas.microsoft.com/office/drawing/2014/main" xmlns="" id="{35E6DF94-C2A2-914B-8E3C-949DA22645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7551" y="3657601"/>
          <a:ext cx="43656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82" name="Equation" r:id="rId5" imgW="7023100" imgH="4978400" progId="Equation.3">
                  <p:embed/>
                </p:oleObj>
              </mc:Choice>
              <mc:Fallback>
                <p:oleObj name="Equation" r:id="rId5" imgW="7023100" imgH="4978400" progId="Equation.3">
                  <p:embed/>
                  <p:pic>
                    <p:nvPicPr>
                      <p:cNvPr id="33830" name="Object 0">
                        <a:extLst>
                          <a:ext uri="{FF2B5EF4-FFF2-40B4-BE49-F238E27FC236}">
                            <a16:creationId xmlns:a16="http://schemas.microsoft.com/office/drawing/2014/main" xmlns="" id="{35E6DF94-C2A2-914B-8E3C-949DA22645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1" y="3657601"/>
                        <a:ext cx="436563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1" name="Object 1">
            <a:extLst>
              <a:ext uri="{FF2B5EF4-FFF2-40B4-BE49-F238E27FC236}">
                <a16:creationId xmlns:a16="http://schemas.microsoft.com/office/drawing/2014/main" xmlns="" id="{B7599EDB-30E6-AF4C-BA6F-A935CE4596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6538" y="3657601"/>
          <a:ext cx="90805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83" name="Equation" r:id="rId7" imgW="14630400" imgH="4978400" progId="Equation.3">
                  <p:embed/>
                </p:oleObj>
              </mc:Choice>
              <mc:Fallback>
                <p:oleObj name="Equation" r:id="rId7" imgW="14630400" imgH="4978400" progId="Equation.3">
                  <p:embed/>
                  <p:pic>
                    <p:nvPicPr>
                      <p:cNvPr id="33831" name="Object 1">
                        <a:extLst>
                          <a:ext uri="{FF2B5EF4-FFF2-40B4-BE49-F238E27FC236}">
                            <a16:creationId xmlns:a16="http://schemas.microsoft.com/office/drawing/2014/main" xmlns="" id="{B7599EDB-30E6-AF4C-BA6F-A935CE4596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3657601"/>
                        <a:ext cx="90805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832" name="Picture 2" descr="mws_gen_inp_txt_direct_Fig2">
            <a:extLst>
              <a:ext uri="{FF2B5EF4-FFF2-40B4-BE49-F238E27FC236}">
                <a16:creationId xmlns:a16="http://schemas.microsoft.com/office/drawing/2014/main" xmlns="" id="{062F5F72-A15C-114C-822E-EE4CB4AA4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2895601"/>
            <a:ext cx="39655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32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>
            <a:extLst>
              <a:ext uri="{FF2B5EF4-FFF2-40B4-BE49-F238E27FC236}">
                <a16:creationId xmlns:a16="http://schemas.microsoft.com/office/drawing/2014/main" xmlns="" id="{029FBC19-1544-6548-A5A1-8F0089D25D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Interpolation</a:t>
            </a:r>
          </a:p>
        </p:txBody>
      </p:sp>
      <p:sp>
        <p:nvSpPr>
          <p:cNvPr id="34821" name="Rectangle 11">
            <a:extLst>
              <a:ext uri="{FF2B5EF4-FFF2-40B4-BE49-F238E27FC236}">
                <a16:creationId xmlns:a16="http://schemas.microsoft.com/office/drawing/2014/main" xmlns="" id="{F00BA873-068F-1347-AD43-6688EB223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24431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2" name="Rectangle 35">
            <a:extLst>
              <a:ext uri="{FF2B5EF4-FFF2-40B4-BE49-F238E27FC236}">
                <a16:creationId xmlns:a16="http://schemas.microsoft.com/office/drawing/2014/main" xmlns="" id="{2CEBA2FC-35C5-E14F-90D9-CDA10432B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7694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3" name="Rectangle 37">
            <a:extLst>
              <a:ext uri="{FF2B5EF4-FFF2-40B4-BE49-F238E27FC236}">
                <a16:creationId xmlns:a16="http://schemas.microsoft.com/office/drawing/2014/main" xmlns="" id="{81376424-E831-A748-B73B-774087CC4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4" name="Rectangle 41">
            <a:extLst>
              <a:ext uri="{FF2B5EF4-FFF2-40B4-BE49-F238E27FC236}">
                <a16:creationId xmlns:a16="http://schemas.microsoft.com/office/drawing/2014/main" xmlns="" id="{8519DE19-AF96-0A40-B126-4DCB7125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4825" name="Object 40">
            <a:extLst>
              <a:ext uri="{FF2B5EF4-FFF2-40B4-BE49-F238E27FC236}">
                <a16:creationId xmlns:a16="http://schemas.microsoft.com/office/drawing/2014/main" xmlns="" id="{12BC506C-7209-0A4D-9EB7-FC4BBB0DD0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981201"/>
          <a:ext cx="1752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50" name="Equation" r:id="rId4" imgW="19900900" imgH="5270500" progId="Equation.3">
                  <p:embed/>
                </p:oleObj>
              </mc:Choice>
              <mc:Fallback>
                <p:oleObj name="Equation" r:id="rId4" imgW="19900900" imgH="5270500" progId="Equation.3">
                  <p:embed/>
                  <p:pic>
                    <p:nvPicPr>
                      <p:cNvPr id="34825" name="Object 40">
                        <a:extLst>
                          <a:ext uri="{FF2B5EF4-FFF2-40B4-BE49-F238E27FC236}">
                            <a16:creationId xmlns:a16="http://schemas.microsoft.com/office/drawing/2014/main" xmlns="" id="{12BC506C-7209-0A4D-9EB7-FC4BBB0DD0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81201"/>
                        <a:ext cx="17526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Rectangle 44">
            <a:extLst>
              <a:ext uri="{FF2B5EF4-FFF2-40B4-BE49-F238E27FC236}">
                <a16:creationId xmlns:a16="http://schemas.microsoft.com/office/drawing/2014/main" xmlns="" id="{97C4FC3E-5073-F14F-A6C9-D21AFFFDB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8330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4827" name="Object 43">
            <a:extLst>
              <a:ext uri="{FF2B5EF4-FFF2-40B4-BE49-F238E27FC236}">
                <a16:creationId xmlns:a16="http://schemas.microsoft.com/office/drawing/2014/main" xmlns="" id="{8F5815B0-514C-9A41-BB50-FEF148349A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590801"/>
          <a:ext cx="34290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51" name="Equation" r:id="rId6" imgW="39789100" imgH="5270500" progId="Equation.3">
                  <p:embed/>
                </p:oleObj>
              </mc:Choice>
              <mc:Fallback>
                <p:oleObj name="Equation" r:id="rId6" imgW="39789100" imgH="5270500" progId="Equation.3">
                  <p:embed/>
                  <p:pic>
                    <p:nvPicPr>
                      <p:cNvPr id="34827" name="Object 43">
                        <a:extLst>
                          <a:ext uri="{FF2B5EF4-FFF2-40B4-BE49-F238E27FC236}">
                            <a16:creationId xmlns:a16="http://schemas.microsoft.com/office/drawing/2014/main" xmlns="" id="{8F5815B0-514C-9A41-BB50-FEF148349A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90801"/>
                        <a:ext cx="34290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Rectangle 45">
            <a:extLst>
              <a:ext uri="{FF2B5EF4-FFF2-40B4-BE49-F238E27FC236}">
                <a16:creationId xmlns:a16="http://schemas.microsoft.com/office/drawing/2014/main" xmlns="" id="{BDE5C074-3659-3040-A7BA-5FDFEE2F1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292475"/>
            <a:ext cx="1098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34829" name="Object 42">
            <a:extLst>
              <a:ext uri="{FF2B5EF4-FFF2-40B4-BE49-F238E27FC236}">
                <a16:creationId xmlns:a16="http://schemas.microsoft.com/office/drawing/2014/main" xmlns="" id="{8BE97ED5-A19C-1845-8BFD-78B68548E8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200400"/>
          <a:ext cx="3276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52" name="Equation" r:id="rId8" imgW="40665400" imgH="5270500" progId="Equation.3">
                  <p:embed/>
                </p:oleObj>
              </mc:Choice>
              <mc:Fallback>
                <p:oleObj name="Equation" r:id="rId8" imgW="40665400" imgH="5270500" progId="Equation.3">
                  <p:embed/>
                  <p:pic>
                    <p:nvPicPr>
                      <p:cNvPr id="34829" name="Object 42">
                        <a:extLst>
                          <a:ext uri="{FF2B5EF4-FFF2-40B4-BE49-F238E27FC236}">
                            <a16:creationId xmlns:a16="http://schemas.microsoft.com/office/drawing/2014/main" xmlns="" id="{8BE97ED5-A19C-1845-8BFD-78B68548E8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00400"/>
                        <a:ext cx="32766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Rectangle 48">
            <a:extLst>
              <a:ext uri="{FF2B5EF4-FFF2-40B4-BE49-F238E27FC236}">
                <a16:creationId xmlns:a16="http://schemas.microsoft.com/office/drawing/2014/main" xmlns="" id="{F3BBABFB-B930-F24E-AB24-635CAF779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82917"/>
            <a:ext cx="5029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Solving the above two equations gives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en-US" sz="1000">
              <a:latin typeface="Times New Roman" panose="02020603050405020304" pitchFamily="18" charset="0"/>
            </a:endParaRPr>
          </a:p>
          <a:p>
            <a:pPr algn="l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34831" name="Object 47">
            <a:extLst>
              <a:ext uri="{FF2B5EF4-FFF2-40B4-BE49-F238E27FC236}">
                <a16:creationId xmlns:a16="http://schemas.microsoft.com/office/drawing/2014/main" xmlns="" id="{28EB6DD3-B16A-084B-88DC-4B179E1255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343400"/>
          <a:ext cx="167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53" name="Equation" r:id="rId10" imgW="19304000" imgH="5270500" progId="Equation.3">
                  <p:embed/>
                </p:oleObj>
              </mc:Choice>
              <mc:Fallback>
                <p:oleObj name="Equation" r:id="rId10" imgW="19304000" imgH="5270500" progId="Equation.3">
                  <p:embed/>
                  <p:pic>
                    <p:nvPicPr>
                      <p:cNvPr id="34831" name="Object 47">
                        <a:extLst>
                          <a:ext uri="{FF2B5EF4-FFF2-40B4-BE49-F238E27FC236}">
                            <a16:creationId xmlns:a16="http://schemas.microsoft.com/office/drawing/2014/main" xmlns="" id="{28EB6DD3-B16A-084B-88DC-4B179E1255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343400"/>
                        <a:ext cx="167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2" name="Rectangle 49">
            <a:extLst>
              <a:ext uri="{FF2B5EF4-FFF2-40B4-BE49-F238E27FC236}">
                <a16:creationId xmlns:a16="http://schemas.microsoft.com/office/drawing/2014/main" xmlns="" id="{A6387D84-E734-A54B-BC95-83D5D4C8C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38" y="3387725"/>
            <a:ext cx="1098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34833" name="Object 46">
            <a:extLst>
              <a:ext uri="{FF2B5EF4-FFF2-40B4-BE49-F238E27FC236}">
                <a16:creationId xmlns:a16="http://schemas.microsoft.com/office/drawing/2014/main" xmlns="" id="{171BC5ED-C1BD-5549-A38F-87E2B7088B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4343401"/>
          <a:ext cx="15240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54" name="Equation" r:id="rId12" imgW="16967200" imgH="4978400" progId="Equation.3">
                  <p:embed/>
                </p:oleObj>
              </mc:Choice>
              <mc:Fallback>
                <p:oleObj name="Equation" r:id="rId12" imgW="16967200" imgH="4978400" progId="Equation.3">
                  <p:embed/>
                  <p:pic>
                    <p:nvPicPr>
                      <p:cNvPr id="34833" name="Object 46">
                        <a:extLst>
                          <a:ext uri="{FF2B5EF4-FFF2-40B4-BE49-F238E27FC236}">
                            <a16:creationId xmlns:a16="http://schemas.microsoft.com/office/drawing/2014/main" xmlns="" id="{171BC5ED-C1BD-5549-A38F-87E2B7088B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343401"/>
                        <a:ext cx="15240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4" name="Rectangle 50">
            <a:extLst>
              <a:ext uri="{FF2B5EF4-FFF2-40B4-BE49-F238E27FC236}">
                <a16:creationId xmlns:a16="http://schemas.microsoft.com/office/drawing/2014/main" xmlns="" id="{05AC690C-0FD6-CD43-A895-5FF728304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49530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Hence</a:t>
            </a:r>
            <a:endParaRPr lang="en-US" altLang="en-US" sz="4400">
              <a:latin typeface="Times New Roman" panose="02020603050405020304" pitchFamily="18" charset="0"/>
            </a:endParaRPr>
          </a:p>
        </p:txBody>
      </p:sp>
      <p:sp>
        <p:nvSpPr>
          <p:cNvPr id="34835" name="Rectangle 54">
            <a:extLst>
              <a:ext uri="{FF2B5EF4-FFF2-40B4-BE49-F238E27FC236}">
                <a16:creationId xmlns:a16="http://schemas.microsoft.com/office/drawing/2014/main" xmlns="" id="{501A34DF-91BC-4348-9603-9FE666D0D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6139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4836" name="Object 53">
            <a:extLst>
              <a:ext uri="{FF2B5EF4-FFF2-40B4-BE49-F238E27FC236}">
                <a16:creationId xmlns:a16="http://schemas.microsoft.com/office/drawing/2014/main" xmlns="" id="{9BA7E92F-F05F-0448-90AB-924D84D166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402264"/>
          <a:ext cx="42433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55" name="Equation" r:id="rId14" imgW="52666900" imgH="4978400" progId="Equation.3">
                  <p:embed/>
                </p:oleObj>
              </mc:Choice>
              <mc:Fallback>
                <p:oleObj name="Equation" r:id="rId14" imgW="52666900" imgH="4978400" progId="Equation.3">
                  <p:embed/>
                  <p:pic>
                    <p:nvPicPr>
                      <p:cNvPr id="34836" name="Object 53">
                        <a:extLst>
                          <a:ext uri="{FF2B5EF4-FFF2-40B4-BE49-F238E27FC236}">
                            <a16:creationId xmlns:a16="http://schemas.microsoft.com/office/drawing/2014/main" xmlns="" id="{9BA7E92F-F05F-0448-90AB-924D84D166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402264"/>
                        <a:ext cx="4243388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7" name="Rectangle 55">
            <a:extLst>
              <a:ext uri="{FF2B5EF4-FFF2-40B4-BE49-F238E27FC236}">
                <a16:creationId xmlns:a16="http://schemas.microsoft.com/office/drawing/2014/main" xmlns="" id="{DD687637-F27A-9043-AD94-A2B620DE4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63875"/>
            <a:ext cx="565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34838" name="Object 52">
            <a:extLst>
              <a:ext uri="{FF2B5EF4-FFF2-40B4-BE49-F238E27FC236}">
                <a16:creationId xmlns:a16="http://schemas.microsoft.com/office/drawing/2014/main" xmlns="" id="{66531A2E-DA57-F943-8CFE-006986E7E4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4488" y="5859463"/>
          <a:ext cx="48006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56" name="Equation" r:id="rId16" imgW="57924700" imgH="4978400" progId="Equation.3">
                  <p:embed/>
                </p:oleObj>
              </mc:Choice>
              <mc:Fallback>
                <p:oleObj name="Equation" r:id="rId16" imgW="57924700" imgH="4978400" progId="Equation.3">
                  <p:embed/>
                  <p:pic>
                    <p:nvPicPr>
                      <p:cNvPr id="34838" name="Object 52">
                        <a:extLst>
                          <a:ext uri="{FF2B5EF4-FFF2-40B4-BE49-F238E27FC236}">
                            <a16:creationId xmlns:a16="http://schemas.microsoft.com/office/drawing/2014/main" xmlns="" id="{66531A2E-DA57-F943-8CFE-006986E7E4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5859463"/>
                        <a:ext cx="48006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9" name="Rectangle 56">
            <a:extLst>
              <a:ext uri="{FF2B5EF4-FFF2-40B4-BE49-F238E27FC236}">
                <a16:creationId xmlns:a16="http://schemas.microsoft.com/office/drawing/2014/main" xmlns="" id="{63398557-A0EE-1243-BE8C-7C5AD1DC4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57589"/>
            <a:ext cx="132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40" name="Rectangle 1046">
            <a:extLst>
              <a:ext uri="{FF2B5EF4-FFF2-40B4-BE49-F238E27FC236}">
                <a16:creationId xmlns:a16="http://schemas.microsoft.com/office/drawing/2014/main" xmlns="" id="{CC4A00B1-6546-E44A-903C-47BE8AF3A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41" name="Rectangle 1047">
            <a:extLst>
              <a:ext uri="{FF2B5EF4-FFF2-40B4-BE49-F238E27FC236}">
                <a16:creationId xmlns:a16="http://schemas.microsoft.com/office/drawing/2014/main" xmlns="" id="{095219FC-9107-2B43-AC06-16EFEE9D6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42" name="Rectangle 1049">
            <a:extLst>
              <a:ext uri="{FF2B5EF4-FFF2-40B4-BE49-F238E27FC236}">
                <a16:creationId xmlns:a16="http://schemas.microsoft.com/office/drawing/2014/main" xmlns="" id="{8A2E6B21-B4ED-2341-B19D-7450AADB1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812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43" name="Rectangle 1051">
            <a:extLst>
              <a:ext uri="{FF2B5EF4-FFF2-40B4-BE49-F238E27FC236}">
                <a16:creationId xmlns:a16="http://schemas.microsoft.com/office/drawing/2014/main" xmlns="" id="{7C660364-965A-6143-8406-4E3AE5146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44" name="Rectangle 1052">
            <a:extLst>
              <a:ext uri="{FF2B5EF4-FFF2-40B4-BE49-F238E27FC236}">
                <a16:creationId xmlns:a16="http://schemas.microsoft.com/office/drawing/2014/main" xmlns="" id="{73764B87-6F88-2B4A-8883-0899239D1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6740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45" name="Rectangle 1054">
            <a:extLst>
              <a:ext uri="{FF2B5EF4-FFF2-40B4-BE49-F238E27FC236}">
                <a16:creationId xmlns:a16="http://schemas.microsoft.com/office/drawing/2014/main" xmlns="" id="{7E57DFA7-7D98-584A-B8D1-89C2D2936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28587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4846" name="Group 51">
            <a:extLst>
              <a:ext uri="{FF2B5EF4-FFF2-40B4-BE49-F238E27FC236}">
                <a16:creationId xmlns:a16="http://schemas.microsoft.com/office/drawing/2014/main" xmlns="" id="{B655B21C-8DD2-4246-B2DF-C88DAE1F7DE3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209800"/>
            <a:ext cx="3733800" cy="2254626"/>
            <a:chOff x="5029200" y="1828800"/>
            <a:chExt cx="3505303" cy="2099288"/>
          </a:xfrm>
        </p:grpSpPr>
        <p:grpSp>
          <p:nvGrpSpPr>
            <p:cNvPr id="3" name="Group 1028">
              <a:extLst>
                <a:ext uri="{FF2B5EF4-FFF2-40B4-BE49-F238E27FC236}">
                  <a16:creationId xmlns:a16="http://schemas.microsoft.com/office/drawing/2014/main" xmlns="" id="{C43658F1-523C-3A41-852D-0FA78D69059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29200" y="1828800"/>
              <a:ext cx="3505303" cy="2099288"/>
              <a:chOff x="1800" y="1926"/>
              <a:chExt cx="8034" cy="4577"/>
            </a:xfrm>
            <a:solidFill>
              <a:schemeClr val="bg1"/>
            </a:solidFill>
          </p:grpSpPr>
          <p:sp>
            <p:nvSpPr>
              <p:cNvPr id="230421" name="AutoShape 1045">
                <a:extLst>
                  <a:ext uri="{FF2B5EF4-FFF2-40B4-BE49-F238E27FC236}">
                    <a16:creationId xmlns:a16="http://schemas.microsoft.com/office/drawing/2014/main" xmlns="" id="{127987DD-0931-DC45-B91A-3F2C60CBBB6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800" y="1926"/>
                <a:ext cx="8034" cy="4486"/>
              </a:xfrm>
              <a:prstGeom prst="rect">
                <a:avLst/>
              </a:prstGeom>
              <a:grpFill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0420" name="Line 1044">
                <a:extLst>
                  <a:ext uri="{FF2B5EF4-FFF2-40B4-BE49-F238E27FC236}">
                    <a16:creationId xmlns:a16="http://schemas.microsoft.com/office/drawing/2014/main" xmlns="" id="{76EEBCEB-2D4D-3642-BBCF-8CB2EC116B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6046"/>
                <a:ext cx="684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0419" name="Line 1043">
                <a:extLst>
                  <a:ext uri="{FF2B5EF4-FFF2-40B4-BE49-F238E27FC236}">
                    <a16:creationId xmlns:a16="http://schemas.microsoft.com/office/drawing/2014/main" xmlns="" id="{3596411C-D151-8443-A78F-8F858A1FD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40" y="2626"/>
                <a:ext cx="0" cy="342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0417" name="Text Box 1041">
                <a:extLst>
                  <a:ext uri="{FF2B5EF4-FFF2-40B4-BE49-F238E27FC236}">
                    <a16:creationId xmlns:a16="http://schemas.microsoft.com/office/drawing/2014/main" xmlns="" id="{9722409A-AB46-0543-9BD3-2E08761AF4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0" y="5506"/>
                <a:ext cx="0" cy="56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30415" name="Text Box 1039">
                <a:extLst>
                  <a:ext uri="{FF2B5EF4-FFF2-40B4-BE49-F238E27FC236}">
                    <a16:creationId xmlns:a16="http://schemas.microsoft.com/office/drawing/2014/main" xmlns="" id="{030FF4CC-63B7-8A4F-86E5-47D9B0696F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40" y="3166"/>
                <a:ext cx="0" cy="56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30414" name="Oval 1038">
                <a:extLst>
                  <a:ext uri="{FF2B5EF4-FFF2-40B4-BE49-F238E27FC236}">
                    <a16:creationId xmlns:a16="http://schemas.microsoft.com/office/drawing/2014/main" xmlns="" id="{02060894-EEB9-ED4C-A123-B05EAE0E6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2" y="5184"/>
                <a:ext cx="180" cy="18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0413" name="Oval 1037">
                <a:extLst>
                  <a:ext uri="{FF2B5EF4-FFF2-40B4-BE49-F238E27FC236}">
                    <a16:creationId xmlns:a16="http://schemas.microsoft.com/office/drawing/2014/main" xmlns="" id="{6C9D36B3-FCE8-D045-BFD7-74A17FD82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7" y="3441"/>
                <a:ext cx="180" cy="18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0411" name="Text Box 1035">
                <a:extLst>
                  <a:ext uri="{FF2B5EF4-FFF2-40B4-BE49-F238E27FC236}">
                    <a16:creationId xmlns:a16="http://schemas.microsoft.com/office/drawing/2014/main" xmlns="" id="{6430AA0F-AAB7-AF4A-8457-C63E797CAF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0" y="4824"/>
                <a:ext cx="0" cy="56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0410" name="Line 1034">
                <a:extLst>
                  <a:ext uri="{FF2B5EF4-FFF2-40B4-BE49-F238E27FC236}">
                    <a16:creationId xmlns:a16="http://schemas.microsoft.com/office/drawing/2014/main" xmlns="" id="{8778BFC2-1A87-F543-A160-A89E800114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00" y="4246"/>
                <a:ext cx="1440" cy="54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0408" name="Text Box 1032">
                <a:extLst>
                  <a:ext uri="{FF2B5EF4-FFF2-40B4-BE49-F238E27FC236}">
                    <a16:creationId xmlns:a16="http://schemas.microsoft.com/office/drawing/2014/main" xmlns="" id="{2010D697-675F-CF46-911E-906BDA772E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41" y="5941"/>
                <a:ext cx="0" cy="56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30407" name="Line 1031">
                <a:extLst>
                  <a:ext uri="{FF2B5EF4-FFF2-40B4-BE49-F238E27FC236}">
                    <a16:creationId xmlns:a16="http://schemas.microsoft.com/office/drawing/2014/main" xmlns="" id="{374C413C-06AE-FA44-BEF9-1446C2A62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0" y="3507"/>
                <a:ext cx="3600" cy="18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0405" name="Text Box 1029">
                <a:extLst>
                  <a:ext uri="{FF2B5EF4-FFF2-40B4-BE49-F238E27FC236}">
                    <a16:creationId xmlns:a16="http://schemas.microsoft.com/office/drawing/2014/main" xmlns="" id="{FB395F02-209E-4F43-96BE-185A99B416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8" y="2167"/>
                <a:ext cx="0" cy="56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</p:grpSp>
        <p:graphicFrame>
          <p:nvGraphicFramePr>
            <p:cNvPr id="34849" name="Object 1042">
              <a:extLst>
                <a:ext uri="{FF2B5EF4-FFF2-40B4-BE49-F238E27FC236}">
                  <a16:creationId xmlns:a16="http://schemas.microsoft.com/office/drawing/2014/main" xmlns="" id="{476CB8F7-BD99-AA45-95F3-455D57A08B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10200" y="2971800"/>
            <a:ext cx="476250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57" name="Equation" r:id="rId18" imgW="10820400" imgH="5270500" progId="Equation.3">
                    <p:embed/>
                  </p:oleObj>
                </mc:Choice>
                <mc:Fallback>
                  <p:oleObj name="Equation" r:id="rId18" imgW="10820400" imgH="5270500" progId="Equation.3">
                    <p:embed/>
                    <p:pic>
                      <p:nvPicPr>
                        <p:cNvPr id="34849" name="Object 1042">
                          <a:extLst>
                            <a:ext uri="{FF2B5EF4-FFF2-40B4-BE49-F238E27FC236}">
                              <a16:creationId xmlns:a16="http://schemas.microsoft.com/office/drawing/2014/main" xmlns="" id="{476CB8F7-BD99-AA45-95F3-455D57A08B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0200" y="2971800"/>
                          <a:ext cx="476250" cy="238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0" name="Object 1036">
              <a:extLst>
                <a:ext uri="{FF2B5EF4-FFF2-40B4-BE49-F238E27FC236}">
                  <a16:creationId xmlns:a16="http://schemas.microsoft.com/office/drawing/2014/main" xmlns="" id="{18141907-1FD8-9B4D-998E-C259CD5D7C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15200" y="3124200"/>
            <a:ext cx="352425" cy="219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58" name="Equation" r:id="rId20" imgW="7899400" imgH="4978400" progId="Equation.3">
                    <p:embed/>
                  </p:oleObj>
                </mc:Choice>
                <mc:Fallback>
                  <p:oleObj name="Equation" r:id="rId20" imgW="7899400" imgH="4978400" progId="Equation.3">
                    <p:embed/>
                    <p:pic>
                      <p:nvPicPr>
                        <p:cNvPr id="34850" name="Object 1036">
                          <a:extLst>
                            <a:ext uri="{FF2B5EF4-FFF2-40B4-BE49-F238E27FC236}">
                              <a16:creationId xmlns:a16="http://schemas.microsoft.com/office/drawing/2014/main" xmlns="" id="{18141907-1FD8-9B4D-998E-C259CD5D7C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5200" y="3124200"/>
                          <a:ext cx="352425" cy="219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1" name="Object 1040">
              <a:extLst>
                <a:ext uri="{FF2B5EF4-FFF2-40B4-BE49-F238E27FC236}">
                  <a16:creationId xmlns:a16="http://schemas.microsoft.com/office/drawing/2014/main" xmlns="" id="{9A68B059-F2E5-B141-A6D5-3BA55E4AE2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34200" y="2286000"/>
            <a:ext cx="476250" cy="219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59" name="Equation" r:id="rId22" imgW="10528300" imgH="4978400" progId="Equation.3">
                    <p:embed/>
                  </p:oleObj>
                </mc:Choice>
                <mc:Fallback>
                  <p:oleObj name="Equation" r:id="rId22" imgW="10528300" imgH="4978400" progId="Equation.3">
                    <p:embed/>
                    <p:pic>
                      <p:nvPicPr>
                        <p:cNvPr id="34851" name="Object 1040">
                          <a:extLst>
                            <a:ext uri="{FF2B5EF4-FFF2-40B4-BE49-F238E27FC236}">
                              <a16:creationId xmlns:a16="http://schemas.microsoft.com/office/drawing/2014/main" xmlns="" id="{9A68B059-F2E5-B141-A6D5-3BA55E4AE2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4200" y="2286000"/>
                          <a:ext cx="476250" cy="219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2" name="Object 1033">
              <a:extLst>
                <a:ext uri="{FF2B5EF4-FFF2-40B4-BE49-F238E27FC236}">
                  <a16:creationId xmlns:a16="http://schemas.microsoft.com/office/drawing/2014/main" xmlns="" id="{4F0AE62B-64E8-0149-BE6C-E2C05ADA87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29600" y="3657600"/>
            <a:ext cx="133350" cy="15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60" name="Equation" r:id="rId24" imgW="2628900" imgH="2921000" progId="Equation.3">
                    <p:embed/>
                  </p:oleObj>
                </mc:Choice>
                <mc:Fallback>
                  <p:oleObj name="Equation" r:id="rId24" imgW="2628900" imgH="2921000" progId="Equation.3">
                    <p:embed/>
                    <p:pic>
                      <p:nvPicPr>
                        <p:cNvPr id="34852" name="Object 1033">
                          <a:extLst>
                            <a:ext uri="{FF2B5EF4-FFF2-40B4-BE49-F238E27FC236}">
                              <a16:creationId xmlns:a16="http://schemas.microsoft.com/office/drawing/2014/main" xmlns="" id="{4F0AE62B-64E8-0149-BE6C-E2C05ADA87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29600" y="3657600"/>
                          <a:ext cx="133350" cy="152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3" name="Object 1030">
              <a:extLst>
                <a:ext uri="{FF2B5EF4-FFF2-40B4-BE49-F238E27FC236}">
                  <a16:creationId xmlns:a16="http://schemas.microsoft.com/office/drawing/2014/main" xmlns="" id="{35980891-1B9E-544B-985F-5179CF3A39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81600" y="1905000"/>
            <a:ext cx="161925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61" name="Equation" r:id="rId26" imgW="2921000" imgH="3505200" progId="Equation.3">
                    <p:embed/>
                  </p:oleObj>
                </mc:Choice>
                <mc:Fallback>
                  <p:oleObj name="Equation" r:id="rId26" imgW="2921000" imgH="3505200" progId="Equation.3">
                    <p:embed/>
                    <p:pic>
                      <p:nvPicPr>
                        <p:cNvPr id="34853" name="Object 1030">
                          <a:extLst>
                            <a:ext uri="{FF2B5EF4-FFF2-40B4-BE49-F238E27FC236}">
                              <a16:creationId xmlns:a16="http://schemas.microsoft.com/office/drawing/2014/main" xmlns="" id="{35980891-1B9E-544B-985F-5179CF3A39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600" y="1905000"/>
                          <a:ext cx="161925" cy="190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47" name="Rectangle 48">
            <a:extLst>
              <a:ext uri="{FF2B5EF4-FFF2-40B4-BE49-F238E27FC236}">
                <a16:creationId xmlns:a16="http://schemas.microsoft.com/office/drawing/2014/main" xmlns="" id="{5EEE598C-F365-9149-939E-284E4871B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343400"/>
            <a:ext cx="297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Figure 3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Linear interpolation.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2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xmlns="" id="{DA04757F-8368-CA47-99BB-8709D9B95C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29298" y="0"/>
            <a:ext cx="7543800" cy="1219200"/>
          </a:xfrm>
        </p:spPr>
        <p:txBody>
          <a:bodyPr/>
          <a:lstStyle/>
          <a:p>
            <a:r>
              <a:rPr lang="en-US" altLang="en-US" b="1" dirty="0"/>
              <a:t>Example 2</a:t>
            </a:r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xmlns="" id="{FD90D5FC-1CE9-6A40-9988-7B9B34C33989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638800" y="1219200"/>
            <a:ext cx="6553200" cy="1371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/>
              <a:t>   The upward velocity of a rocket is given as a function of time in Table 2.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/>
              <a:t>	Find the velocity at t=16 seconds using the direct method for quadratic interpolation.</a:t>
            </a:r>
            <a:endParaRPr lang="en-US" altLang="en-US" sz="2200" b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2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2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200"/>
          </a:p>
        </p:txBody>
      </p:sp>
      <p:sp>
        <p:nvSpPr>
          <p:cNvPr id="35846" name="Rectangle 7">
            <a:extLst>
              <a:ext uri="{FF2B5EF4-FFF2-40B4-BE49-F238E27FC236}">
                <a16:creationId xmlns:a16="http://schemas.microsoft.com/office/drawing/2014/main" xmlns="" id="{1158B0A7-BC73-A445-9718-60133BED5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24431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7" name="Rectangle 16">
            <a:extLst>
              <a:ext uri="{FF2B5EF4-FFF2-40B4-BE49-F238E27FC236}">
                <a16:creationId xmlns:a16="http://schemas.microsoft.com/office/drawing/2014/main" xmlns="" id="{A32DFE59-5336-3A40-8F48-E39D5D760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7694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8" name="Rectangle 20">
            <a:extLst>
              <a:ext uri="{FF2B5EF4-FFF2-40B4-BE49-F238E27FC236}">
                <a16:creationId xmlns:a16="http://schemas.microsoft.com/office/drawing/2014/main" xmlns="" id="{64E9A30C-2B47-FD4C-80B1-7087AE7EE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6" y="18694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15149" name="Group 109">
            <a:extLst>
              <a:ext uri="{FF2B5EF4-FFF2-40B4-BE49-F238E27FC236}">
                <a16:creationId xmlns:a16="http://schemas.microsoft.com/office/drawing/2014/main" xmlns="" id="{93AD6E56-1A8B-8A4A-AFE0-FF0E565DA76A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3581400"/>
          <a:ext cx="1905000" cy="2717799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3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7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67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227.04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7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362.78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67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517.35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67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22.5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602.97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67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901.67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5875" name="Rectangle 101">
            <a:extLst>
              <a:ext uri="{FF2B5EF4-FFF2-40B4-BE49-F238E27FC236}">
                <a16:creationId xmlns:a16="http://schemas.microsoft.com/office/drawing/2014/main" xmlns="" id="{A5D03848-B6FF-1C4B-BBC1-1AB627B6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2819401"/>
            <a:ext cx="335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 b="1"/>
              <a:t>Table 2 </a:t>
            </a:r>
            <a:r>
              <a:rPr lang="en-US" altLang="en-US" sz="1800"/>
              <a:t>Velocity as a function 	of time.</a:t>
            </a:r>
          </a:p>
        </p:txBody>
      </p:sp>
      <p:sp>
        <p:nvSpPr>
          <p:cNvPr id="35876" name="Rectangle 102">
            <a:extLst>
              <a:ext uri="{FF2B5EF4-FFF2-40B4-BE49-F238E27FC236}">
                <a16:creationId xmlns:a16="http://schemas.microsoft.com/office/drawing/2014/main" xmlns="" id="{4ECAC44A-A8CE-CF4C-8530-4476966A4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867401"/>
            <a:ext cx="4419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800" b="1"/>
              <a:t>Figure 5</a:t>
            </a:r>
            <a:r>
              <a:rPr lang="en-US" altLang="en-US" sz="1800"/>
              <a:t> Velocity vs. time data for the 	rocket example</a:t>
            </a:r>
          </a:p>
        </p:txBody>
      </p:sp>
      <p:pic>
        <p:nvPicPr>
          <p:cNvPr id="35877" name="Picture 103" descr="picture of rocket">
            <a:extLst>
              <a:ext uri="{FF2B5EF4-FFF2-40B4-BE49-F238E27FC236}">
                <a16:creationId xmlns:a16="http://schemas.microsoft.com/office/drawing/2014/main" xmlns="" id="{A1B064B1-E179-0E4E-A086-AF431FE69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298" y="975075"/>
            <a:ext cx="1309252" cy="165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878" name="Object 2">
            <a:extLst>
              <a:ext uri="{FF2B5EF4-FFF2-40B4-BE49-F238E27FC236}">
                <a16:creationId xmlns:a16="http://schemas.microsoft.com/office/drawing/2014/main" xmlns="" id="{1D89C35C-867E-2D47-A6B7-4692D5D20C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7551" y="3657601"/>
          <a:ext cx="43656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78" name="Equation" r:id="rId5" imgW="7023100" imgH="4978400" progId="Equation.3">
                  <p:embed/>
                </p:oleObj>
              </mc:Choice>
              <mc:Fallback>
                <p:oleObj name="Equation" r:id="rId5" imgW="7023100" imgH="4978400" progId="Equation.3">
                  <p:embed/>
                  <p:pic>
                    <p:nvPicPr>
                      <p:cNvPr id="35878" name="Object 2">
                        <a:extLst>
                          <a:ext uri="{FF2B5EF4-FFF2-40B4-BE49-F238E27FC236}">
                            <a16:creationId xmlns:a16="http://schemas.microsoft.com/office/drawing/2014/main" xmlns="" id="{1D89C35C-867E-2D47-A6B7-4692D5D20C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1" y="3657601"/>
                        <a:ext cx="436563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9" name="Object 3">
            <a:extLst>
              <a:ext uri="{FF2B5EF4-FFF2-40B4-BE49-F238E27FC236}">
                <a16:creationId xmlns:a16="http://schemas.microsoft.com/office/drawing/2014/main" xmlns="" id="{1AC394B7-C387-CE4C-A823-F056C50CF9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6538" y="3657601"/>
          <a:ext cx="90805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79" name="Equation" r:id="rId7" imgW="14630400" imgH="4978400" progId="Equation.3">
                  <p:embed/>
                </p:oleObj>
              </mc:Choice>
              <mc:Fallback>
                <p:oleObj name="Equation" r:id="rId7" imgW="14630400" imgH="4978400" progId="Equation.3">
                  <p:embed/>
                  <p:pic>
                    <p:nvPicPr>
                      <p:cNvPr id="35879" name="Object 3">
                        <a:extLst>
                          <a:ext uri="{FF2B5EF4-FFF2-40B4-BE49-F238E27FC236}">
                            <a16:creationId xmlns:a16="http://schemas.microsoft.com/office/drawing/2014/main" xmlns="" id="{1AC394B7-C387-CE4C-A823-F056C50CF9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3657601"/>
                        <a:ext cx="90805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80" name="Picture 2" descr="mws_gen_inp_txt_direct_Fig2">
            <a:extLst>
              <a:ext uri="{FF2B5EF4-FFF2-40B4-BE49-F238E27FC236}">
                <a16:creationId xmlns:a16="http://schemas.microsoft.com/office/drawing/2014/main" xmlns="" id="{AB628B65-9CC5-F042-A575-14C920BE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2895601"/>
            <a:ext cx="39655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84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4" ma:contentTypeDescription="Content Type for DAMS Related Purposes" ma:contentTypeScope="" ma:versionID="50fb24b05f3b67cfcace5bf9b3b35f6b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998c4561a528c6998ee736646a8a2f77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Filename xmlns="f7443cdf-c33c-464e-a97f-23bb26b3177a" xsi:nil="true"/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FileType1 xmlns="f7443cdf-c33c-464e-a97f-23bb26b3177a">Other</FileType1>
    <Description1 xmlns="f7443cdf-c33c-464e-a97f-23bb26b3177a" xsi:nil="true"/>
    <ContentDepartment xmlns="f7443cdf-c33c-464e-a97f-23bb26b3177a">No Department</ContentDepartment>
    <ol_Department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014962-F7A6-40FB-9545-D2895C90EB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443cdf-c33c-464e-a97f-23bb26b3177a"/>
    <ds:schemaRef ds:uri="http://schemas.microsoft.com/sharepoint/v3"/>
    <ds:schemaRef ds:uri="6c5ed68c-5f31-42ac-9392-2612e73c38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DAACDD-F5D3-4A7A-BA92-0FD24972BA3C}">
  <ds:schemaRefs>
    <ds:schemaRef ds:uri="http://schemas.microsoft.com/office/2006/metadata/properties"/>
    <ds:schemaRef ds:uri="http://schemas.microsoft.com/office/infopath/2007/PartnerControls"/>
    <ds:schemaRef ds:uri="f7443cdf-c33c-464e-a97f-23bb26b3177a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691BC0F-DBFB-40C0-BF1E-484798BCB6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5802</TotalTime>
  <Words>580</Words>
  <Application>Microsoft Macintosh PowerPoint</Application>
  <PresentationFormat>Widescreen</PresentationFormat>
  <Paragraphs>136</Paragraphs>
  <Slides>17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Calibri</vt:lpstr>
      <vt:lpstr>Calibri Light</vt:lpstr>
      <vt:lpstr>Tahoma</vt:lpstr>
      <vt:lpstr>Times New Roman</vt:lpstr>
      <vt:lpstr>Wingdings</vt:lpstr>
      <vt:lpstr>Arial</vt:lpstr>
      <vt:lpstr>Office Theme</vt:lpstr>
      <vt:lpstr>Bitmap Image</vt:lpstr>
      <vt:lpstr>Equation</vt:lpstr>
      <vt:lpstr>Mathcad</vt:lpstr>
      <vt:lpstr>Document</vt:lpstr>
      <vt:lpstr>Week 7a</vt:lpstr>
      <vt:lpstr>Reference</vt:lpstr>
      <vt:lpstr>What is Interpolation ?</vt:lpstr>
      <vt:lpstr>Interpolants</vt:lpstr>
      <vt:lpstr>Interpolation vs Regression</vt:lpstr>
      <vt:lpstr>Direct Method</vt:lpstr>
      <vt:lpstr>Example 1</vt:lpstr>
      <vt:lpstr>Linear Interpolation</vt:lpstr>
      <vt:lpstr>Example 2</vt:lpstr>
      <vt:lpstr>PowerPoint Presentation</vt:lpstr>
      <vt:lpstr>Quadratic Interpolation (cont.)</vt:lpstr>
      <vt:lpstr>Example 3</vt:lpstr>
      <vt:lpstr>Cubic Interpolation</vt:lpstr>
      <vt:lpstr>Cubic Interpolation (contd)</vt:lpstr>
      <vt:lpstr>Comparison Table</vt:lpstr>
      <vt:lpstr>Distance from Velocity Profile</vt:lpstr>
      <vt:lpstr>Acceleration from Velocity Profile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Diah Wihardini</dc:creator>
  <cp:lastModifiedBy>Nunung Nurul Qomariyah</cp:lastModifiedBy>
  <cp:revision>182</cp:revision>
  <dcterms:created xsi:type="dcterms:W3CDTF">2018-07-13T04:13:16Z</dcterms:created>
  <dcterms:modified xsi:type="dcterms:W3CDTF">2021-02-05T11:08:10Z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</Properties>
</file>