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9" r:id="rId5"/>
    <p:sldId id="261" r:id="rId6"/>
    <p:sldId id="286" r:id="rId7"/>
    <p:sldId id="287" r:id="rId8"/>
    <p:sldId id="330" r:id="rId9"/>
    <p:sldId id="290" r:id="rId10"/>
    <p:sldId id="329" r:id="rId11"/>
    <p:sldId id="302" r:id="rId12"/>
    <p:sldId id="303" r:id="rId13"/>
    <p:sldId id="307" r:id="rId14"/>
    <p:sldId id="308" r:id="rId15"/>
    <p:sldId id="310" r:id="rId16"/>
    <p:sldId id="311" r:id="rId17"/>
    <p:sldId id="312" r:id="rId18"/>
    <p:sldId id="313" r:id="rId19"/>
    <p:sldId id="314" r:id="rId20"/>
    <p:sldId id="315" r:id="rId21"/>
    <p:sldId id="316" r:id="rId22"/>
    <p:sldId id="317" r:id="rId23"/>
    <p:sldId id="318" r:id="rId24"/>
    <p:sldId id="331" r:id="rId25"/>
    <p:sldId id="319" r:id="rId26"/>
    <p:sldId id="320" r:id="rId27"/>
    <p:sldId id="321" r:id="rId28"/>
    <p:sldId id="322" r:id="rId29"/>
    <p:sldId id="323" r:id="rId30"/>
    <p:sldId id="324" r:id="rId31"/>
    <p:sldId id="325" r:id="rId32"/>
    <p:sldId id="326" r:id="rId33"/>
    <p:sldId id="327" r:id="rId3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5673" autoAdjust="0"/>
  </p:normalViewPr>
  <p:slideViewPr>
    <p:cSldViewPr snapToGrid="0">
      <p:cViewPr varScale="1">
        <p:scale>
          <a:sx n="62" d="100"/>
          <a:sy n="62" d="100"/>
        </p:scale>
        <p:origin x="1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image" Target="../media/image39.emf"/><Relationship Id="rId2"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emf"/><Relationship Id="rId2"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50.emf"/><Relationship Id="rId3"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 Id="rId2" Type="http://schemas.openxmlformats.org/officeDocument/2006/relationships/image" Target="../media/image53.emf"/><Relationship Id="rId3"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emf"/><Relationship Id="rId4" Type="http://schemas.openxmlformats.org/officeDocument/2006/relationships/image" Target="../media/image58.emf"/><Relationship Id="rId5" Type="http://schemas.openxmlformats.org/officeDocument/2006/relationships/image" Target="../media/image59.emf"/><Relationship Id="rId6" Type="http://schemas.openxmlformats.org/officeDocument/2006/relationships/image" Target="../media/image60.emf"/><Relationship Id="rId7" Type="http://schemas.openxmlformats.org/officeDocument/2006/relationships/image" Target="../media/image61.emf"/><Relationship Id="rId1" Type="http://schemas.openxmlformats.org/officeDocument/2006/relationships/image" Target="../media/image55.emf"/><Relationship Id="rId2" Type="http://schemas.openxmlformats.org/officeDocument/2006/relationships/image" Target="../media/image5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emf"/><Relationship Id="rId4" Type="http://schemas.openxmlformats.org/officeDocument/2006/relationships/image" Target="../media/image65.emf"/><Relationship Id="rId1" Type="http://schemas.openxmlformats.org/officeDocument/2006/relationships/image" Target="../media/image62.emf"/><Relationship Id="rId2"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emf"/><Relationship Id="rId4" Type="http://schemas.openxmlformats.org/officeDocument/2006/relationships/image" Target="../media/image69.emf"/><Relationship Id="rId1" Type="http://schemas.openxmlformats.org/officeDocument/2006/relationships/image" Target="../media/image66.emf"/><Relationship Id="rId2" Type="http://schemas.openxmlformats.org/officeDocument/2006/relationships/image" Target="../media/image6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emf"/><Relationship Id="rId4" Type="http://schemas.openxmlformats.org/officeDocument/2006/relationships/image" Target="../media/image72.emf"/><Relationship Id="rId1" Type="http://schemas.openxmlformats.org/officeDocument/2006/relationships/image" Target="../media/image33.emf"/><Relationship Id="rId2" Type="http://schemas.openxmlformats.org/officeDocument/2006/relationships/image" Target="../media/image7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emf"/><Relationship Id="rId2" Type="http://schemas.openxmlformats.org/officeDocument/2006/relationships/image" Target="../media/image74.emf"/><Relationship Id="rId3"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 Id="rId3"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emf"/><Relationship Id="rId4" Type="http://schemas.openxmlformats.org/officeDocument/2006/relationships/image" Target="../media/image79.emf"/><Relationship Id="rId5" Type="http://schemas.openxmlformats.org/officeDocument/2006/relationships/image" Target="../media/image80.emf"/><Relationship Id="rId6" Type="http://schemas.openxmlformats.org/officeDocument/2006/relationships/image" Target="../media/image81.emf"/><Relationship Id="rId7" Type="http://schemas.openxmlformats.org/officeDocument/2006/relationships/image" Target="../media/image82.emf"/><Relationship Id="rId1" Type="http://schemas.openxmlformats.org/officeDocument/2006/relationships/image" Target="../media/image76.emf"/><Relationship Id="rId2" Type="http://schemas.openxmlformats.org/officeDocument/2006/relationships/image" Target="../media/image7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5.emf"/><Relationship Id="rId4" Type="http://schemas.openxmlformats.org/officeDocument/2006/relationships/image" Target="../media/image86.emf"/><Relationship Id="rId5" Type="http://schemas.openxmlformats.org/officeDocument/2006/relationships/image" Target="../media/image87.emf"/><Relationship Id="rId1" Type="http://schemas.openxmlformats.org/officeDocument/2006/relationships/image" Target="../media/image83.emf"/><Relationship Id="rId2" Type="http://schemas.openxmlformats.org/officeDocument/2006/relationships/image" Target="../media/image8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8.emf"/><Relationship Id="rId2" Type="http://schemas.openxmlformats.org/officeDocument/2006/relationships/image" Target="../media/image89.emf"/><Relationship Id="rId3" Type="http://schemas.openxmlformats.org/officeDocument/2006/relationships/image" Target="../media/image9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1.emf"/><Relationship Id="rId2" Type="http://schemas.openxmlformats.org/officeDocument/2006/relationships/image" Target="../media/image92.emf"/><Relationship Id="rId3" Type="http://schemas.openxmlformats.org/officeDocument/2006/relationships/image" Target="../media/image93.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6.emf"/><Relationship Id="rId4" Type="http://schemas.openxmlformats.org/officeDocument/2006/relationships/image" Target="../media/image97.emf"/><Relationship Id="rId5" Type="http://schemas.openxmlformats.org/officeDocument/2006/relationships/image" Target="../media/image98.emf"/><Relationship Id="rId1" Type="http://schemas.openxmlformats.org/officeDocument/2006/relationships/image" Target="../media/image94.emf"/><Relationship Id="rId2" Type="http://schemas.openxmlformats.org/officeDocument/2006/relationships/image" Target="../media/image9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1.emf"/><Relationship Id="rId4" Type="http://schemas.openxmlformats.org/officeDocument/2006/relationships/image" Target="../media/image102.emf"/><Relationship Id="rId1" Type="http://schemas.openxmlformats.org/officeDocument/2006/relationships/image" Target="../media/image99.emf"/><Relationship Id="rId2" Type="http://schemas.openxmlformats.org/officeDocument/2006/relationships/image" Target="../media/image100.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5.emf"/><Relationship Id="rId4" Type="http://schemas.openxmlformats.org/officeDocument/2006/relationships/image" Target="../media/image106.emf"/><Relationship Id="rId5" Type="http://schemas.openxmlformats.org/officeDocument/2006/relationships/image" Target="../media/image107.emf"/><Relationship Id="rId6" Type="http://schemas.openxmlformats.org/officeDocument/2006/relationships/image" Target="../media/image108.emf"/><Relationship Id="rId1" Type="http://schemas.openxmlformats.org/officeDocument/2006/relationships/image" Target="../media/image103.emf"/><Relationship Id="rId2" Type="http://schemas.openxmlformats.org/officeDocument/2006/relationships/image" Target="../media/image104.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1.emf"/><Relationship Id="rId4" Type="http://schemas.openxmlformats.org/officeDocument/2006/relationships/image" Target="../media/image112.emf"/><Relationship Id="rId1" Type="http://schemas.openxmlformats.org/officeDocument/2006/relationships/image" Target="../media/image109.emf"/><Relationship Id="rId2" Type="http://schemas.openxmlformats.org/officeDocument/2006/relationships/image" Target="../media/image1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image" Target="../media/image10.emf"/><Relationship Id="rId2"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 Id="rId3"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1" Type="http://schemas.openxmlformats.org/officeDocument/2006/relationships/image" Target="../media/image18.emf"/><Relationship Id="rId2"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1" Type="http://schemas.openxmlformats.org/officeDocument/2006/relationships/image" Target="../media/image26.emf"/><Relationship Id="rId2"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 Id="rId3"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AF383AE3-1D0F-B24D-91BF-8169A3CF4890}"/>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a:extLst>
              <a:ext uri="{FF2B5EF4-FFF2-40B4-BE49-F238E27FC236}">
                <a16:creationId xmlns:a16="http://schemas.microsoft.com/office/drawing/2014/main" xmlns="" id="{4B57D3DD-9647-C64D-A785-FD5CC02A23FB}"/>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37024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xmlns="" id="{99F8302A-D3C4-634E-832D-0B707C555C5A}"/>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xmlns="" id="{8A7E9C1D-6B2D-F644-A9B2-F33B6344F694}"/>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5369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xmlns="" id="{1F52DC89-29DC-8B46-B5F5-FE1C9E215D25}"/>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xmlns="" id="{84E4EC00-DEB0-FD40-8E06-B5847B746414}"/>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3360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xmlns="" id="{6746BFAB-29D0-CD49-A3CB-FD2916E7DF8E}"/>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xmlns="" id="{4B1A4AE5-88C2-1149-8099-18A9AA37DC37}"/>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2706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xmlns="" id="{1EA8C93D-632A-E24F-9E4A-A8EC74172844}"/>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xmlns="" id="{9FD7ADEB-FDF0-B942-B189-746C04227C9E}"/>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68928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xmlns="" id="{4F984E72-EA4F-6041-B22A-4B2FC54E9DB1}"/>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xmlns="" id="{626B1E3B-1F9A-9B4C-8C19-7A3E9CDD12A0}"/>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1486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750D9D78-0C46-2B4A-8BDB-4F037723748B}"/>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xmlns="" id="{132DCD2F-0779-5647-B1EB-8650B3B3E5AD}"/>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65760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xmlns="" id="{5330AA93-9BF2-0647-9D45-475FF758D3A9}"/>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xmlns="" id="{29E32C63-5498-344E-AD0D-FA3EC28B2916}"/>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0865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xmlns="" id="{EFD0B995-DD32-D048-A5A5-CEFF23B1593A}"/>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xmlns="" id="{F0AEE4CE-850E-A244-A499-5D64B919CBEA}"/>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182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xmlns="" id="{2EF12921-811E-104C-A657-4DD1C005E46E}"/>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xmlns="" id="{A1D584D7-9A9A-934E-879C-A16A7692AF86}"/>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85129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xmlns="" id="{D22B2E0A-6AF8-A941-B748-F154EE4B00B2}"/>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xmlns="" id="{6E15C585-BC3F-504B-9C51-CC8B7CEA8725}"/>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1165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5C5B1176-EBAB-9147-B2CF-777C2A7A88F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xmlns="" id="{0C8F199C-051A-E94F-A0A1-01A3D06A4C9F}"/>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1051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xmlns="" id="{22330485-6F91-EB47-9524-C1AB9EC160EF}"/>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xmlns="" id="{FCE5EBAB-4680-FF46-B43B-8EF8AA65F72F}"/>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9204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xmlns="" id="{74609D1A-F896-9044-89C0-F544628AA6A4}"/>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xmlns="" id="{24E06B4C-9455-8140-8502-F39A0FEE0E33}"/>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56031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xmlns="" id="{F7E74DB7-7E2E-ED4D-B810-BB32C92A43B0}"/>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xmlns="" id="{20FD1EB8-E7C0-284F-A317-50321F2E667E}"/>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70973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xmlns="" id="{1D4A7BBD-CAF3-B944-9F2D-B37F805BC9C0}"/>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xmlns="" id="{F4ADD8A2-A5AE-FF4F-88A9-3405BCF59CD1}"/>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9513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xmlns="" id="{ADB7DCF5-08DF-B746-9CFD-9C4D91BA4FFE}"/>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xmlns="" id="{8CBEB834-6974-DF45-8E6F-0CC8DDF9ACFC}"/>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3167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xmlns="" id="{DF661588-C7EA-6547-8173-F2D114C4CBF7}"/>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xmlns="" id="{7A30A224-5156-7448-8F0D-E3176F7683AE}"/>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9042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xmlns="" id="{0E2C42D4-C598-014B-A8A0-D5837F69B18A}"/>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xmlns="" id="{DAF5CCA6-B5FF-7D40-801C-82DC13E95AB2}"/>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0985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xmlns="" id="{3F190C41-14A1-2343-B71D-116457E27908}"/>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xmlns="" id="{0DCC8C00-85C9-B246-8A63-A74CE03DD19C}"/>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90423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xmlns="" id="{898AF4BA-109A-CB45-83EC-2562FA0AD20C}"/>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xmlns="" id="{6D8D841E-BB20-C645-B8A2-0E8C5802D2C3}"/>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44692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BA7ADEA7-9128-EF49-A869-BEE6FDD77FE8}"/>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a:extLst>
              <a:ext uri="{FF2B5EF4-FFF2-40B4-BE49-F238E27FC236}">
                <a16:creationId xmlns:a16="http://schemas.microsoft.com/office/drawing/2014/main" xmlns="" id="{60F6A1A7-606C-BB46-8148-2D0ED329A9CD}"/>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32034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xmlns="" id="{D6969602-4337-0C46-9084-B89823A899B3}"/>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xmlns="" id="{18B8EEC7-C00E-D141-9EEF-2663D9D0A39B}"/>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0328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7EC12E85-DBAA-3F46-8673-81071075489A}"/>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a:extLst>
              <a:ext uri="{FF2B5EF4-FFF2-40B4-BE49-F238E27FC236}">
                <a16:creationId xmlns:a16="http://schemas.microsoft.com/office/drawing/2014/main" xmlns="" id="{E23633B8-E855-5D40-8E36-0D2B16F95844}"/>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1959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xmlns="" id="{8239B08C-10BF-C54A-835B-0335D3FE55D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xmlns="" id="{F88B95A5-AF6A-EE4D-A8F3-E83E82B4258F}"/>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1833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B6731325-44E1-044E-B483-57AF3D6D796B}"/>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a:extLst>
              <a:ext uri="{FF2B5EF4-FFF2-40B4-BE49-F238E27FC236}">
                <a16:creationId xmlns:a16="http://schemas.microsoft.com/office/drawing/2014/main" xmlns="" id="{C2EE7DE7-6257-DE40-B4E4-CEC90870D49D}"/>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8198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xmlns="" id="{2E7F675A-210A-294A-A0BF-25E55189B8C8}"/>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xmlns="" id="{B91F6B26-759F-1A48-966A-E781695AA635}"/>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0047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xmlns="" id="{2C073C72-6A6F-F94E-AB12-9EC618ED0CBC}"/>
              </a:ext>
            </a:extLst>
          </p:cNvPr>
          <p:cNvSpPr>
            <a:spLocks noGrp="1" noRot="1" noChangeAspect="1"/>
          </p:cNvSpPr>
          <p:nvPr>
            <p:ph type="sldImg"/>
          </p:nvPr>
        </p:nvSpPr>
        <p:spPr bwMode="auto">
          <a:xfrm>
            <a:off x="457200" y="720725"/>
            <a:ext cx="6400800" cy="36004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xmlns="" id="{D46AA217-F32C-CA40-86DC-BD982DF31C8D}"/>
              </a:ext>
            </a:extLst>
          </p:cNvPr>
          <p:cNvSpPr>
            <a:spLocks noGrp="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5084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Content Placeholder 2"/>
          <p:cNvSpPr>
            <a:spLocks noGrp="1"/>
          </p:cNvSpPr>
          <p:nvPr>
            <p:ph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48A8B04-B663-E547-AF7D-436CC23DCB66}"/>
              </a:ext>
            </a:extLst>
          </p:cNvPr>
          <p:cNvSpPr>
            <a:spLocks noGrp="1"/>
          </p:cNvSpPr>
          <p:nvPr>
            <p:ph type="dt" sz="half" idx="10"/>
          </p:nvPr>
        </p:nvSpPr>
        <p:spPr/>
        <p:txBody>
          <a:bodyPr/>
          <a:lstStyle>
            <a:lvl1pPr>
              <a:defRPr/>
            </a:lvl1pPr>
          </a:lstStyle>
          <a:p>
            <a:pPr>
              <a:defRPr/>
            </a:pPr>
            <a:fld id="{A5ECB77C-92D3-DA49-A8AF-6DD838CAAE00}" type="datetime1">
              <a:rPr lang="en-US"/>
              <a:pPr>
                <a:defRPr/>
              </a:pPr>
              <a:t>2/5/21</a:t>
            </a:fld>
            <a:endParaRPr lang="en-US"/>
          </a:p>
        </p:txBody>
      </p:sp>
      <p:sp>
        <p:nvSpPr>
          <p:cNvPr id="6" name="Footer Placeholder 5">
            <a:extLst>
              <a:ext uri="{FF2B5EF4-FFF2-40B4-BE49-F238E27FC236}">
                <a16:creationId xmlns:a16="http://schemas.microsoft.com/office/drawing/2014/main" xmlns="" id="{A28202F9-2BDA-C342-92F1-DC3193E7A22E}"/>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a:extLst>
              <a:ext uri="{FF2B5EF4-FFF2-40B4-BE49-F238E27FC236}">
                <a16:creationId xmlns:a16="http://schemas.microsoft.com/office/drawing/2014/main" xmlns="" id="{E9DE9900-219F-1040-903B-94535D3400C7}"/>
              </a:ext>
            </a:extLst>
          </p:cNvPr>
          <p:cNvSpPr>
            <a:spLocks noGrp="1"/>
          </p:cNvSpPr>
          <p:nvPr>
            <p:ph type="sldNum" sz="quarter" idx="12"/>
          </p:nvPr>
        </p:nvSpPr>
        <p:spPr/>
        <p:txBody>
          <a:bodyPr/>
          <a:lstStyle>
            <a:lvl1pPr>
              <a:defRPr/>
            </a:lvl1pPr>
          </a:lstStyle>
          <a:p>
            <a:fld id="{80AC95AF-AF18-E345-990B-23B1E29C0287}" type="slidenum">
              <a:rPr lang="en-US" altLang="en-US"/>
              <a:pPr/>
              <a:t>‹#›</a:t>
            </a:fld>
            <a:endParaRPr lang="en-US" altLang="en-US"/>
          </a:p>
        </p:txBody>
      </p:sp>
    </p:spTree>
    <p:extLst>
      <p:ext uri="{BB962C8B-B14F-4D97-AF65-F5344CB8AC3E}">
        <p14:creationId xmlns:p14="http://schemas.microsoft.com/office/powerpoint/2010/main" val="49616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Content Placeholder 2"/>
          <p:cNvSpPr>
            <a:spLocks noGrp="1"/>
          </p:cNvSpPr>
          <p:nvPr>
            <p:ph sz="quarter" idx="1"/>
          </p:nvPr>
        </p:nvSpPr>
        <p:spPr>
          <a:xfrm>
            <a:off x="14224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4224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xmlns="" id="{67B7AC62-2665-2042-B2F6-3D3E240061E8}"/>
              </a:ext>
            </a:extLst>
          </p:cNvPr>
          <p:cNvSpPr>
            <a:spLocks noGrp="1"/>
          </p:cNvSpPr>
          <p:nvPr>
            <p:ph type="dt" sz="half" idx="10"/>
          </p:nvPr>
        </p:nvSpPr>
        <p:spPr/>
        <p:txBody>
          <a:bodyPr/>
          <a:lstStyle>
            <a:lvl1pPr>
              <a:defRPr/>
            </a:lvl1pPr>
          </a:lstStyle>
          <a:p>
            <a:pPr>
              <a:defRPr/>
            </a:pPr>
            <a:fld id="{7C3237B3-F2E4-6042-95AB-2052502D130D}" type="datetime1">
              <a:rPr lang="en-US"/>
              <a:pPr>
                <a:defRPr/>
              </a:pPr>
              <a:t>2/5/21</a:t>
            </a:fld>
            <a:endParaRPr lang="en-US"/>
          </a:p>
        </p:txBody>
      </p:sp>
      <p:sp>
        <p:nvSpPr>
          <p:cNvPr id="7" name="Footer Placeholder 6">
            <a:extLst>
              <a:ext uri="{FF2B5EF4-FFF2-40B4-BE49-F238E27FC236}">
                <a16:creationId xmlns:a16="http://schemas.microsoft.com/office/drawing/2014/main" xmlns="" id="{DFCA2277-F487-2244-AB63-FC1AE43E6F8C}"/>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8" name="Slide Number Placeholder 7">
            <a:extLst>
              <a:ext uri="{FF2B5EF4-FFF2-40B4-BE49-F238E27FC236}">
                <a16:creationId xmlns:a16="http://schemas.microsoft.com/office/drawing/2014/main" xmlns="" id="{6263ABA8-FC2E-694F-B86F-2305E6A49F8C}"/>
              </a:ext>
            </a:extLst>
          </p:cNvPr>
          <p:cNvSpPr>
            <a:spLocks noGrp="1"/>
          </p:cNvSpPr>
          <p:nvPr>
            <p:ph type="sldNum" sz="quarter" idx="12"/>
          </p:nvPr>
        </p:nvSpPr>
        <p:spPr/>
        <p:txBody>
          <a:bodyPr/>
          <a:lstStyle>
            <a:lvl1pPr>
              <a:defRPr/>
            </a:lvl1pPr>
          </a:lstStyle>
          <a:p>
            <a:fld id="{43224987-D5C0-6A46-9CF0-B0084B0F97AD}" type="slidenum">
              <a:rPr lang="en-US" altLang="en-US"/>
              <a:pPr/>
              <a:t>‹#›</a:t>
            </a:fld>
            <a:endParaRPr lang="en-US" altLang="en-US"/>
          </a:p>
        </p:txBody>
      </p:sp>
    </p:spTree>
    <p:extLst>
      <p:ext uri="{BB962C8B-B14F-4D97-AF65-F5344CB8AC3E}">
        <p14:creationId xmlns:p14="http://schemas.microsoft.com/office/powerpoint/2010/main" val="331677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A4328EF-62A7-7644-86FA-5DD738B427F7}"/>
              </a:ext>
            </a:extLst>
          </p:cNvPr>
          <p:cNvSpPr>
            <a:spLocks noGrp="1"/>
          </p:cNvSpPr>
          <p:nvPr>
            <p:ph type="dt" sz="half" idx="10"/>
          </p:nvPr>
        </p:nvSpPr>
        <p:spPr/>
        <p:txBody>
          <a:bodyPr/>
          <a:lstStyle>
            <a:lvl1pPr>
              <a:defRPr/>
            </a:lvl1pPr>
          </a:lstStyle>
          <a:p>
            <a:pPr>
              <a:defRPr/>
            </a:pPr>
            <a:fld id="{9BEB206F-60E9-CE4E-86C7-F097899DBF2F}" type="datetime1">
              <a:rPr lang="en-US"/>
              <a:pPr>
                <a:defRPr/>
              </a:pPr>
              <a:t>2/5/21</a:t>
            </a:fld>
            <a:endParaRPr lang="en-US"/>
          </a:p>
        </p:txBody>
      </p:sp>
      <p:sp>
        <p:nvSpPr>
          <p:cNvPr id="6" name="Footer Placeholder 5">
            <a:extLst>
              <a:ext uri="{FF2B5EF4-FFF2-40B4-BE49-F238E27FC236}">
                <a16:creationId xmlns:a16="http://schemas.microsoft.com/office/drawing/2014/main" xmlns="" id="{A96FE013-A288-0D40-BE0A-13F4DD5F36EE}"/>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a:extLst>
              <a:ext uri="{FF2B5EF4-FFF2-40B4-BE49-F238E27FC236}">
                <a16:creationId xmlns:a16="http://schemas.microsoft.com/office/drawing/2014/main" xmlns="" id="{A1370B68-5D52-5748-A7FA-AABACDF94056}"/>
              </a:ext>
            </a:extLst>
          </p:cNvPr>
          <p:cNvSpPr>
            <a:spLocks noGrp="1"/>
          </p:cNvSpPr>
          <p:nvPr>
            <p:ph type="sldNum" sz="quarter" idx="12"/>
          </p:nvPr>
        </p:nvSpPr>
        <p:spPr/>
        <p:txBody>
          <a:bodyPr/>
          <a:lstStyle>
            <a:lvl1pPr>
              <a:defRPr/>
            </a:lvl1pPr>
          </a:lstStyle>
          <a:p>
            <a:fld id="{8F68F187-A70E-F04C-9747-04FA3E464681}" type="slidenum">
              <a:rPr lang="en-US" altLang="en-US"/>
              <a:pPr/>
              <a:t>‹#›</a:t>
            </a:fld>
            <a:endParaRPr lang="en-US" altLang="en-US"/>
          </a:p>
        </p:txBody>
      </p:sp>
    </p:spTree>
    <p:extLst>
      <p:ext uri="{BB962C8B-B14F-4D97-AF65-F5344CB8AC3E}">
        <p14:creationId xmlns:p14="http://schemas.microsoft.com/office/powerpoint/2010/main" val="197913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4.bin"/><Relationship Id="rId5" Type="http://schemas.openxmlformats.org/officeDocument/2006/relationships/image" Target="../media/image26.emf"/><Relationship Id="rId6" Type="http://schemas.openxmlformats.org/officeDocument/2006/relationships/oleObject" Target="../embeddings/oleObject25.bin"/><Relationship Id="rId7" Type="http://schemas.openxmlformats.org/officeDocument/2006/relationships/image" Target="../media/image27.emf"/><Relationship Id="rId8" Type="http://schemas.openxmlformats.org/officeDocument/2006/relationships/oleObject" Target="../embeddings/oleObject26.bin"/><Relationship Id="rId9" Type="http://schemas.openxmlformats.org/officeDocument/2006/relationships/image" Target="../media/image28.emf"/><Relationship Id="rId10" Type="http://schemas.openxmlformats.org/officeDocument/2006/relationships/oleObject" Target="../embeddings/oleObject27.bin"/><Relationship Id="rId11" Type="http://schemas.openxmlformats.org/officeDocument/2006/relationships/image" Target="../media/image2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 Type="http://schemas.openxmlformats.org/officeDocument/2006/relationships/image" Target="../media/image33.emf"/><Relationship Id="rId12" Type="http://schemas.openxmlformats.org/officeDocument/2006/relationships/oleObject" Target="../embeddings/oleObject32.bin"/><Relationship Id="rId13" Type="http://schemas.openxmlformats.org/officeDocument/2006/relationships/image" Target="../media/image34.emf"/><Relationship Id="rId14" Type="http://schemas.openxmlformats.org/officeDocument/2006/relationships/oleObject" Target="../embeddings/oleObject33.bin"/><Relationship Id="rId15" Type="http://schemas.openxmlformats.org/officeDocument/2006/relationships/image" Target="../media/image35.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28.bin"/><Relationship Id="rId5" Type="http://schemas.openxmlformats.org/officeDocument/2006/relationships/image" Target="../media/image30.emf"/><Relationship Id="rId6" Type="http://schemas.openxmlformats.org/officeDocument/2006/relationships/oleObject" Target="../embeddings/oleObject29.bin"/><Relationship Id="rId7" Type="http://schemas.openxmlformats.org/officeDocument/2006/relationships/image" Target="../media/image31.emf"/><Relationship Id="rId8" Type="http://schemas.openxmlformats.org/officeDocument/2006/relationships/oleObject" Target="../embeddings/oleObject30.bin"/><Relationship Id="rId9" Type="http://schemas.openxmlformats.org/officeDocument/2006/relationships/image" Target="../media/image32.emf"/><Relationship Id="rId10"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4.bin"/><Relationship Id="rId5" Type="http://schemas.openxmlformats.org/officeDocument/2006/relationships/image" Target="../media/image36.emf"/><Relationship Id="rId6" Type="http://schemas.openxmlformats.org/officeDocument/2006/relationships/oleObject" Target="../embeddings/oleObject35.bin"/><Relationship Id="rId7" Type="http://schemas.openxmlformats.org/officeDocument/2006/relationships/image" Target="../media/image37.emf"/><Relationship Id="rId8" Type="http://schemas.openxmlformats.org/officeDocument/2006/relationships/oleObject" Target="../embeddings/oleObject36.bin"/><Relationship Id="rId9" Type="http://schemas.openxmlformats.org/officeDocument/2006/relationships/image" Target="../media/image3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image" Target="../media/image42.emf"/><Relationship Id="rId12" Type="http://schemas.openxmlformats.org/officeDocument/2006/relationships/oleObject" Target="../embeddings/oleObject41.bin"/><Relationship Id="rId13" Type="http://schemas.openxmlformats.org/officeDocument/2006/relationships/image" Target="../media/image43.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oleObject" Target="../embeddings/oleObject37.bin"/><Relationship Id="rId5" Type="http://schemas.openxmlformats.org/officeDocument/2006/relationships/image" Target="../media/image39.emf"/><Relationship Id="rId6" Type="http://schemas.openxmlformats.org/officeDocument/2006/relationships/oleObject" Target="../embeddings/oleObject38.bin"/><Relationship Id="rId7" Type="http://schemas.openxmlformats.org/officeDocument/2006/relationships/image" Target="../media/image40.emf"/><Relationship Id="rId8" Type="http://schemas.openxmlformats.org/officeDocument/2006/relationships/oleObject" Target="../embeddings/oleObject39.bin"/><Relationship Id="rId9" Type="http://schemas.openxmlformats.org/officeDocument/2006/relationships/image" Target="../media/image41.emf"/><Relationship Id="rId10"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2.bin"/><Relationship Id="rId5" Type="http://schemas.openxmlformats.org/officeDocument/2006/relationships/image" Target="../media/image44.emf"/><Relationship Id="rId6" Type="http://schemas.openxmlformats.org/officeDocument/2006/relationships/oleObject" Target="../embeddings/oleObject43.bin"/><Relationship Id="rId7" Type="http://schemas.openxmlformats.org/officeDocument/2006/relationships/image" Target="../media/image4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44.bin"/><Relationship Id="rId5" Type="http://schemas.openxmlformats.org/officeDocument/2006/relationships/image" Target="../media/image46.emf"/><Relationship Id="rId6" Type="http://schemas.openxmlformats.org/officeDocument/2006/relationships/oleObject" Target="../embeddings/oleObject45.bin"/><Relationship Id="rId7" Type="http://schemas.openxmlformats.org/officeDocument/2006/relationships/image" Target="../media/image47.emf"/><Relationship Id="rId8" Type="http://schemas.openxmlformats.org/officeDocument/2006/relationships/oleObject" Target="../embeddings/oleObject46.bin"/><Relationship Id="rId9" Type="http://schemas.openxmlformats.org/officeDocument/2006/relationships/image" Target="../media/image48.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47.bin"/><Relationship Id="rId5" Type="http://schemas.openxmlformats.org/officeDocument/2006/relationships/image" Target="../media/image49.emf"/><Relationship Id="rId6" Type="http://schemas.openxmlformats.org/officeDocument/2006/relationships/oleObject" Target="../embeddings/oleObject48.bin"/><Relationship Id="rId7" Type="http://schemas.openxmlformats.org/officeDocument/2006/relationships/image" Target="../media/image50.emf"/><Relationship Id="rId8" Type="http://schemas.openxmlformats.org/officeDocument/2006/relationships/oleObject" Target="../embeddings/oleObject49.bin"/><Relationship Id="rId9" Type="http://schemas.openxmlformats.org/officeDocument/2006/relationships/oleObject" Target="../embeddings/oleObject50.bin"/><Relationship Id="rId10" Type="http://schemas.openxmlformats.org/officeDocument/2006/relationships/image" Target="../media/image5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51.bin"/><Relationship Id="rId5" Type="http://schemas.openxmlformats.org/officeDocument/2006/relationships/image" Target="../media/image52.emf"/><Relationship Id="rId6" Type="http://schemas.openxmlformats.org/officeDocument/2006/relationships/oleObject" Target="../embeddings/oleObject52.bin"/><Relationship Id="rId7" Type="http://schemas.openxmlformats.org/officeDocument/2006/relationships/image" Target="../media/image53.emf"/><Relationship Id="rId8" Type="http://schemas.openxmlformats.org/officeDocument/2006/relationships/oleObject" Target="../embeddings/oleObject53.bin"/><Relationship Id="rId9" Type="http://schemas.openxmlformats.org/officeDocument/2006/relationships/image" Target="../media/image54.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 Type="http://schemas.openxmlformats.org/officeDocument/2006/relationships/image" Target="../media/image58.emf"/><Relationship Id="rId12" Type="http://schemas.openxmlformats.org/officeDocument/2006/relationships/oleObject" Target="../embeddings/oleObject58.bin"/><Relationship Id="rId13" Type="http://schemas.openxmlformats.org/officeDocument/2006/relationships/image" Target="../media/image59.emf"/><Relationship Id="rId14" Type="http://schemas.openxmlformats.org/officeDocument/2006/relationships/oleObject" Target="../embeddings/oleObject59.bin"/><Relationship Id="rId15" Type="http://schemas.openxmlformats.org/officeDocument/2006/relationships/image" Target="../media/image60.emf"/><Relationship Id="rId16" Type="http://schemas.openxmlformats.org/officeDocument/2006/relationships/oleObject" Target="../embeddings/oleObject60.bin"/><Relationship Id="rId17" Type="http://schemas.openxmlformats.org/officeDocument/2006/relationships/image" Target="../media/image61.emf"/><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oleObject" Target="../embeddings/oleObject54.bin"/><Relationship Id="rId5" Type="http://schemas.openxmlformats.org/officeDocument/2006/relationships/image" Target="../media/image55.emf"/><Relationship Id="rId6" Type="http://schemas.openxmlformats.org/officeDocument/2006/relationships/oleObject" Target="../embeddings/oleObject55.bin"/><Relationship Id="rId7" Type="http://schemas.openxmlformats.org/officeDocument/2006/relationships/image" Target="../media/image56.emf"/><Relationship Id="rId8" Type="http://schemas.openxmlformats.org/officeDocument/2006/relationships/oleObject" Target="../embeddings/oleObject56.bin"/><Relationship Id="rId9" Type="http://schemas.openxmlformats.org/officeDocument/2006/relationships/image" Target="../media/image57.emf"/><Relationship Id="rId10" Type="http://schemas.openxmlformats.org/officeDocument/2006/relationships/oleObject" Target="../embeddings/oleObject5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61.bin"/><Relationship Id="rId5" Type="http://schemas.openxmlformats.org/officeDocument/2006/relationships/image" Target="../media/image62.emf"/><Relationship Id="rId6" Type="http://schemas.openxmlformats.org/officeDocument/2006/relationships/oleObject" Target="../embeddings/oleObject62.bin"/><Relationship Id="rId7" Type="http://schemas.openxmlformats.org/officeDocument/2006/relationships/image" Target="../media/image63.emf"/><Relationship Id="rId8" Type="http://schemas.openxmlformats.org/officeDocument/2006/relationships/oleObject" Target="../embeddings/oleObject63.bin"/><Relationship Id="rId9" Type="http://schemas.openxmlformats.org/officeDocument/2006/relationships/image" Target="../media/image64.emf"/><Relationship Id="rId10" Type="http://schemas.openxmlformats.org/officeDocument/2006/relationships/oleObject" Target="../embeddings/oleObject64.bin"/><Relationship Id="rId11" Type="http://schemas.openxmlformats.org/officeDocument/2006/relationships/image" Target="../media/image65.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65.bin"/><Relationship Id="rId5" Type="http://schemas.openxmlformats.org/officeDocument/2006/relationships/image" Target="../media/image66.emf"/><Relationship Id="rId6" Type="http://schemas.openxmlformats.org/officeDocument/2006/relationships/oleObject" Target="../embeddings/oleObject66.bin"/><Relationship Id="rId7" Type="http://schemas.openxmlformats.org/officeDocument/2006/relationships/image" Target="../media/image67.emf"/><Relationship Id="rId8" Type="http://schemas.openxmlformats.org/officeDocument/2006/relationships/oleObject" Target="../embeddings/oleObject67.bin"/><Relationship Id="rId9" Type="http://schemas.openxmlformats.org/officeDocument/2006/relationships/image" Target="../media/image68.emf"/><Relationship Id="rId10" Type="http://schemas.openxmlformats.org/officeDocument/2006/relationships/oleObject" Target="../embeddings/oleObject68.bin"/><Relationship Id="rId11" Type="http://schemas.openxmlformats.org/officeDocument/2006/relationships/image" Target="../media/image69.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69.bin"/><Relationship Id="rId5" Type="http://schemas.openxmlformats.org/officeDocument/2006/relationships/image" Target="../media/image33.emf"/><Relationship Id="rId6" Type="http://schemas.openxmlformats.org/officeDocument/2006/relationships/oleObject" Target="../embeddings/oleObject70.bin"/><Relationship Id="rId7" Type="http://schemas.openxmlformats.org/officeDocument/2006/relationships/image" Target="../media/image70.emf"/><Relationship Id="rId8" Type="http://schemas.openxmlformats.org/officeDocument/2006/relationships/oleObject" Target="../embeddings/oleObject71.bin"/><Relationship Id="rId9" Type="http://schemas.openxmlformats.org/officeDocument/2006/relationships/image" Target="../media/image71.emf"/><Relationship Id="rId10" Type="http://schemas.openxmlformats.org/officeDocument/2006/relationships/oleObject" Target="../embeddings/oleObject72.bin"/><Relationship Id="rId11" Type="http://schemas.openxmlformats.org/officeDocument/2006/relationships/image" Target="../media/image72.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73.bin"/><Relationship Id="rId5" Type="http://schemas.openxmlformats.org/officeDocument/2006/relationships/image" Target="../media/image73.emf"/><Relationship Id="rId6" Type="http://schemas.openxmlformats.org/officeDocument/2006/relationships/oleObject" Target="../embeddings/oleObject74.bin"/><Relationship Id="rId7" Type="http://schemas.openxmlformats.org/officeDocument/2006/relationships/image" Target="../media/image74.emf"/><Relationship Id="rId8" Type="http://schemas.openxmlformats.org/officeDocument/2006/relationships/oleObject" Target="../embeddings/oleObject75.bin"/><Relationship Id="rId9" Type="http://schemas.openxmlformats.org/officeDocument/2006/relationships/image" Target="../media/image75.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 Type="http://schemas.openxmlformats.org/officeDocument/2006/relationships/image" Target="../media/image79.emf"/><Relationship Id="rId12" Type="http://schemas.openxmlformats.org/officeDocument/2006/relationships/oleObject" Target="../embeddings/oleObject80.bin"/><Relationship Id="rId13" Type="http://schemas.openxmlformats.org/officeDocument/2006/relationships/image" Target="../media/image80.emf"/><Relationship Id="rId14" Type="http://schemas.openxmlformats.org/officeDocument/2006/relationships/oleObject" Target="../embeddings/oleObject81.bin"/><Relationship Id="rId15" Type="http://schemas.openxmlformats.org/officeDocument/2006/relationships/image" Target="../media/image81.emf"/><Relationship Id="rId16" Type="http://schemas.openxmlformats.org/officeDocument/2006/relationships/oleObject" Target="../embeddings/oleObject82.bin"/><Relationship Id="rId17" Type="http://schemas.openxmlformats.org/officeDocument/2006/relationships/image" Target="../media/image82.e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21.xml"/><Relationship Id="rId4" Type="http://schemas.openxmlformats.org/officeDocument/2006/relationships/oleObject" Target="../embeddings/oleObject76.bin"/><Relationship Id="rId5" Type="http://schemas.openxmlformats.org/officeDocument/2006/relationships/image" Target="../media/image76.emf"/><Relationship Id="rId6" Type="http://schemas.openxmlformats.org/officeDocument/2006/relationships/oleObject" Target="../embeddings/oleObject77.bin"/><Relationship Id="rId7" Type="http://schemas.openxmlformats.org/officeDocument/2006/relationships/image" Target="../media/image77.emf"/><Relationship Id="rId8" Type="http://schemas.openxmlformats.org/officeDocument/2006/relationships/oleObject" Target="../embeddings/oleObject78.bin"/><Relationship Id="rId9" Type="http://schemas.openxmlformats.org/officeDocument/2006/relationships/image" Target="../media/image78.emf"/><Relationship Id="rId10" Type="http://schemas.openxmlformats.org/officeDocument/2006/relationships/oleObject" Target="../embeddings/oleObject79.bin"/></Relationships>
</file>

<file path=ppt/slides/_rels/slide24.xml.rels><?xml version="1.0" encoding="UTF-8" standalone="yes"?>
<Relationships xmlns="http://schemas.openxmlformats.org/package/2006/relationships"><Relationship Id="rId11" Type="http://schemas.openxmlformats.org/officeDocument/2006/relationships/image" Target="../media/image86.emf"/><Relationship Id="rId12" Type="http://schemas.openxmlformats.org/officeDocument/2006/relationships/oleObject" Target="../embeddings/oleObject87.bin"/><Relationship Id="rId13" Type="http://schemas.openxmlformats.org/officeDocument/2006/relationships/image" Target="../media/image87.e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oleObject" Target="../embeddings/oleObject83.bin"/><Relationship Id="rId5" Type="http://schemas.openxmlformats.org/officeDocument/2006/relationships/image" Target="../media/image83.emf"/><Relationship Id="rId6" Type="http://schemas.openxmlformats.org/officeDocument/2006/relationships/oleObject" Target="../embeddings/oleObject84.bin"/><Relationship Id="rId7" Type="http://schemas.openxmlformats.org/officeDocument/2006/relationships/image" Target="../media/image84.emf"/><Relationship Id="rId8" Type="http://schemas.openxmlformats.org/officeDocument/2006/relationships/oleObject" Target="../embeddings/oleObject85.bin"/><Relationship Id="rId9" Type="http://schemas.openxmlformats.org/officeDocument/2006/relationships/image" Target="../media/image85.emf"/><Relationship Id="rId10" Type="http://schemas.openxmlformats.org/officeDocument/2006/relationships/oleObject" Target="../embeddings/oleObject8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88.bin"/><Relationship Id="rId5" Type="http://schemas.openxmlformats.org/officeDocument/2006/relationships/image" Target="../media/image88.emf"/><Relationship Id="rId6" Type="http://schemas.openxmlformats.org/officeDocument/2006/relationships/oleObject" Target="../embeddings/oleObject89.bin"/><Relationship Id="rId7" Type="http://schemas.openxmlformats.org/officeDocument/2006/relationships/image" Target="../media/image89.emf"/><Relationship Id="rId8" Type="http://schemas.openxmlformats.org/officeDocument/2006/relationships/oleObject" Target="../embeddings/oleObject90.bin"/><Relationship Id="rId9" Type="http://schemas.openxmlformats.org/officeDocument/2006/relationships/image" Target="../media/image9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91.bin"/><Relationship Id="rId5" Type="http://schemas.openxmlformats.org/officeDocument/2006/relationships/image" Target="../media/image91.emf"/><Relationship Id="rId6" Type="http://schemas.openxmlformats.org/officeDocument/2006/relationships/oleObject" Target="../embeddings/oleObject92.bin"/><Relationship Id="rId7" Type="http://schemas.openxmlformats.org/officeDocument/2006/relationships/image" Target="../media/image92.emf"/><Relationship Id="rId8" Type="http://schemas.openxmlformats.org/officeDocument/2006/relationships/oleObject" Target="../embeddings/oleObject93.bin"/><Relationship Id="rId9" Type="http://schemas.openxmlformats.org/officeDocument/2006/relationships/image" Target="../media/image93.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1" Type="http://schemas.openxmlformats.org/officeDocument/2006/relationships/image" Target="../media/image97.emf"/><Relationship Id="rId12" Type="http://schemas.openxmlformats.org/officeDocument/2006/relationships/oleObject" Target="../embeddings/oleObject98.bin"/><Relationship Id="rId13" Type="http://schemas.openxmlformats.org/officeDocument/2006/relationships/image" Target="../media/image98.emf"/><Relationship Id="rId1" Type="http://schemas.openxmlformats.org/officeDocument/2006/relationships/vmlDrawing" Target="../drawings/vmlDrawing24.vml"/><Relationship Id="rId2" Type="http://schemas.openxmlformats.org/officeDocument/2006/relationships/slideLayout" Target="../slideLayouts/slideLayout2.xml"/><Relationship Id="rId3" Type="http://schemas.openxmlformats.org/officeDocument/2006/relationships/notesSlide" Target="../notesSlides/notesSlide25.xml"/><Relationship Id="rId4" Type="http://schemas.openxmlformats.org/officeDocument/2006/relationships/oleObject" Target="../embeddings/oleObject94.bin"/><Relationship Id="rId5" Type="http://schemas.openxmlformats.org/officeDocument/2006/relationships/image" Target="../media/image94.emf"/><Relationship Id="rId6" Type="http://schemas.openxmlformats.org/officeDocument/2006/relationships/oleObject" Target="../embeddings/oleObject95.bin"/><Relationship Id="rId7" Type="http://schemas.openxmlformats.org/officeDocument/2006/relationships/image" Target="../media/image95.emf"/><Relationship Id="rId8" Type="http://schemas.openxmlformats.org/officeDocument/2006/relationships/oleObject" Target="../embeddings/oleObject96.bin"/><Relationship Id="rId9" Type="http://schemas.openxmlformats.org/officeDocument/2006/relationships/image" Target="../media/image96.emf"/><Relationship Id="rId10" Type="http://schemas.openxmlformats.org/officeDocument/2006/relationships/oleObject" Target="../embeddings/oleObject9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99.bin"/><Relationship Id="rId5" Type="http://schemas.openxmlformats.org/officeDocument/2006/relationships/image" Target="../media/image99.emf"/><Relationship Id="rId6" Type="http://schemas.openxmlformats.org/officeDocument/2006/relationships/oleObject" Target="../embeddings/oleObject100.bin"/><Relationship Id="rId7" Type="http://schemas.openxmlformats.org/officeDocument/2006/relationships/image" Target="../media/image100.emf"/><Relationship Id="rId8" Type="http://schemas.openxmlformats.org/officeDocument/2006/relationships/oleObject" Target="../embeddings/oleObject101.bin"/><Relationship Id="rId9" Type="http://schemas.openxmlformats.org/officeDocument/2006/relationships/image" Target="../media/image101.emf"/><Relationship Id="rId10" Type="http://schemas.openxmlformats.org/officeDocument/2006/relationships/oleObject" Target="../embeddings/oleObject102.bin"/><Relationship Id="rId11" Type="http://schemas.openxmlformats.org/officeDocument/2006/relationships/image" Target="../media/image102.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1" Type="http://schemas.openxmlformats.org/officeDocument/2006/relationships/image" Target="../media/image106.emf"/><Relationship Id="rId12" Type="http://schemas.openxmlformats.org/officeDocument/2006/relationships/oleObject" Target="../embeddings/oleObject107.bin"/><Relationship Id="rId13" Type="http://schemas.openxmlformats.org/officeDocument/2006/relationships/image" Target="../media/image107.emf"/><Relationship Id="rId14" Type="http://schemas.openxmlformats.org/officeDocument/2006/relationships/oleObject" Target="../embeddings/oleObject108.bin"/><Relationship Id="rId15" Type="http://schemas.openxmlformats.org/officeDocument/2006/relationships/image" Target="../media/image108.emf"/><Relationship Id="rId1" Type="http://schemas.openxmlformats.org/officeDocument/2006/relationships/vmlDrawing" Target="../drawings/vmlDrawing26.vml"/><Relationship Id="rId2" Type="http://schemas.openxmlformats.org/officeDocument/2006/relationships/slideLayout" Target="../slideLayouts/slideLayout2.xml"/><Relationship Id="rId3" Type="http://schemas.openxmlformats.org/officeDocument/2006/relationships/notesSlide" Target="../notesSlides/notesSlide27.xml"/><Relationship Id="rId4" Type="http://schemas.openxmlformats.org/officeDocument/2006/relationships/oleObject" Target="../embeddings/oleObject103.bin"/><Relationship Id="rId5" Type="http://schemas.openxmlformats.org/officeDocument/2006/relationships/image" Target="../media/image103.emf"/><Relationship Id="rId6" Type="http://schemas.openxmlformats.org/officeDocument/2006/relationships/oleObject" Target="../embeddings/oleObject104.bin"/><Relationship Id="rId7" Type="http://schemas.openxmlformats.org/officeDocument/2006/relationships/image" Target="../media/image104.emf"/><Relationship Id="rId8" Type="http://schemas.openxmlformats.org/officeDocument/2006/relationships/oleObject" Target="../embeddings/oleObject105.bin"/><Relationship Id="rId9" Type="http://schemas.openxmlformats.org/officeDocument/2006/relationships/image" Target="../media/image105.emf"/><Relationship Id="rId10" Type="http://schemas.openxmlformats.org/officeDocument/2006/relationships/oleObject" Target="../embeddings/oleObject10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09.bin"/><Relationship Id="rId5" Type="http://schemas.openxmlformats.org/officeDocument/2006/relationships/image" Target="../media/image109.emf"/><Relationship Id="rId6" Type="http://schemas.openxmlformats.org/officeDocument/2006/relationships/oleObject" Target="../embeddings/oleObject110.bin"/><Relationship Id="rId7" Type="http://schemas.openxmlformats.org/officeDocument/2006/relationships/image" Target="../media/image110.emf"/><Relationship Id="rId8" Type="http://schemas.openxmlformats.org/officeDocument/2006/relationships/oleObject" Target="../embeddings/oleObject111.bin"/><Relationship Id="rId9" Type="http://schemas.openxmlformats.org/officeDocument/2006/relationships/image" Target="../media/image111.emf"/><Relationship Id="rId10" Type="http://schemas.openxmlformats.org/officeDocument/2006/relationships/oleObject" Target="../embeddings/oleObject112.bin"/><Relationship Id="rId11" Type="http://schemas.openxmlformats.org/officeDocument/2006/relationships/image" Target="../media/image112.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3.bin"/><Relationship Id="rId5" Type="http://schemas.openxmlformats.org/officeDocument/2006/relationships/image" Target="../media/image4.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6.bin"/><Relationship Id="rId5" Type="http://schemas.openxmlformats.org/officeDocument/2006/relationships/image" Target="../media/image7.emf"/><Relationship Id="rId6" Type="http://schemas.openxmlformats.org/officeDocument/2006/relationships/oleObject" Target="../embeddings/oleObject7.bin"/><Relationship Id="rId7" Type="http://schemas.openxmlformats.org/officeDocument/2006/relationships/image" Target="../media/image8.emf"/><Relationship Id="rId8" Type="http://schemas.openxmlformats.org/officeDocument/2006/relationships/oleObject" Target="../embeddings/oleObject8.bin"/><Relationship Id="rId9"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6.xml"/><Relationship Id="rId3" Type="http://schemas.openxmlformats.org/officeDocument/2006/relationships/notesSlide" Target="../notesSlides/notesSlide5.xml"/><Relationship Id="rId4" Type="http://schemas.openxmlformats.org/officeDocument/2006/relationships/image" Target="../media/image14.emf"/><Relationship Id="rId5" Type="http://schemas.openxmlformats.org/officeDocument/2006/relationships/oleObject" Target="../embeddings/oleObject9.bin"/><Relationship Id="rId6" Type="http://schemas.openxmlformats.org/officeDocument/2006/relationships/image" Target="../media/image10.emf"/><Relationship Id="rId7" Type="http://schemas.openxmlformats.org/officeDocument/2006/relationships/oleObject" Target="../embeddings/oleObject10.bin"/><Relationship Id="rId8" Type="http://schemas.openxmlformats.org/officeDocument/2006/relationships/image" Target="../media/image11.emf"/><Relationship Id="rId9" Type="http://schemas.openxmlformats.org/officeDocument/2006/relationships/oleObject" Target="../embeddings/oleObject11.bin"/><Relationship Id="rId10"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3.bin"/><Relationship Id="rId5" Type="http://schemas.openxmlformats.org/officeDocument/2006/relationships/image" Target="../media/image15.emf"/><Relationship Id="rId6" Type="http://schemas.openxmlformats.org/officeDocument/2006/relationships/oleObject" Target="../embeddings/oleObject14.bin"/><Relationship Id="rId7" Type="http://schemas.openxmlformats.org/officeDocument/2006/relationships/image" Target="../media/image16.emf"/><Relationship Id="rId8" Type="http://schemas.openxmlformats.org/officeDocument/2006/relationships/oleObject" Target="../embeddings/oleObject15.bin"/><Relationship Id="rId9" Type="http://schemas.openxmlformats.org/officeDocument/2006/relationships/image" Target="../media/image17.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1" Type="http://schemas.openxmlformats.org/officeDocument/2006/relationships/image" Target="../media/image21.emf"/><Relationship Id="rId12" Type="http://schemas.openxmlformats.org/officeDocument/2006/relationships/oleObject" Target="../embeddings/oleObject20.bin"/><Relationship Id="rId13" Type="http://schemas.openxmlformats.org/officeDocument/2006/relationships/image" Target="../media/image22.emf"/><Relationship Id="rId14" Type="http://schemas.openxmlformats.org/officeDocument/2006/relationships/oleObject" Target="../embeddings/oleObject21.bin"/><Relationship Id="rId15" Type="http://schemas.openxmlformats.org/officeDocument/2006/relationships/image" Target="../media/image23.emf"/><Relationship Id="rId16" Type="http://schemas.openxmlformats.org/officeDocument/2006/relationships/oleObject" Target="../embeddings/oleObject22.bin"/><Relationship Id="rId17" Type="http://schemas.openxmlformats.org/officeDocument/2006/relationships/image" Target="../media/image24.emf"/><Relationship Id="rId18" Type="http://schemas.openxmlformats.org/officeDocument/2006/relationships/oleObject" Target="../embeddings/oleObject23.bin"/><Relationship Id="rId19" Type="http://schemas.openxmlformats.org/officeDocument/2006/relationships/image" Target="../media/image25.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16.bin"/><Relationship Id="rId5" Type="http://schemas.openxmlformats.org/officeDocument/2006/relationships/image" Target="../media/image18.emf"/><Relationship Id="rId6" Type="http://schemas.openxmlformats.org/officeDocument/2006/relationships/oleObject" Target="../embeddings/oleObject17.bin"/><Relationship Id="rId7" Type="http://schemas.openxmlformats.org/officeDocument/2006/relationships/image" Target="../media/image19.emf"/><Relationship Id="rId8" Type="http://schemas.openxmlformats.org/officeDocument/2006/relationships/oleObject" Target="../embeddings/oleObject18.bin"/><Relationship Id="rId9" Type="http://schemas.openxmlformats.org/officeDocument/2006/relationships/image" Target="../media/image20.emf"/><Relationship Id="rId10"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a:t>Week </a:t>
            </a:r>
            <a:r>
              <a:rPr lang="en-US" b="1" dirty="0" smtClean="0"/>
              <a:t>10a</a:t>
            </a:r>
            <a:endParaRPr lang="en-US" b="1" dirty="0"/>
          </a:p>
        </p:txBody>
      </p:sp>
      <p:sp>
        <p:nvSpPr>
          <p:cNvPr id="12" name="Subtitle 11"/>
          <p:cNvSpPr>
            <a:spLocks noGrp="1"/>
          </p:cNvSpPr>
          <p:nvPr>
            <p:ph type="subTitle" idx="1"/>
          </p:nvPr>
        </p:nvSpPr>
        <p:spPr/>
        <p:txBody>
          <a:bodyPr>
            <a:normAutofit/>
          </a:bodyPr>
          <a:lstStyle/>
          <a:p>
            <a:r>
              <a:rPr lang="en-US" dirty="0"/>
              <a:t>COMPUTATIONAL MATHEMATICS</a:t>
            </a:r>
          </a:p>
          <a:p>
            <a:r>
              <a:rPr lang="en-US" dirty="0"/>
              <a:t>Numerical Integration – Trapezoidal Rule</a:t>
            </a:r>
          </a:p>
          <a:p>
            <a:endParaRPr lang="en-US" dirty="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xmlns="" id="{79B0B489-ABEC-A041-B4D6-F82548EAA67E}"/>
              </a:ext>
            </a:extLst>
          </p:cNvPr>
          <p:cNvSpPr>
            <a:spLocks noGrp="1" noChangeArrowheads="1"/>
          </p:cNvSpPr>
          <p:nvPr>
            <p:ph type="title"/>
          </p:nvPr>
        </p:nvSpPr>
        <p:spPr/>
        <p:txBody>
          <a:bodyPr/>
          <a:lstStyle/>
          <a:p>
            <a:r>
              <a:rPr lang="en-US" altLang="en-US"/>
              <a:t>Solution (cont)</a:t>
            </a:r>
          </a:p>
        </p:txBody>
      </p:sp>
      <p:graphicFrame>
        <p:nvGraphicFramePr>
          <p:cNvPr id="37893" name="Object 4">
            <a:extLst>
              <a:ext uri="{FF2B5EF4-FFF2-40B4-BE49-F238E27FC236}">
                <a16:creationId xmlns:a16="http://schemas.microsoft.com/office/drawing/2014/main" xmlns="" id="{6E4547B5-8B71-E245-90B1-361A2CF864E7}"/>
              </a:ext>
            </a:extLst>
          </p:cNvPr>
          <p:cNvGraphicFramePr>
            <a:graphicFrameLocks noGrp="1" noChangeAspect="1"/>
          </p:cNvGraphicFramePr>
          <p:nvPr>
            <p:ph type="body" idx="1"/>
          </p:nvPr>
        </p:nvGraphicFramePr>
        <p:xfrm>
          <a:off x="3276600" y="2209800"/>
          <a:ext cx="3263900" cy="698500"/>
        </p:xfrm>
        <a:graphic>
          <a:graphicData uri="http://schemas.openxmlformats.org/presentationml/2006/ole">
            <mc:AlternateContent xmlns:mc="http://schemas.openxmlformats.org/markup-compatibility/2006">
              <mc:Choice xmlns:v="urn:schemas-microsoft-com:vml" Requires="v">
                <p:oleObj spid="_x0000_s56338" name="Equation" r:id="rId4" imgW="75196700" imgH="16090900" progId="Equation.3">
                  <p:embed/>
                </p:oleObj>
              </mc:Choice>
              <mc:Fallback>
                <p:oleObj name="Equation" r:id="rId4" imgW="75196700" imgH="16090900" progId="Equation.3">
                  <p:embed/>
                  <p:pic>
                    <p:nvPicPr>
                      <p:cNvPr id="37893" name="Object 4">
                        <a:extLst>
                          <a:ext uri="{FF2B5EF4-FFF2-40B4-BE49-F238E27FC236}">
                            <a16:creationId xmlns:a16="http://schemas.microsoft.com/office/drawing/2014/main" xmlns="" id="{6E4547B5-8B71-E245-90B1-361A2CF864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209800"/>
                        <a:ext cx="32639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5">
            <a:extLst>
              <a:ext uri="{FF2B5EF4-FFF2-40B4-BE49-F238E27FC236}">
                <a16:creationId xmlns:a16="http://schemas.microsoft.com/office/drawing/2014/main" xmlns="" id="{A615F726-52C3-5A42-961F-D9EA351CA761}"/>
              </a:ext>
            </a:extLst>
          </p:cNvPr>
          <p:cNvGraphicFramePr>
            <a:graphicFrameLocks noChangeAspect="1"/>
          </p:cNvGraphicFramePr>
          <p:nvPr/>
        </p:nvGraphicFramePr>
        <p:xfrm>
          <a:off x="3505201" y="3276600"/>
          <a:ext cx="1152525" cy="304800"/>
        </p:xfrm>
        <a:graphic>
          <a:graphicData uri="http://schemas.openxmlformats.org/presentationml/2006/ole">
            <mc:AlternateContent xmlns:mc="http://schemas.openxmlformats.org/markup-compatibility/2006">
              <mc:Choice xmlns:v="urn:schemas-microsoft-com:vml" Requires="v">
                <p:oleObj spid="_x0000_s56339" name="Equation" r:id="rId6" imgW="26619200" imgH="7023100" progId="Equation.3">
                  <p:embed/>
                </p:oleObj>
              </mc:Choice>
              <mc:Fallback>
                <p:oleObj name="Equation" r:id="rId6" imgW="26619200" imgH="7023100" progId="Equation.3">
                  <p:embed/>
                  <p:pic>
                    <p:nvPicPr>
                      <p:cNvPr id="37894" name="Object 5">
                        <a:extLst>
                          <a:ext uri="{FF2B5EF4-FFF2-40B4-BE49-F238E27FC236}">
                            <a16:creationId xmlns:a16="http://schemas.microsoft.com/office/drawing/2014/main" xmlns="" id="{A615F726-52C3-5A42-961F-D9EA351CA7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1" y="3276600"/>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6">
            <a:extLst>
              <a:ext uri="{FF2B5EF4-FFF2-40B4-BE49-F238E27FC236}">
                <a16:creationId xmlns:a16="http://schemas.microsoft.com/office/drawing/2014/main" xmlns="" id="{97C7FC59-79F5-A44A-B179-01AE7680532E}"/>
              </a:ext>
            </a:extLst>
          </p:cNvPr>
          <p:cNvSpPr txBox="1">
            <a:spLocks noChangeArrowheads="1"/>
          </p:cNvSpPr>
          <p:nvPr/>
        </p:nvSpPr>
        <p:spPr bwMode="auto">
          <a:xfrm>
            <a:off x="2133600" y="2286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a)</a:t>
            </a:r>
          </a:p>
        </p:txBody>
      </p:sp>
      <p:grpSp>
        <p:nvGrpSpPr>
          <p:cNvPr id="37896" name="Group 16">
            <a:extLst>
              <a:ext uri="{FF2B5EF4-FFF2-40B4-BE49-F238E27FC236}">
                <a16:creationId xmlns:a16="http://schemas.microsoft.com/office/drawing/2014/main" xmlns="" id="{07B8ADD7-CBC7-CE4C-AA38-080D40C7FD0E}"/>
              </a:ext>
            </a:extLst>
          </p:cNvPr>
          <p:cNvGrpSpPr>
            <a:grpSpLocks/>
          </p:cNvGrpSpPr>
          <p:nvPr/>
        </p:nvGrpSpPr>
        <p:grpSpPr bwMode="auto">
          <a:xfrm>
            <a:off x="1981200" y="4114800"/>
            <a:ext cx="5321300" cy="457200"/>
            <a:chOff x="288" y="2496"/>
            <a:chExt cx="3352" cy="288"/>
          </a:xfrm>
        </p:grpSpPr>
        <p:sp>
          <p:nvSpPr>
            <p:cNvPr id="37900" name="Text Box 7">
              <a:extLst>
                <a:ext uri="{FF2B5EF4-FFF2-40B4-BE49-F238E27FC236}">
                  <a16:creationId xmlns:a16="http://schemas.microsoft.com/office/drawing/2014/main" xmlns="" id="{DCCEC54C-8D13-514C-8525-4E5BD4F6C871}"/>
                </a:ext>
              </a:extLst>
            </p:cNvPr>
            <p:cNvSpPr txBox="1">
              <a:spLocks noChangeArrowheads="1"/>
            </p:cNvSpPr>
            <p:nvPr/>
          </p:nvSpPr>
          <p:spPr bwMode="auto">
            <a:xfrm>
              <a:off x="288" y="249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b)</a:t>
              </a:r>
            </a:p>
          </p:txBody>
        </p:sp>
        <p:sp>
          <p:nvSpPr>
            <p:cNvPr id="37901" name="Rectangle 8">
              <a:extLst>
                <a:ext uri="{FF2B5EF4-FFF2-40B4-BE49-F238E27FC236}">
                  <a16:creationId xmlns:a16="http://schemas.microsoft.com/office/drawing/2014/main" xmlns="" id="{2F550AA3-DE48-C34F-8068-12E29C53C091}"/>
                </a:ext>
              </a:extLst>
            </p:cNvPr>
            <p:cNvSpPr>
              <a:spLocks noChangeArrowheads="1"/>
            </p:cNvSpPr>
            <p:nvPr/>
          </p:nvSpPr>
          <p:spPr bwMode="auto">
            <a:xfrm>
              <a:off x="672" y="2496"/>
              <a:ext cx="2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t>The exact value of the above integral is</a:t>
              </a:r>
              <a:r>
                <a:rPr lang="en-US" altLang="en-US"/>
                <a:t> </a:t>
              </a:r>
            </a:p>
          </p:txBody>
        </p:sp>
      </p:grpSp>
      <p:grpSp>
        <p:nvGrpSpPr>
          <p:cNvPr id="37897" name="Group 15">
            <a:extLst>
              <a:ext uri="{FF2B5EF4-FFF2-40B4-BE49-F238E27FC236}">
                <a16:creationId xmlns:a16="http://schemas.microsoft.com/office/drawing/2014/main" xmlns="" id="{E948CF1C-CC70-D74E-899E-4AF260A838BF}"/>
              </a:ext>
            </a:extLst>
          </p:cNvPr>
          <p:cNvGrpSpPr>
            <a:grpSpLocks/>
          </p:cNvGrpSpPr>
          <p:nvPr/>
        </p:nvGrpSpPr>
        <p:grpSpPr bwMode="auto">
          <a:xfrm>
            <a:off x="2438400" y="4953000"/>
            <a:ext cx="5791200" cy="723900"/>
            <a:chOff x="528" y="2928"/>
            <a:chExt cx="3648" cy="456"/>
          </a:xfrm>
        </p:grpSpPr>
        <p:graphicFrame>
          <p:nvGraphicFramePr>
            <p:cNvPr id="37898" name="Object 11">
              <a:extLst>
                <a:ext uri="{FF2B5EF4-FFF2-40B4-BE49-F238E27FC236}">
                  <a16:creationId xmlns:a16="http://schemas.microsoft.com/office/drawing/2014/main" xmlns="" id="{927BE6A1-98F5-E845-A362-827BC604E7FF}"/>
                </a:ext>
              </a:extLst>
            </p:cNvPr>
            <p:cNvGraphicFramePr>
              <a:graphicFrameLocks noChangeAspect="1"/>
            </p:cNvGraphicFramePr>
            <p:nvPr/>
          </p:nvGraphicFramePr>
          <p:xfrm>
            <a:off x="528" y="2928"/>
            <a:ext cx="2790" cy="456"/>
          </p:xfrm>
          <a:graphic>
            <a:graphicData uri="http://schemas.openxmlformats.org/presentationml/2006/ole">
              <mc:AlternateContent xmlns:mc="http://schemas.openxmlformats.org/markup-compatibility/2006">
                <mc:Choice xmlns:v="urn:schemas-microsoft-com:vml" Requires="v">
                  <p:oleObj spid="_x0000_s56340" name="Equation" r:id="rId8" imgW="102108000" imgH="16675100" progId="Equation.3">
                    <p:embed/>
                  </p:oleObj>
                </mc:Choice>
                <mc:Fallback>
                  <p:oleObj name="Equation" r:id="rId8" imgW="102108000" imgH="16675100" progId="Equation.3">
                    <p:embed/>
                    <p:pic>
                      <p:nvPicPr>
                        <p:cNvPr id="37898" name="Object 11">
                          <a:extLst>
                            <a:ext uri="{FF2B5EF4-FFF2-40B4-BE49-F238E27FC236}">
                              <a16:creationId xmlns:a16="http://schemas.microsoft.com/office/drawing/2014/main" xmlns="" id="{927BE6A1-98F5-E845-A362-827BC604E7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2928"/>
                          <a:ext cx="2790"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9" name="Object 9">
              <a:extLst>
                <a:ext uri="{FF2B5EF4-FFF2-40B4-BE49-F238E27FC236}">
                  <a16:creationId xmlns:a16="http://schemas.microsoft.com/office/drawing/2014/main" xmlns="" id="{B4199BB0-A275-CD44-B22D-02AAEFF8BC0E}"/>
                </a:ext>
              </a:extLst>
            </p:cNvPr>
            <p:cNvGraphicFramePr>
              <a:graphicFrameLocks noChangeAspect="1"/>
            </p:cNvGraphicFramePr>
            <p:nvPr/>
          </p:nvGraphicFramePr>
          <p:xfrm>
            <a:off x="3456" y="3072"/>
            <a:ext cx="720" cy="192"/>
          </p:xfrm>
          <a:graphic>
            <a:graphicData uri="http://schemas.openxmlformats.org/presentationml/2006/ole">
              <mc:AlternateContent xmlns:mc="http://schemas.openxmlformats.org/markup-compatibility/2006">
                <mc:Choice xmlns:v="urn:schemas-microsoft-com:vml" Requires="v">
                  <p:oleObj spid="_x0000_s56341" name="Equation" r:id="rId10" imgW="26327100" imgH="7023100" progId="Equation.3">
                    <p:embed/>
                  </p:oleObj>
                </mc:Choice>
                <mc:Fallback>
                  <p:oleObj name="Equation" r:id="rId10" imgW="26327100" imgH="7023100" progId="Equation.3">
                    <p:embed/>
                    <p:pic>
                      <p:nvPicPr>
                        <p:cNvPr id="37899" name="Object 9">
                          <a:extLst>
                            <a:ext uri="{FF2B5EF4-FFF2-40B4-BE49-F238E27FC236}">
                              <a16:creationId xmlns:a16="http://schemas.microsoft.com/office/drawing/2014/main" xmlns="" id="{B4199BB0-A275-CD44-B22D-02AAEFF8BC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072"/>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67707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xmlns="" id="{205FFEAE-1710-6A46-BE08-3455E254D28C}"/>
              </a:ext>
            </a:extLst>
          </p:cNvPr>
          <p:cNvSpPr>
            <a:spLocks noGrp="1" noChangeArrowheads="1"/>
          </p:cNvSpPr>
          <p:nvPr>
            <p:ph type="title"/>
          </p:nvPr>
        </p:nvSpPr>
        <p:spPr/>
        <p:txBody>
          <a:bodyPr/>
          <a:lstStyle/>
          <a:p>
            <a:r>
              <a:rPr lang="en-US" altLang="en-US"/>
              <a:t>Solution (cont)</a:t>
            </a:r>
          </a:p>
        </p:txBody>
      </p:sp>
      <p:sp>
        <p:nvSpPr>
          <p:cNvPr id="38917" name="Text Box 5">
            <a:extLst>
              <a:ext uri="{FF2B5EF4-FFF2-40B4-BE49-F238E27FC236}">
                <a16:creationId xmlns:a16="http://schemas.microsoft.com/office/drawing/2014/main" xmlns="" id="{0DC18DF8-C691-1640-B02F-56AE8E2E3A35}"/>
              </a:ext>
            </a:extLst>
          </p:cNvPr>
          <p:cNvSpPr txBox="1">
            <a:spLocks noChangeArrowheads="1"/>
          </p:cNvSpPr>
          <p:nvPr/>
        </p:nvSpPr>
        <p:spPr bwMode="auto">
          <a:xfrm>
            <a:off x="20574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b)</a:t>
            </a:r>
          </a:p>
        </p:txBody>
      </p:sp>
      <p:graphicFrame>
        <p:nvGraphicFramePr>
          <p:cNvPr id="38918" name="Object 8">
            <a:extLst>
              <a:ext uri="{FF2B5EF4-FFF2-40B4-BE49-F238E27FC236}">
                <a16:creationId xmlns:a16="http://schemas.microsoft.com/office/drawing/2014/main" xmlns="" id="{1B048C81-F1ED-DC4B-831B-253EA363F7C0}"/>
              </a:ext>
            </a:extLst>
          </p:cNvPr>
          <p:cNvGraphicFramePr>
            <a:graphicFrameLocks noChangeAspect="1"/>
          </p:cNvGraphicFramePr>
          <p:nvPr/>
        </p:nvGraphicFramePr>
        <p:xfrm>
          <a:off x="3276601" y="2362200"/>
          <a:ext cx="4105275" cy="342900"/>
        </p:xfrm>
        <a:graphic>
          <a:graphicData uri="http://schemas.openxmlformats.org/presentationml/2006/ole">
            <mc:AlternateContent xmlns:mc="http://schemas.openxmlformats.org/markup-compatibility/2006">
              <mc:Choice xmlns:v="urn:schemas-microsoft-com:vml" Requires="v">
                <p:oleObj spid="_x0000_s58394" name="Equation" r:id="rId4" imgW="94500700" imgH="7899400" progId="Equation.3">
                  <p:embed/>
                </p:oleObj>
              </mc:Choice>
              <mc:Fallback>
                <p:oleObj name="Equation" r:id="rId4" imgW="94500700" imgH="7899400" progId="Equation.3">
                  <p:embed/>
                  <p:pic>
                    <p:nvPicPr>
                      <p:cNvPr id="38918" name="Object 8">
                        <a:extLst>
                          <a:ext uri="{FF2B5EF4-FFF2-40B4-BE49-F238E27FC236}">
                            <a16:creationId xmlns:a16="http://schemas.microsoft.com/office/drawing/2014/main" xmlns="" id="{1B048C81-F1ED-DC4B-831B-253EA363F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2362200"/>
                        <a:ext cx="4105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7">
            <a:extLst>
              <a:ext uri="{FF2B5EF4-FFF2-40B4-BE49-F238E27FC236}">
                <a16:creationId xmlns:a16="http://schemas.microsoft.com/office/drawing/2014/main" xmlns="" id="{230C58F4-BA79-234C-9BB8-D185C7567857}"/>
              </a:ext>
            </a:extLst>
          </p:cNvPr>
          <p:cNvGraphicFramePr>
            <a:graphicFrameLocks noChangeAspect="1"/>
          </p:cNvGraphicFramePr>
          <p:nvPr/>
        </p:nvGraphicFramePr>
        <p:xfrm>
          <a:off x="3581400" y="2895601"/>
          <a:ext cx="1752600" cy="257175"/>
        </p:xfrm>
        <a:graphic>
          <a:graphicData uri="http://schemas.openxmlformats.org/presentationml/2006/ole">
            <mc:AlternateContent xmlns:mc="http://schemas.openxmlformats.org/markup-compatibility/2006">
              <mc:Choice xmlns:v="urn:schemas-microsoft-com:vml" Requires="v">
                <p:oleObj spid="_x0000_s58395" name="Equation" r:id="rId6" imgW="40373300" imgH="5854700" progId="Equation.3">
                  <p:embed/>
                </p:oleObj>
              </mc:Choice>
              <mc:Fallback>
                <p:oleObj name="Equation" r:id="rId6" imgW="40373300" imgH="5854700" progId="Equation.3">
                  <p:embed/>
                  <p:pic>
                    <p:nvPicPr>
                      <p:cNvPr id="38919" name="Object 7">
                        <a:extLst>
                          <a:ext uri="{FF2B5EF4-FFF2-40B4-BE49-F238E27FC236}">
                            <a16:creationId xmlns:a16="http://schemas.microsoft.com/office/drawing/2014/main" xmlns="" id="{230C58F4-BA79-234C-9BB8-D185C75678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895601"/>
                        <a:ext cx="1752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6">
            <a:extLst>
              <a:ext uri="{FF2B5EF4-FFF2-40B4-BE49-F238E27FC236}">
                <a16:creationId xmlns:a16="http://schemas.microsoft.com/office/drawing/2014/main" xmlns="" id="{D37FCC5D-830E-6B44-88FB-4A24CF78C8EB}"/>
              </a:ext>
            </a:extLst>
          </p:cNvPr>
          <p:cNvGraphicFramePr>
            <a:graphicFrameLocks noChangeAspect="1"/>
          </p:cNvGraphicFramePr>
          <p:nvPr/>
        </p:nvGraphicFramePr>
        <p:xfrm>
          <a:off x="3581401" y="3352800"/>
          <a:ext cx="1076325" cy="304800"/>
        </p:xfrm>
        <a:graphic>
          <a:graphicData uri="http://schemas.openxmlformats.org/presentationml/2006/ole">
            <mc:AlternateContent xmlns:mc="http://schemas.openxmlformats.org/markup-compatibility/2006">
              <mc:Choice xmlns:v="urn:schemas-microsoft-com:vml" Requires="v">
                <p:oleObj spid="_x0000_s58396" name="Equation" r:id="rId8" imgW="24866600" imgH="7023100" progId="Equation.3">
                  <p:embed/>
                </p:oleObj>
              </mc:Choice>
              <mc:Fallback>
                <p:oleObj name="Equation" r:id="rId8" imgW="24866600" imgH="7023100" progId="Equation.3">
                  <p:embed/>
                  <p:pic>
                    <p:nvPicPr>
                      <p:cNvPr id="38920" name="Object 6">
                        <a:extLst>
                          <a:ext uri="{FF2B5EF4-FFF2-40B4-BE49-F238E27FC236}">
                            <a16:creationId xmlns:a16="http://schemas.microsoft.com/office/drawing/2014/main" xmlns="" id="{D37FCC5D-830E-6B44-88FB-4A24CF78C8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1" y="33528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1" name="Text Box 12">
            <a:extLst>
              <a:ext uri="{FF2B5EF4-FFF2-40B4-BE49-F238E27FC236}">
                <a16:creationId xmlns:a16="http://schemas.microsoft.com/office/drawing/2014/main" xmlns="" id="{38DF8350-EB9B-F448-832C-EB56C5C40A32}"/>
              </a:ext>
            </a:extLst>
          </p:cNvPr>
          <p:cNvSpPr txBox="1">
            <a:spLocks noChangeArrowheads="1"/>
          </p:cNvSpPr>
          <p:nvPr/>
        </p:nvSpPr>
        <p:spPr bwMode="auto">
          <a:xfrm>
            <a:off x="21336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c)</a:t>
            </a:r>
          </a:p>
        </p:txBody>
      </p:sp>
      <p:grpSp>
        <p:nvGrpSpPr>
          <p:cNvPr id="38922" name="Group 30">
            <a:extLst>
              <a:ext uri="{FF2B5EF4-FFF2-40B4-BE49-F238E27FC236}">
                <a16:creationId xmlns:a16="http://schemas.microsoft.com/office/drawing/2014/main" xmlns="" id="{967D5C14-6D85-9A4A-ABFA-599DF24B1165}"/>
              </a:ext>
            </a:extLst>
          </p:cNvPr>
          <p:cNvGrpSpPr>
            <a:grpSpLocks/>
          </p:cNvGrpSpPr>
          <p:nvPr/>
        </p:nvGrpSpPr>
        <p:grpSpPr bwMode="auto">
          <a:xfrm>
            <a:off x="2895600" y="4343400"/>
            <a:ext cx="6477000" cy="471488"/>
            <a:chOff x="864" y="2631"/>
            <a:chExt cx="4080" cy="297"/>
          </a:xfrm>
        </p:grpSpPr>
        <p:sp>
          <p:nvSpPr>
            <p:cNvPr id="38926" name="Rectangle 17">
              <a:extLst>
                <a:ext uri="{FF2B5EF4-FFF2-40B4-BE49-F238E27FC236}">
                  <a16:creationId xmlns:a16="http://schemas.microsoft.com/office/drawing/2014/main" xmlns="" id="{53EB459D-D593-8F44-BA55-42678CB15A95}"/>
                </a:ext>
              </a:extLst>
            </p:cNvPr>
            <p:cNvSpPr>
              <a:spLocks noChangeArrowheads="1"/>
            </p:cNvSpPr>
            <p:nvPr/>
          </p:nvSpPr>
          <p:spPr bwMode="auto">
            <a:xfrm>
              <a:off x="864" y="2631"/>
              <a:ext cx="2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cs typeface="Times New Roman" panose="02020603050405020304" pitchFamily="18" charset="0"/>
                </a:rPr>
                <a:t>The absolute relative true error</a:t>
              </a:r>
              <a:r>
                <a:rPr lang="en-US" altLang="en-US">
                  <a:cs typeface="Times New Roman" panose="02020603050405020304" pitchFamily="18" charset="0"/>
                </a:rPr>
                <a:t>, </a:t>
              </a:r>
              <a:endParaRPr lang="en-US" altLang="en-US"/>
            </a:p>
          </p:txBody>
        </p:sp>
        <p:sp>
          <p:nvSpPr>
            <p:cNvPr id="38927" name="Rectangle 18">
              <a:extLst>
                <a:ext uri="{FF2B5EF4-FFF2-40B4-BE49-F238E27FC236}">
                  <a16:creationId xmlns:a16="http://schemas.microsoft.com/office/drawing/2014/main" xmlns="" id="{CDBCE60F-AC50-4E4B-8A6A-5C476635F362}"/>
                </a:ext>
              </a:extLst>
            </p:cNvPr>
            <p:cNvSpPr>
              <a:spLocks noChangeArrowheads="1"/>
            </p:cNvSpPr>
            <p:nvPr/>
          </p:nvSpPr>
          <p:spPr bwMode="auto">
            <a:xfrm>
              <a:off x="3504" y="2640"/>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cs typeface="Times New Roman" panose="02020603050405020304" pitchFamily="18" charset="0"/>
                </a:rPr>
                <a:t>, </a:t>
              </a:r>
              <a:r>
                <a:rPr lang="en-US" altLang="en-US" sz="2000">
                  <a:cs typeface="Times New Roman" panose="02020603050405020304" pitchFamily="18" charset="0"/>
                </a:rPr>
                <a:t>would be</a:t>
              </a:r>
              <a:r>
                <a:rPr lang="en-US" altLang="en-US"/>
                <a:t> </a:t>
              </a:r>
            </a:p>
          </p:txBody>
        </p:sp>
        <p:graphicFrame>
          <p:nvGraphicFramePr>
            <p:cNvPr id="38928" name="Object 22">
              <a:extLst>
                <a:ext uri="{FF2B5EF4-FFF2-40B4-BE49-F238E27FC236}">
                  <a16:creationId xmlns:a16="http://schemas.microsoft.com/office/drawing/2014/main" xmlns="" id="{FDB68CC5-1455-4F42-93D9-1769592E4D0C}"/>
                </a:ext>
              </a:extLst>
            </p:cNvPr>
            <p:cNvGraphicFramePr>
              <a:graphicFrameLocks noChangeAspect="1"/>
            </p:cNvGraphicFramePr>
            <p:nvPr/>
          </p:nvGraphicFramePr>
          <p:xfrm>
            <a:off x="3264" y="2640"/>
            <a:ext cx="210" cy="234"/>
          </p:xfrm>
          <a:graphic>
            <a:graphicData uri="http://schemas.openxmlformats.org/presentationml/2006/ole">
              <mc:AlternateContent xmlns:mc="http://schemas.openxmlformats.org/markup-compatibility/2006">
                <mc:Choice xmlns:v="urn:schemas-microsoft-com:vml" Requires="v">
                  <p:oleObj spid="_x0000_s58397" name="Equation" r:id="rId10" imgW="7607300" imgH="8483600" progId="Equation.3">
                    <p:embed/>
                  </p:oleObj>
                </mc:Choice>
                <mc:Fallback>
                  <p:oleObj name="Equation" r:id="rId10" imgW="7607300" imgH="8483600" progId="Equation.3">
                    <p:embed/>
                    <p:pic>
                      <p:nvPicPr>
                        <p:cNvPr id="38928" name="Object 22">
                          <a:extLst>
                            <a:ext uri="{FF2B5EF4-FFF2-40B4-BE49-F238E27FC236}">
                              <a16:creationId xmlns:a16="http://schemas.microsoft.com/office/drawing/2014/main" xmlns="" id="{FDB68CC5-1455-4F42-93D9-1769592E4D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4" y="2640"/>
                          <a:ext cx="21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8923" name="Group 29">
            <a:extLst>
              <a:ext uri="{FF2B5EF4-FFF2-40B4-BE49-F238E27FC236}">
                <a16:creationId xmlns:a16="http://schemas.microsoft.com/office/drawing/2014/main" xmlns="" id="{29872B23-4866-844B-9C22-6DD4B63A8245}"/>
              </a:ext>
            </a:extLst>
          </p:cNvPr>
          <p:cNvGrpSpPr>
            <a:grpSpLocks/>
          </p:cNvGrpSpPr>
          <p:nvPr/>
        </p:nvGrpSpPr>
        <p:grpSpPr bwMode="auto">
          <a:xfrm>
            <a:off x="3810000" y="5181601"/>
            <a:ext cx="4114800" cy="695325"/>
            <a:chOff x="1440" y="3072"/>
            <a:chExt cx="2592" cy="438"/>
          </a:xfrm>
        </p:grpSpPr>
        <p:graphicFrame>
          <p:nvGraphicFramePr>
            <p:cNvPr id="38924" name="Object 26">
              <a:extLst>
                <a:ext uri="{FF2B5EF4-FFF2-40B4-BE49-F238E27FC236}">
                  <a16:creationId xmlns:a16="http://schemas.microsoft.com/office/drawing/2014/main" xmlns="" id="{44A50F57-4652-7641-83E7-13E238A7A9D7}"/>
                </a:ext>
              </a:extLst>
            </p:cNvPr>
            <p:cNvGraphicFramePr>
              <a:graphicFrameLocks noChangeAspect="1"/>
            </p:cNvGraphicFramePr>
            <p:nvPr/>
          </p:nvGraphicFramePr>
          <p:xfrm>
            <a:off x="1440" y="3072"/>
            <a:ext cx="1776" cy="438"/>
          </p:xfrm>
          <a:graphic>
            <a:graphicData uri="http://schemas.openxmlformats.org/presentationml/2006/ole">
              <mc:AlternateContent xmlns:mc="http://schemas.openxmlformats.org/markup-compatibility/2006">
                <mc:Choice xmlns:v="urn:schemas-microsoft-com:vml" Requires="v">
                  <p:oleObj spid="_x0000_s58398" name="Equation" r:id="rId12" imgW="64947800" imgH="16090900" progId="Equation.3">
                    <p:embed/>
                  </p:oleObj>
                </mc:Choice>
                <mc:Fallback>
                  <p:oleObj name="Equation" r:id="rId12" imgW="64947800" imgH="16090900" progId="Equation.3">
                    <p:embed/>
                    <p:pic>
                      <p:nvPicPr>
                        <p:cNvPr id="38924" name="Object 26">
                          <a:extLst>
                            <a:ext uri="{FF2B5EF4-FFF2-40B4-BE49-F238E27FC236}">
                              <a16:creationId xmlns:a16="http://schemas.microsoft.com/office/drawing/2014/main" xmlns="" id="{44A50F57-4652-7641-83E7-13E238A7A9D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0" y="3072"/>
                          <a:ext cx="177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5" name="Object 25">
              <a:extLst>
                <a:ext uri="{FF2B5EF4-FFF2-40B4-BE49-F238E27FC236}">
                  <a16:creationId xmlns:a16="http://schemas.microsoft.com/office/drawing/2014/main" xmlns="" id="{3FD4AABB-7F15-3F4D-8688-2B7660705DCC}"/>
                </a:ext>
              </a:extLst>
            </p:cNvPr>
            <p:cNvGraphicFramePr>
              <a:graphicFrameLocks noChangeAspect="1"/>
            </p:cNvGraphicFramePr>
            <p:nvPr/>
          </p:nvGraphicFramePr>
          <p:xfrm>
            <a:off x="3264" y="3216"/>
            <a:ext cx="768" cy="162"/>
          </p:xfrm>
          <a:graphic>
            <a:graphicData uri="http://schemas.openxmlformats.org/presentationml/2006/ole">
              <mc:AlternateContent xmlns:mc="http://schemas.openxmlformats.org/markup-compatibility/2006">
                <mc:Choice xmlns:v="urn:schemas-microsoft-com:vml" Requires="v">
                  <p:oleObj spid="_x0000_s58399" name="Equation" r:id="rId14" imgW="28092400" imgH="5854700" progId="Equation.3">
                    <p:embed/>
                  </p:oleObj>
                </mc:Choice>
                <mc:Fallback>
                  <p:oleObj name="Equation" r:id="rId14" imgW="28092400" imgH="5854700" progId="Equation.3">
                    <p:embed/>
                    <p:pic>
                      <p:nvPicPr>
                        <p:cNvPr id="38925" name="Object 25">
                          <a:extLst>
                            <a:ext uri="{FF2B5EF4-FFF2-40B4-BE49-F238E27FC236}">
                              <a16:creationId xmlns:a16="http://schemas.microsoft.com/office/drawing/2014/main" xmlns="" id="{3FD4AABB-7F15-3F4D-8688-2B7660705DC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4" y="3216"/>
                          <a:ext cx="76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79293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xmlns="" id="{0D65D2F2-E169-034C-81E7-40BD228AD62D}"/>
              </a:ext>
            </a:extLst>
          </p:cNvPr>
          <p:cNvSpPr>
            <a:spLocks noGrp="1" noChangeArrowheads="1"/>
          </p:cNvSpPr>
          <p:nvPr>
            <p:ph type="title"/>
          </p:nvPr>
        </p:nvSpPr>
        <p:spPr>
          <a:xfrm>
            <a:off x="2590800" y="533400"/>
            <a:ext cx="7793038" cy="846138"/>
          </a:xfrm>
        </p:spPr>
        <p:txBody>
          <a:bodyPr/>
          <a:lstStyle/>
          <a:p>
            <a:r>
              <a:rPr lang="en-US" altLang="en-US" sz="3600">
                <a:cs typeface="Times New Roman" panose="02020603050405020304" pitchFamily="18" charset="0"/>
              </a:rPr>
              <a:t>Multiple Segment Trapezoidal Rule</a:t>
            </a:r>
          </a:p>
        </p:txBody>
      </p:sp>
      <p:sp>
        <p:nvSpPr>
          <p:cNvPr id="39941" name="Text Box 4">
            <a:extLst>
              <a:ext uri="{FF2B5EF4-FFF2-40B4-BE49-F238E27FC236}">
                <a16:creationId xmlns:a16="http://schemas.microsoft.com/office/drawing/2014/main" xmlns="" id="{164062AA-CF2E-5847-AA8B-3AA4517A09A5}"/>
              </a:ext>
            </a:extLst>
          </p:cNvPr>
          <p:cNvSpPr txBox="1">
            <a:spLocks noChangeArrowheads="1"/>
          </p:cNvSpPr>
          <p:nvPr/>
        </p:nvSpPr>
        <p:spPr bwMode="auto">
          <a:xfrm>
            <a:off x="1752600" y="2133601"/>
            <a:ext cx="868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In Example 1, the true error using single segment trapezoidal rule was large.   We can divide the interval [8,30] into [8,19] and [19,30] intervals and apply Trapezoidal rule over each segment.</a:t>
            </a:r>
          </a:p>
        </p:txBody>
      </p:sp>
      <p:graphicFrame>
        <p:nvGraphicFramePr>
          <p:cNvPr id="39942" name="Object 5">
            <a:extLst>
              <a:ext uri="{FF2B5EF4-FFF2-40B4-BE49-F238E27FC236}">
                <a16:creationId xmlns:a16="http://schemas.microsoft.com/office/drawing/2014/main" xmlns="" id="{EE1CBEAC-37C6-7649-A74E-19443CCE4711}"/>
              </a:ext>
            </a:extLst>
          </p:cNvPr>
          <p:cNvGraphicFramePr>
            <a:graphicFrameLocks noChangeAspect="1"/>
          </p:cNvGraphicFramePr>
          <p:nvPr/>
        </p:nvGraphicFramePr>
        <p:xfrm>
          <a:off x="3429001" y="3352801"/>
          <a:ext cx="4772025" cy="790575"/>
        </p:xfrm>
        <a:graphic>
          <a:graphicData uri="http://schemas.openxmlformats.org/presentationml/2006/ole">
            <mc:AlternateContent xmlns:mc="http://schemas.openxmlformats.org/markup-compatibility/2006">
              <mc:Choice xmlns:v="urn:schemas-microsoft-com:vml" Requires="v">
                <p:oleObj spid="_x0000_s60430" name="Equation" r:id="rId4" imgW="110007400" imgH="18135600" progId="Equation.3">
                  <p:embed/>
                </p:oleObj>
              </mc:Choice>
              <mc:Fallback>
                <p:oleObj name="Equation" r:id="rId4" imgW="110007400" imgH="18135600" progId="Equation.3">
                  <p:embed/>
                  <p:pic>
                    <p:nvPicPr>
                      <p:cNvPr id="39942" name="Object 5">
                        <a:extLst>
                          <a:ext uri="{FF2B5EF4-FFF2-40B4-BE49-F238E27FC236}">
                            <a16:creationId xmlns:a16="http://schemas.microsoft.com/office/drawing/2014/main" xmlns="" id="{EE1CBEAC-37C6-7649-A74E-19443CCE4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3352801"/>
                        <a:ext cx="47720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8">
            <a:extLst>
              <a:ext uri="{FF2B5EF4-FFF2-40B4-BE49-F238E27FC236}">
                <a16:creationId xmlns:a16="http://schemas.microsoft.com/office/drawing/2014/main" xmlns="" id="{39BE47BF-D765-B74E-A5B4-270CAD629895}"/>
              </a:ext>
            </a:extLst>
          </p:cNvPr>
          <p:cNvGraphicFramePr>
            <a:graphicFrameLocks noChangeAspect="1"/>
          </p:cNvGraphicFramePr>
          <p:nvPr/>
        </p:nvGraphicFramePr>
        <p:xfrm>
          <a:off x="3810001" y="4495800"/>
          <a:ext cx="3781425" cy="838200"/>
        </p:xfrm>
        <a:graphic>
          <a:graphicData uri="http://schemas.openxmlformats.org/presentationml/2006/ole">
            <mc:AlternateContent xmlns:mc="http://schemas.openxmlformats.org/markup-compatibility/2006">
              <mc:Choice xmlns:v="urn:schemas-microsoft-com:vml" Requires="v">
                <p:oleObj spid="_x0000_s60431" name="Equation" r:id="rId6" imgW="87185500" imgH="19304000" progId="Equation.3">
                  <p:embed/>
                </p:oleObj>
              </mc:Choice>
              <mc:Fallback>
                <p:oleObj name="Equation" r:id="rId6" imgW="87185500" imgH="19304000" progId="Equation.3">
                  <p:embed/>
                  <p:pic>
                    <p:nvPicPr>
                      <p:cNvPr id="39943" name="Object 8">
                        <a:extLst>
                          <a:ext uri="{FF2B5EF4-FFF2-40B4-BE49-F238E27FC236}">
                            <a16:creationId xmlns:a16="http://schemas.microsoft.com/office/drawing/2014/main" xmlns="" id="{39BE47BF-D765-B74E-A5B4-270CAD6298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1" y="4495800"/>
                        <a:ext cx="37814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4" name="Object 10">
            <a:extLst>
              <a:ext uri="{FF2B5EF4-FFF2-40B4-BE49-F238E27FC236}">
                <a16:creationId xmlns:a16="http://schemas.microsoft.com/office/drawing/2014/main" xmlns="" id="{585D86C8-8FBC-AE48-AD1C-D22055FBD8E8}"/>
              </a:ext>
            </a:extLst>
          </p:cNvPr>
          <p:cNvGraphicFramePr>
            <a:graphicFrameLocks noChangeAspect="1"/>
          </p:cNvGraphicFramePr>
          <p:nvPr/>
        </p:nvGraphicFramePr>
        <p:xfrm>
          <a:off x="3352801" y="5638801"/>
          <a:ext cx="6810375" cy="790575"/>
        </p:xfrm>
        <a:graphic>
          <a:graphicData uri="http://schemas.openxmlformats.org/presentationml/2006/ole">
            <mc:AlternateContent xmlns:mc="http://schemas.openxmlformats.org/markup-compatibility/2006">
              <mc:Choice xmlns:v="urn:schemas-microsoft-com:vml" Requires="v">
                <p:oleObj spid="_x0000_s60432" name="Equation" r:id="rId8" imgW="156819600" imgH="18135600" progId="Equation.3">
                  <p:embed/>
                </p:oleObj>
              </mc:Choice>
              <mc:Fallback>
                <p:oleObj name="Equation" r:id="rId8" imgW="156819600" imgH="18135600" progId="Equation.3">
                  <p:embed/>
                  <p:pic>
                    <p:nvPicPr>
                      <p:cNvPr id="39944" name="Object 10">
                        <a:extLst>
                          <a:ext uri="{FF2B5EF4-FFF2-40B4-BE49-F238E27FC236}">
                            <a16:creationId xmlns:a16="http://schemas.microsoft.com/office/drawing/2014/main" xmlns="" id="{585D86C8-8FBC-AE48-AD1C-D22055FBD8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1" y="5638801"/>
                        <a:ext cx="68103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497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xmlns="" id="{FDBD3BEC-B089-7A42-B411-F4CB4B75FB0A}"/>
              </a:ext>
            </a:extLst>
          </p:cNvPr>
          <p:cNvSpPr>
            <a:spLocks noGrp="1" noChangeArrowheads="1"/>
          </p:cNvSpPr>
          <p:nvPr>
            <p:ph type="title"/>
          </p:nvPr>
        </p:nvSpPr>
        <p:spPr/>
        <p:txBody>
          <a:bodyPr/>
          <a:lstStyle/>
          <a:p>
            <a:r>
              <a:rPr lang="en-US" altLang="en-US" sz="3600">
                <a:cs typeface="Times New Roman" panose="02020603050405020304" pitchFamily="18" charset="0"/>
              </a:rPr>
              <a:t>Multiple Segment Trapezoidal Rule</a:t>
            </a:r>
          </a:p>
        </p:txBody>
      </p:sp>
      <p:sp>
        <p:nvSpPr>
          <p:cNvPr id="40965" name="Text Box 4">
            <a:extLst>
              <a:ext uri="{FF2B5EF4-FFF2-40B4-BE49-F238E27FC236}">
                <a16:creationId xmlns:a16="http://schemas.microsoft.com/office/drawing/2014/main" xmlns="" id="{3C98BDF1-97C5-0D4C-8D02-A11620A5798D}"/>
              </a:ext>
            </a:extLst>
          </p:cNvPr>
          <p:cNvSpPr txBox="1">
            <a:spLocks noChangeArrowheads="1"/>
          </p:cNvSpPr>
          <p:nvPr/>
        </p:nvSpPr>
        <p:spPr bwMode="auto">
          <a:xfrm>
            <a:off x="2514600" y="19812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a:t>With</a:t>
            </a:r>
          </a:p>
        </p:txBody>
      </p:sp>
      <p:graphicFrame>
        <p:nvGraphicFramePr>
          <p:cNvPr id="40966" name="Object 5">
            <a:extLst>
              <a:ext uri="{FF2B5EF4-FFF2-40B4-BE49-F238E27FC236}">
                <a16:creationId xmlns:a16="http://schemas.microsoft.com/office/drawing/2014/main" xmlns="" id="{03382A22-7CBB-054A-B992-DBDAE16A3125}"/>
              </a:ext>
            </a:extLst>
          </p:cNvPr>
          <p:cNvGraphicFramePr>
            <a:graphicFrameLocks noChangeAspect="1"/>
          </p:cNvGraphicFramePr>
          <p:nvPr/>
        </p:nvGraphicFramePr>
        <p:xfrm>
          <a:off x="3276600" y="2590800"/>
          <a:ext cx="2476500" cy="342900"/>
        </p:xfrm>
        <a:graphic>
          <a:graphicData uri="http://schemas.openxmlformats.org/presentationml/2006/ole">
            <mc:AlternateContent xmlns:mc="http://schemas.openxmlformats.org/markup-compatibility/2006">
              <mc:Choice xmlns:v="urn:schemas-microsoft-com:vml" Requires="v">
                <p:oleObj spid="_x0000_s62486" name="Equation" r:id="rId4" imgW="56172100" imgH="7899400" progId="Equation.3">
                  <p:embed/>
                </p:oleObj>
              </mc:Choice>
              <mc:Fallback>
                <p:oleObj name="Equation" r:id="rId4" imgW="56172100" imgH="7899400" progId="Equation.3">
                  <p:embed/>
                  <p:pic>
                    <p:nvPicPr>
                      <p:cNvPr id="40966" name="Object 5">
                        <a:extLst>
                          <a:ext uri="{FF2B5EF4-FFF2-40B4-BE49-F238E27FC236}">
                            <a16:creationId xmlns:a16="http://schemas.microsoft.com/office/drawing/2014/main" xmlns="" id="{03382A22-7CBB-054A-B992-DBDAE16A31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90800"/>
                        <a:ext cx="2476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8">
            <a:extLst>
              <a:ext uri="{FF2B5EF4-FFF2-40B4-BE49-F238E27FC236}">
                <a16:creationId xmlns:a16="http://schemas.microsoft.com/office/drawing/2014/main" xmlns="" id="{4F6BADEE-BC0D-BF48-8D6B-129ED6BFABE2}"/>
              </a:ext>
            </a:extLst>
          </p:cNvPr>
          <p:cNvGraphicFramePr>
            <a:graphicFrameLocks noChangeAspect="1"/>
          </p:cNvGraphicFramePr>
          <p:nvPr/>
        </p:nvGraphicFramePr>
        <p:xfrm>
          <a:off x="3276600" y="3733800"/>
          <a:ext cx="2590800" cy="344488"/>
        </p:xfrm>
        <a:graphic>
          <a:graphicData uri="http://schemas.openxmlformats.org/presentationml/2006/ole">
            <mc:AlternateContent xmlns:mc="http://schemas.openxmlformats.org/markup-compatibility/2006">
              <mc:Choice xmlns:v="urn:schemas-microsoft-com:vml" Requires="v">
                <p:oleObj spid="_x0000_s62487" name="Equation" r:id="rId6" imgW="59690000" imgH="7899400" progId="Equation.3">
                  <p:embed/>
                </p:oleObj>
              </mc:Choice>
              <mc:Fallback>
                <p:oleObj name="Equation" r:id="rId6" imgW="59690000" imgH="7899400" progId="Equation.3">
                  <p:embed/>
                  <p:pic>
                    <p:nvPicPr>
                      <p:cNvPr id="40967" name="Object 8">
                        <a:extLst>
                          <a:ext uri="{FF2B5EF4-FFF2-40B4-BE49-F238E27FC236}">
                            <a16:creationId xmlns:a16="http://schemas.microsoft.com/office/drawing/2014/main" xmlns="" id="{4F6BADEE-BC0D-BF48-8D6B-129ED6BFAB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733800"/>
                        <a:ext cx="25908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8" name="Object 10">
            <a:extLst>
              <a:ext uri="{FF2B5EF4-FFF2-40B4-BE49-F238E27FC236}">
                <a16:creationId xmlns:a16="http://schemas.microsoft.com/office/drawing/2014/main" xmlns="" id="{90CA7E0B-9BAD-5247-975A-95107F3CDB10}"/>
              </a:ext>
            </a:extLst>
          </p:cNvPr>
          <p:cNvGraphicFramePr>
            <a:graphicFrameLocks noChangeAspect="1"/>
          </p:cNvGraphicFramePr>
          <p:nvPr/>
        </p:nvGraphicFramePr>
        <p:xfrm>
          <a:off x="3276601" y="3200400"/>
          <a:ext cx="2638425" cy="342900"/>
        </p:xfrm>
        <a:graphic>
          <a:graphicData uri="http://schemas.openxmlformats.org/presentationml/2006/ole">
            <mc:AlternateContent xmlns:mc="http://schemas.openxmlformats.org/markup-compatibility/2006">
              <mc:Choice xmlns:v="urn:schemas-microsoft-com:vml" Requires="v">
                <p:oleObj spid="_x0000_s62488" name="Equation" r:id="rId8" imgW="60858400" imgH="7899400" progId="Equation.3">
                  <p:embed/>
                </p:oleObj>
              </mc:Choice>
              <mc:Fallback>
                <p:oleObj name="Equation" r:id="rId8" imgW="60858400" imgH="7899400" progId="Equation.3">
                  <p:embed/>
                  <p:pic>
                    <p:nvPicPr>
                      <p:cNvPr id="40968" name="Object 10">
                        <a:extLst>
                          <a:ext uri="{FF2B5EF4-FFF2-40B4-BE49-F238E27FC236}">
                            <a16:creationId xmlns:a16="http://schemas.microsoft.com/office/drawing/2014/main" xmlns="" id="{90CA7E0B-9BAD-5247-975A-95107F3CDB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1" y="3200400"/>
                        <a:ext cx="26384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Rectangle 12">
            <a:extLst>
              <a:ext uri="{FF2B5EF4-FFF2-40B4-BE49-F238E27FC236}">
                <a16:creationId xmlns:a16="http://schemas.microsoft.com/office/drawing/2014/main" xmlns="" id="{78F0384F-F9F6-7C4B-8F2E-50F0D5DC2843}"/>
              </a:ext>
            </a:extLst>
          </p:cNvPr>
          <p:cNvSpPr>
            <a:spLocks noChangeArrowheads="1"/>
          </p:cNvSpPr>
          <p:nvPr/>
        </p:nvSpPr>
        <p:spPr bwMode="auto">
          <a:xfrm>
            <a:off x="4776788" y="358616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1400">
                <a:latin typeface="Times New Roman" panose="02020603050405020304" pitchFamily="18" charset="0"/>
              </a:rPr>
              <a:t> </a:t>
            </a:r>
            <a:endParaRPr lang="en-US" altLang="en-US">
              <a:latin typeface="Times New Roman" panose="02020603050405020304" pitchFamily="18" charset="0"/>
            </a:endParaRPr>
          </a:p>
        </p:txBody>
      </p:sp>
      <p:graphicFrame>
        <p:nvGraphicFramePr>
          <p:cNvPr id="40970" name="Object 14">
            <a:extLst>
              <a:ext uri="{FF2B5EF4-FFF2-40B4-BE49-F238E27FC236}">
                <a16:creationId xmlns:a16="http://schemas.microsoft.com/office/drawing/2014/main" xmlns="" id="{D01AD946-0A9A-804F-BD4C-F234A85B0636}"/>
              </a:ext>
            </a:extLst>
          </p:cNvPr>
          <p:cNvGraphicFramePr>
            <a:graphicFrameLocks noChangeAspect="1"/>
          </p:cNvGraphicFramePr>
          <p:nvPr/>
        </p:nvGraphicFramePr>
        <p:xfrm>
          <a:off x="3048000" y="4724400"/>
          <a:ext cx="5524500" cy="654050"/>
        </p:xfrm>
        <a:graphic>
          <a:graphicData uri="http://schemas.openxmlformats.org/presentationml/2006/ole">
            <mc:AlternateContent xmlns:mc="http://schemas.openxmlformats.org/markup-compatibility/2006">
              <mc:Choice xmlns:v="urn:schemas-microsoft-com:vml" Requires="v">
                <p:oleObj spid="_x0000_s62489" name="Equation" r:id="rId10" imgW="93916500" imgH="11112500" progId="Equation.3">
                  <p:embed/>
                </p:oleObj>
              </mc:Choice>
              <mc:Fallback>
                <p:oleObj name="Equation" r:id="rId10" imgW="93916500" imgH="11112500" progId="Equation.3">
                  <p:embed/>
                  <p:pic>
                    <p:nvPicPr>
                      <p:cNvPr id="40970" name="Object 14">
                        <a:extLst>
                          <a:ext uri="{FF2B5EF4-FFF2-40B4-BE49-F238E27FC236}">
                            <a16:creationId xmlns:a16="http://schemas.microsoft.com/office/drawing/2014/main" xmlns="" id="{D01AD946-0A9A-804F-BD4C-F234A85B06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4724400"/>
                        <a:ext cx="55245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1" name="Object 16">
            <a:extLst>
              <a:ext uri="{FF2B5EF4-FFF2-40B4-BE49-F238E27FC236}">
                <a16:creationId xmlns:a16="http://schemas.microsoft.com/office/drawing/2014/main" xmlns="" id="{848E3326-4387-A740-B3DF-81723597CDB5}"/>
              </a:ext>
            </a:extLst>
          </p:cNvPr>
          <p:cNvGraphicFramePr>
            <a:graphicFrameLocks noChangeAspect="1"/>
          </p:cNvGraphicFramePr>
          <p:nvPr/>
        </p:nvGraphicFramePr>
        <p:xfrm>
          <a:off x="2971801" y="5943600"/>
          <a:ext cx="1323975" cy="342900"/>
        </p:xfrm>
        <a:graphic>
          <a:graphicData uri="http://schemas.openxmlformats.org/presentationml/2006/ole">
            <mc:AlternateContent xmlns:mc="http://schemas.openxmlformats.org/markup-compatibility/2006">
              <mc:Choice xmlns:v="urn:schemas-microsoft-com:vml" Requires="v">
                <p:oleObj spid="_x0000_s62490" name="Equation" r:id="rId12" imgW="30429200" imgH="7899400" progId="Equation.3">
                  <p:embed/>
                </p:oleObj>
              </mc:Choice>
              <mc:Fallback>
                <p:oleObj name="Equation" r:id="rId12" imgW="30429200" imgH="7899400" progId="Equation.3">
                  <p:embed/>
                  <p:pic>
                    <p:nvPicPr>
                      <p:cNvPr id="40971" name="Object 16">
                        <a:extLst>
                          <a:ext uri="{FF2B5EF4-FFF2-40B4-BE49-F238E27FC236}">
                            <a16:creationId xmlns:a16="http://schemas.microsoft.com/office/drawing/2014/main" xmlns="" id="{848E3326-4387-A740-B3DF-81723597CD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1" y="5943600"/>
                        <a:ext cx="13239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2" name="Text Box 18">
            <a:extLst>
              <a:ext uri="{FF2B5EF4-FFF2-40B4-BE49-F238E27FC236}">
                <a16:creationId xmlns:a16="http://schemas.microsoft.com/office/drawing/2014/main" xmlns="" id="{DA5ACA7A-D7C7-ED41-9D2E-19A9883E21C4}"/>
              </a:ext>
            </a:extLst>
          </p:cNvPr>
          <p:cNvSpPr txBox="1">
            <a:spLocks noChangeArrowheads="1"/>
          </p:cNvSpPr>
          <p:nvPr/>
        </p:nvSpPr>
        <p:spPr bwMode="auto">
          <a:xfrm>
            <a:off x="1752600" y="40386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a:t>Hence:</a:t>
            </a:r>
          </a:p>
        </p:txBody>
      </p:sp>
    </p:spTree>
    <p:extLst>
      <p:ext uri="{BB962C8B-B14F-4D97-AF65-F5344CB8AC3E}">
        <p14:creationId xmlns:p14="http://schemas.microsoft.com/office/powerpoint/2010/main" val="109782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xmlns="" id="{8BE4D8A3-586C-1440-BA35-9B23D6C09903}"/>
              </a:ext>
            </a:extLst>
          </p:cNvPr>
          <p:cNvSpPr>
            <a:spLocks noGrp="1" noChangeArrowheads="1"/>
          </p:cNvSpPr>
          <p:nvPr>
            <p:ph type="title"/>
          </p:nvPr>
        </p:nvSpPr>
        <p:spPr/>
        <p:txBody>
          <a:bodyPr/>
          <a:lstStyle/>
          <a:p>
            <a:r>
              <a:rPr lang="en-US" altLang="en-US" sz="3600">
                <a:cs typeface="Times New Roman" panose="02020603050405020304" pitchFamily="18" charset="0"/>
              </a:rPr>
              <a:t>Multiple Segment Trapezoidal Rule</a:t>
            </a:r>
          </a:p>
        </p:txBody>
      </p:sp>
      <p:graphicFrame>
        <p:nvGraphicFramePr>
          <p:cNvPr id="41989" name="Object 5">
            <a:extLst>
              <a:ext uri="{FF2B5EF4-FFF2-40B4-BE49-F238E27FC236}">
                <a16:creationId xmlns:a16="http://schemas.microsoft.com/office/drawing/2014/main" xmlns="" id="{0CD05A20-E6C6-2D48-8758-9D8B28BFBC11}"/>
              </a:ext>
            </a:extLst>
          </p:cNvPr>
          <p:cNvGraphicFramePr>
            <a:graphicFrameLocks noChangeAspect="1"/>
          </p:cNvGraphicFramePr>
          <p:nvPr/>
        </p:nvGraphicFramePr>
        <p:xfrm>
          <a:off x="5105401" y="2286000"/>
          <a:ext cx="2371725" cy="381000"/>
        </p:xfrm>
        <a:graphic>
          <a:graphicData uri="http://schemas.openxmlformats.org/presentationml/2006/ole">
            <mc:AlternateContent xmlns:mc="http://schemas.openxmlformats.org/markup-compatibility/2006">
              <mc:Choice xmlns:v="urn:schemas-microsoft-com:vml" Requires="v">
                <p:oleObj spid="_x0000_s64522" name="Equation" r:id="rId4" imgW="54711600" imgH="8775700" progId="Equation.3">
                  <p:embed/>
                </p:oleObj>
              </mc:Choice>
              <mc:Fallback>
                <p:oleObj name="Equation" r:id="rId4" imgW="54711600" imgH="8775700" progId="Equation.3">
                  <p:embed/>
                  <p:pic>
                    <p:nvPicPr>
                      <p:cNvPr id="41989" name="Object 5">
                        <a:extLst>
                          <a:ext uri="{FF2B5EF4-FFF2-40B4-BE49-F238E27FC236}">
                            <a16:creationId xmlns:a16="http://schemas.microsoft.com/office/drawing/2014/main" xmlns="" id="{0CD05A20-E6C6-2D48-8758-9D8B28BFBC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1" y="2286000"/>
                        <a:ext cx="23717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4">
            <a:extLst>
              <a:ext uri="{FF2B5EF4-FFF2-40B4-BE49-F238E27FC236}">
                <a16:creationId xmlns:a16="http://schemas.microsoft.com/office/drawing/2014/main" xmlns="" id="{E2921587-3CFD-F842-8738-277275FB6CFE}"/>
              </a:ext>
            </a:extLst>
          </p:cNvPr>
          <p:cNvGraphicFramePr>
            <a:graphicFrameLocks noChangeAspect="1"/>
          </p:cNvGraphicFramePr>
          <p:nvPr/>
        </p:nvGraphicFramePr>
        <p:xfrm>
          <a:off x="5562601" y="2819400"/>
          <a:ext cx="1209675" cy="342900"/>
        </p:xfrm>
        <a:graphic>
          <a:graphicData uri="http://schemas.openxmlformats.org/presentationml/2006/ole">
            <mc:AlternateContent xmlns:mc="http://schemas.openxmlformats.org/markup-compatibility/2006">
              <mc:Choice xmlns:v="urn:schemas-microsoft-com:vml" Requires="v">
                <p:oleObj spid="_x0000_s64523" name="Equation" r:id="rId6" imgW="27800300" imgH="7899400" progId="Equation.3">
                  <p:embed/>
                </p:oleObj>
              </mc:Choice>
              <mc:Fallback>
                <p:oleObj name="Equation" r:id="rId6" imgW="27800300" imgH="7899400" progId="Equation.3">
                  <p:embed/>
                  <p:pic>
                    <p:nvPicPr>
                      <p:cNvPr id="41990" name="Object 4">
                        <a:extLst>
                          <a:ext uri="{FF2B5EF4-FFF2-40B4-BE49-F238E27FC236}">
                            <a16:creationId xmlns:a16="http://schemas.microsoft.com/office/drawing/2014/main" xmlns="" id="{E2921587-3CFD-F842-8738-277275FB6C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1" y="2819400"/>
                        <a:ext cx="1209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Text Box 8">
            <a:extLst>
              <a:ext uri="{FF2B5EF4-FFF2-40B4-BE49-F238E27FC236}">
                <a16:creationId xmlns:a16="http://schemas.microsoft.com/office/drawing/2014/main" xmlns="" id="{D21D8833-A471-E049-98FA-EC96776F5851}"/>
              </a:ext>
            </a:extLst>
          </p:cNvPr>
          <p:cNvSpPr txBox="1">
            <a:spLocks noChangeArrowheads="1"/>
          </p:cNvSpPr>
          <p:nvPr/>
        </p:nvSpPr>
        <p:spPr bwMode="auto">
          <a:xfrm>
            <a:off x="2362200" y="2057401"/>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The true error is:</a:t>
            </a:r>
          </a:p>
        </p:txBody>
      </p:sp>
      <p:sp>
        <p:nvSpPr>
          <p:cNvPr id="41992" name="Text Box 9">
            <a:extLst>
              <a:ext uri="{FF2B5EF4-FFF2-40B4-BE49-F238E27FC236}">
                <a16:creationId xmlns:a16="http://schemas.microsoft.com/office/drawing/2014/main" xmlns="" id="{1398CC65-4D06-F743-95FA-465C4D937A7B}"/>
              </a:ext>
            </a:extLst>
          </p:cNvPr>
          <p:cNvSpPr txBox="1">
            <a:spLocks noChangeArrowheads="1"/>
          </p:cNvSpPr>
          <p:nvPr/>
        </p:nvSpPr>
        <p:spPr bwMode="auto">
          <a:xfrm>
            <a:off x="2209800" y="3581401"/>
            <a:ext cx="6781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t>The true error now is reduced from -807 m to -205 m.  </a:t>
            </a:r>
          </a:p>
          <a:p>
            <a:pPr algn="l" eaLnBrk="1" hangingPunct="1"/>
            <a:endParaRPr lang="en-US" altLang="en-US" sz="2000"/>
          </a:p>
          <a:p>
            <a:pPr algn="l" eaLnBrk="1" hangingPunct="1"/>
            <a:r>
              <a:rPr lang="en-US" altLang="en-US" sz="2000"/>
              <a:t>Extending this procedure to divide the interval into  equal segments to apply the Trapezoidal rule; the sum of the results obtained for each segment is the approximate value of the integral.</a:t>
            </a:r>
          </a:p>
          <a:p>
            <a:pPr algn="l" eaLnBrk="1" hangingPunct="1"/>
            <a:r>
              <a:rPr lang="en-US" altLang="en-US" sz="2000"/>
              <a:t>	</a:t>
            </a:r>
          </a:p>
        </p:txBody>
      </p:sp>
    </p:spTree>
    <p:extLst>
      <p:ext uri="{BB962C8B-B14F-4D97-AF65-F5344CB8AC3E}">
        <p14:creationId xmlns:p14="http://schemas.microsoft.com/office/powerpoint/2010/main" val="117946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xmlns="" id="{5210A29E-5D1F-C047-B70B-9C24396C1C03}"/>
              </a:ext>
            </a:extLst>
          </p:cNvPr>
          <p:cNvSpPr>
            <a:spLocks noGrp="1" noChangeArrowheads="1"/>
          </p:cNvSpPr>
          <p:nvPr>
            <p:ph type="title"/>
          </p:nvPr>
        </p:nvSpPr>
        <p:spPr/>
        <p:txBody>
          <a:bodyPr/>
          <a:lstStyle/>
          <a:p>
            <a:r>
              <a:rPr lang="en-US" altLang="en-US" sz="3600">
                <a:cs typeface="Times New Roman" panose="02020603050405020304" pitchFamily="18" charset="0"/>
              </a:rPr>
              <a:t>Multiple Segment Trapezoidal Rule</a:t>
            </a:r>
          </a:p>
        </p:txBody>
      </p:sp>
      <p:graphicFrame>
        <p:nvGraphicFramePr>
          <p:cNvPr id="43013" name="Object 67">
            <a:extLst>
              <a:ext uri="{FF2B5EF4-FFF2-40B4-BE49-F238E27FC236}">
                <a16:creationId xmlns:a16="http://schemas.microsoft.com/office/drawing/2014/main" xmlns="" id="{5EF2421E-FDAE-AD4B-83F8-4763B758B98B}"/>
              </a:ext>
            </a:extLst>
          </p:cNvPr>
          <p:cNvGraphicFramePr>
            <a:graphicFrameLocks noChangeAspect="1"/>
          </p:cNvGraphicFramePr>
          <p:nvPr/>
        </p:nvGraphicFramePr>
        <p:xfrm>
          <a:off x="5313364" y="792164"/>
          <a:ext cx="5354637" cy="6065837"/>
        </p:xfrm>
        <a:graphic>
          <a:graphicData uri="http://schemas.openxmlformats.org/presentationml/2006/ole">
            <mc:AlternateContent xmlns:mc="http://schemas.openxmlformats.org/markup-compatibility/2006">
              <mc:Choice xmlns:v="urn:schemas-microsoft-com:vml" Requires="v">
                <p:oleObj spid="_x0000_s66574" name="Document" r:id="rId4" imgW="5969000" imgH="6743700" progId="Word.Document.8">
                  <p:embed/>
                </p:oleObj>
              </mc:Choice>
              <mc:Fallback>
                <p:oleObj name="Document" r:id="rId4" imgW="5969000" imgH="6743700" progId="Word.Document.8">
                  <p:embed/>
                  <p:pic>
                    <p:nvPicPr>
                      <p:cNvPr id="43013" name="Object 67">
                        <a:extLst>
                          <a:ext uri="{FF2B5EF4-FFF2-40B4-BE49-F238E27FC236}">
                            <a16:creationId xmlns:a16="http://schemas.microsoft.com/office/drawing/2014/main" xmlns="" id="{5EF2421E-FDAE-AD4B-83F8-4763B758B9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3364" y="792164"/>
                        <a:ext cx="5354637" cy="606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 Box 70">
            <a:extLst>
              <a:ext uri="{FF2B5EF4-FFF2-40B4-BE49-F238E27FC236}">
                <a16:creationId xmlns:a16="http://schemas.microsoft.com/office/drawing/2014/main" xmlns="" id="{9019B5FD-3639-5741-8ACE-C40F8C452D7D}"/>
              </a:ext>
            </a:extLst>
          </p:cNvPr>
          <p:cNvSpPr txBox="1">
            <a:spLocks noChangeArrowheads="1"/>
          </p:cNvSpPr>
          <p:nvPr/>
        </p:nvSpPr>
        <p:spPr bwMode="auto">
          <a:xfrm>
            <a:off x="5715000" y="6019800"/>
            <a:ext cx="419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1200" b="1"/>
              <a:t>Figure 4: Multiple (n=4) Segment Trapezoidal Rule</a:t>
            </a:r>
          </a:p>
        </p:txBody>
      </p:sp>
      <p:sp>
        <p:nvSpPr>
          <p:cNvPr id="43015" name="Text Box 71">
            <a:extLst>
              <a:ext uri="{FF2B5EF4-FFF2-40B4-BE49-F238E27FC236}">
                <a16:creationId xmlns:a16="http://schemas.microsoft.com/office/drawing/2014/main" xmlns="" id="{98385508-F9FD-954E-AEF0-235653BE4096}"/>
              </a:ext>
            </a:extLst>
          </p:cNvPr>
          <p:cNvSpPr txBox="1">
            <a:spLocks noChangeArrowheads="1"/>
          </p:cNvSpPr>
          <p:nvPr/>
        </p:nvSpPr>
        <p:spPr bwMode="auto">
          <a:xfrm>
            <a:off x="1828800" y="2133601"/>
            <a:ext cx="3657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t>Divide  into  equal segments as shown in Figure 4.  Then the width of each segment is:</a:t>
            </a:r>
          </a:p>
          <a:p>
            <a:pPr eaLnBrk="1" hangingPunct="1"/>
            <a:r>
              <a:rPr lang="en-US" altLang="en-US" sz="2000"/>
              <a:t>	 </a:t>
            </a:r>
          </a:p>
        </p:txBody>
      </p:sp>
      <p:graphicFrame>
        <p:nvGraphicFramePr>
          <p:cNvPr id="43016" name="Object 72">
            <a:extLst>
              <a:ext uri="{FF2B5EF4-FFF2-40B4-BE49-F238E27FC236}">
                <a16:creationId xmlns:a16="http://schemas.microsoft.com/office/drawing/2014/main" xmlns="" id="{69A339B4-D129-8F40-B899-E4B5D103B637}"/>
              </a:ext>
            </a:extLst>
          </p:cNvPr>
          <p:cNvGraphicFramePr>
            <a:graphicFrameLocks noChangeAspect="1"/>
          </p:cNvGraphicFramePr>
          <p:nvPr/>
        </p:nvGraphicFramePr>
        <p:xfrm>
          <a:off x="2819401" y="3200401"/>
          <a:ext cx="1114425" cy="733425"/>
        </p:xfrm>
        <a:graphic>
          <a:graphicData uri="http://schemas.openxmlformats.org/presentationml/2006/ole">
            <mc:AlternateContent xmlns:mc="http://schemas.openxmlformats.org/markup-compatibility/2006">
              <mc:Choice xmlns:v="urn:schemas-microsoft-com:vml" Requires="v">
                <p:oleObj spid="_x0000_s66575" name="Equation" r:id="rId6" imgW="25742900" imgH="16967200" progId="Equation.3">
                  <p:embed/>
                </p:oleObj>
              </mc:Choice>
              <mc:Fallback>
                <p:oleObj name="Equation" r:id="rId6" imgW="25742900" imgH="16967200" progId="Equation.3">
                  <p:embed/>
                  <p:pic>
                    <p:nvPicPr>
                      <p:cNvPr id="43016" name="Object 72">
                        <a:extLst>
                          <a:ext uri="{FF2B5EF4-FFF2-40B4-BE49-F238E27FC236}">
                            <a16:creationId xmlns:a16="http://schemas.microsoft.com/office/drawing/2014/main" xmlns="" id="{69A339B4-D129-8F40-B899-E4B5D103B6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1" y="3200401"/>
                        <a:ext cx="11144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Text Box 74">
            <a:extLst>
              <a:ext uri="{FF2B5EF4-FFF2-40B4-BE49-F238E27FC236}">
                <a16:creationId xmlns:a16="http://schemas.microsoft.com/office/drawing/2014/main" xmlns="" id="{0C44AF9A-DE42-C343-A226-B13EC3ADDCB4}"/>
              </a:ext>
            </a:extLst>
          </p:cNvPr>
          <p:cNvSpPr txBox="1">
            <a:spLocks noChangeArrowheads="1"/>
          </p:cNvSpPr>
          <p:nvPr/>
        </p:nvSpPr>
        <p:spPr bwMode="auto">
          <a:xfrm>
            <a:off x="1752600" y="3962401"/>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The integral I is:</a:t>
            </a:r>
          </a:p>
        </p:txBody>
      </p:sp>
      <p:graphicFrame>
        <p:nvGraphicFramePr>
          <p:cNvPr id="43018" name="Object 75">
            <a:extLst>
              <a:ext uri="{FF2B5EF4-FFF2-40B4-BE49-F238E27FC236}">
                <a16:creationId xmlns:a16="http://schemas.microsoft.com/office/drawing/2014/main" xmlns="" id="{229190BA-6B80-5C47-B45C-D1F6BD54A478}"/>
              </a:ext>
            </a:extLst>
          </p:cNvPr>
          <p:cNvGraphicFramePr>
            <a:graphicFrameLocks noChangeAspect="1"/>
          </p:cNvGraphicFramePr>
          <p:nvPr/>
        </p:nvGraphicFramePr>
        <p:xfrm>
          <a:off x="2590801" y="4648200"/>
          <a:ext cx="1609725" cy="838200"/>
        </p:xfrm>
        <a:graphic>
          <a:graphicData uri="http://schemas.openxmlformats.org/presentationml/2006/ole">
            <mc:AlternateContent xmlns:mc="http://schemas.openxmlformats.org/markup-compatibility/2006">
              <mc:Choice xmlns:v="urn:schemas-microsoft-com:vml" Requires="v">
                <p:oleObj spid="_x0000_s66576" name="Equation" r:id="rId8" imgW="37160200" imgH="19304000" progId="Equation.3">
                  <p:embed/>
                </p:oleObj>
              </mc:Choice>
              <mc:Fallback>
                <p:oleObj name="Equation" r:id="rId8" imgW="37160200" imgH="19304000" progId="Equation.3">
                  <p:embed/>
                  <p:pic>
                    <p:nvPicPr>
                      <p:cNvPr id="43018" name="Object 75">
                        <a:extLst>
                          <a:ext uri="{FF2B5EF4-FFF2-40B4-BE49-F238E27FC236}">
                            <a16:creationId xmlns:a16="http://schemas.microsoft.com/office/drawing/2014/main" xmlns="" id="{229190BA-6B80-5C47-B45C-D1F6BD54A4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1" y="4648200"/>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798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4">
            <a:extLst>
              <a:ext uri="{FF2B5EF4-FFF2-40B4-BE49-F238E27FC236}">
                <a16:creationId xmlns:a16="http://schemas.microsoft.com/office/drawing/2014/main" xmlns="" id="{EDDF5636-0A82-1D49-B5A2-1BABA7AC51FD}"/>
              </a:ext>
            </a:extLst>
          </p:cNvPr>
          <p:cNvGraphicFramePr>
            <a:graphicFrameLocks noChangeAspect="1"/>
          </p:cNvGraphicFramePr>
          <p:nvPr/>
        </p:nvGraphicFramePr>
        <p:xfrm>
          <a:off x="3200401" y="2667001"/>
          <a:ext cx="7153275" cy="885825"/>
        </p:xfrm>
        <a:graphic>
          <a:graphicData uri="http://schemas.openxmlformats.org/presentationml/2006/ole">
            <mc:AlternateContent xmlns:mc="http://schemas.openxmlformats.org/markup-compatibility/2006">
              <mc:Choice xmlns:v="urn:schemas-microsoft-com:vml" Requires="v">
                <p:oleObj spid="_x0000_s68626" name="Equation" r:id="rId4" imgW="164719000" imgH="20485100" progId="Equation.3">
                  <p:embed/>
                </p:oleObj>
              </mc:Choice>
              <mc:Fallback>
                <p:oleObj name="Equation" r:id="rId4" imgW="164719000" imgH="20485100" progId="Equation.3">
                  <p:embed/>
                  <p:pic>
                    <p:nvPicPr>
                      <p:cNvPr id="44034" name="Object 4">
                        <a:extLst>
                          <a:ext uri="{FF2B5EF4-FFF2-40B4-BE49-F238E27FC236}">
                            <a16:creationId xmlns:a16="http://schemas.microsoft.com/office/drawing/2014/main" xmlns="" id="{EDDF5636-0A82-1D49-B5A2-1BABA7AC5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1" y="2667001"/>
                        <a:ext cx="71532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Rectangle 2">
            <a:extLst>
              <a:ext uri="{FF2B5EF4-FFF2-40B4-BE49-F238E27FC236}">
                <a16:creationId xmlns:a16="http://schemas.microsoft.com/office/drawing/2014/main" xmlns="" id="{00EB504B-B017-794F-A6F1-20B00285CE28}"/>
              </a:ext>
            </a:extLst>
          </p:cNvPr>
          <p:cNvSpPr>
            <a:spLocks noGrp="1" noChangeArrowheads="1"/>
          </p:cNvSpPr>
          <p:nvPr>
            <p:ph type="title"/>
          </p:nvPr>
        </p:nvSpPr>
        <p:spPr/>
        <p:txBody>
          <a:bodyPr/>
          <a:lstStyle/>
          <a:p>
            <a:r>
              <a:rPr lang="en-US" altLang="en-US" sz="3600">
                <a:cs typeface="Times New Roman" panose="02020603050405020304" pitchFamily="18" charset="0"/>
              </a:rPr>
              <a:t>Multiple Segment Trapezoidal Rule</a:t>
            </a:r>
          </a:p>
        </p:txBody>
      </p:sp>
      <p:sp>
        <p:nvSpPr>
          <p:cNvPr id="44038" name="Text Box 5">
            <a:extLst>
              <a:ext uri="{FF2B5EF4-FFF2-40B4-BE49-F238E27FC236}">
                <a16:creationId xmlns:a16="http://schemas.microsoft.com/office/drawing/2014/main" xmlns="" id="{8AF13D8C-06FB-924F-A24C-8585CCE4FCDF}"/>
              </a:ext>
            </a:extLst>
          </p:cNvPr>
          <p:cNvSpPr txBox="1">
            <a:spLocks noChangeArrowheads="1"/>
          </p:cNvSpPr>
          <p:nvPr/>
        </p:nvSpPr>
        <p:spPr bwMode="auto">
          <a:xfrm>
            <a:off x="1676400" y="21336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a:t>The integral </a:t>
            </a:r>
            <a:r>
              <a:rPr lang="en-US" altLang="en-US" sz="2000" i="1"/>
              <a:t>I</a:t>
            </a:r>
            <a:r>
              <a:rPr lang="en-US" altLang="en-US" sz="2000"/>
              <a:t> can be broken into </a:t>
            </a:r>
            <a:r>
              <a:rPr lang="en-US" altLang="en-US" sz="2000" i="1"/>
              <a:t>h</a:t>
            </a:r>
            <a:r>
              <a:rPr lang="en-US" altLang="en-US" sz="2000"/>
              <a:t> integrals as:</a:t>
            </a:r>
          </a:p>
        </p:txBody>
      </p:sp>
      <p:graphicFrame>
        <p:nvGraphicFramePr>
          <p:cNvPr id="44039" name="Object 6">
            <a:extLst>
              <a:ext uri="{FF2B5EF4-FFF2-40B4-BE49-F238E27FC236}">
                <a16:creationId xmlns:a16="http://schemas.microsoft.com/office/drawing/2014/main" xmlns="" id="{5E4B1CAD-C7CD-E24A-8A0B-A2117C6F7F7A}"/>
              </a:ext>
            </a:extLst>
          </p:cNvPr>
          <p:cNvGraphicFramePr>
            <a:graphicFrameLocks noChangeAspect="1"/>
          </p:cNvGraphicFramePr>
          <p:nvPr/>
        </p:nvGraphicFramePr>
        <p:xfrm>
          <a:off x="1905001" y="2667000"/>
          <a:ext cx="1141413" cy="838200"/>
        </p:xfrm>
        <a:graphic>
          <a:graphicData uri="http://schemas.openxmlformats.org/presentationml/2006/ole">
            <mc:AlternateContent xmlns:mc="http://schemas.openxmlformats.org/markup-compatibility/2006">
              <mc:Choice xmlns:v="urn:schemas-microsoft-com:vml" Requires="v">
                <p:oleObj spid="_x0000_s68627" name="Equation" r:id="rId6" imgW="26327100" imgH="19304000" progId="Equation.3">
                  <p:embed/>
                </p:oleObj>
              </mc:Choice>
              <mc:Fallback>
                <p:oleObj name="Equation" r:id="rId6" imgW="26327100" imgH="19304000" progId="Equation.3">
                  <p:embed/>
                  <p:pic>
                    <p:nvPicPr>
                      <p:cNvPr id="44039" name="Object 6">
                        <a:extLst>
                          <a:ext uri="{FF2B5EF4-FFF2-40B4-BE49-F238E27FC236}">
                            <a16:creationId xmlns:a16="http://schemas.microsoft.com/office/drawing/2014/main" xmlns="" id="{5E4B1CAD-C7CD-E24A-8A0B-A2117C6F7F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1" y="2667000"/>
                        <a:ext cx="11414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7">
            <a:extLst>
              <a:ext uri="{FF2B5EF4-FFF2-40B4-BE49-F238E27FC236}">
                <a16:creationId xmlns:a16="http://schemas.microsoft.com/office/drawing/2014/main" xmlns="" id="{1AC6DBFE-389F-E74A-876D-C9DB65B0F8B5}"/>
              </a:ext>
            </a:extLst>
          </p:cNvPr>
          <p:cNvSpPr>
            <a:spLocks noChangeArrowheads="1"/>
          </p:cNvSpPr>
          <p:nvPr/>
        </p:nvSpPr>
        <p:spPr bwMode="auto">
          <a:xfrm>
            <a:off x="1828801" y="3886201"/>
            <a:ext cx="575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t>Applying Trapezoidal rule on each segment gives:</a:t>
            </a:r>
          </a:p>
        </p:txBody>
      </p:sp>
      <p:graphicFrame>
        <p:nvGraphicFramePr>
          <p:cNvPr id="44041" name="Object 8">
            <a:extLst>
              <a:ext uri="{FF2B5EF4-FFF2-40B4-BE49-F238E27FC236}">
                <a16:creationId xmlns:a16="http://schemas.microsoft.com/office/drawing/2014/main" xmlns="" id="{389512CB-BED7-E342-BFDA-4510F946F75C}"/>
              </a:ext>
            </a:extLst>
          </p:cNvPr>
          <p:cNvGraphicFramePr>
            <a:graphicFrameLocks noChangeAspect="1"/>
          </p:cNvGraphicFramePr>
          <p:nvPr/>
        </p:nvGraphicFramePr>
        <p:xfrm>
          <a:off x="2895601" y="4800600"/>
          <a:ext cx="1141413" cy="838200"/>
        </p:xfrm>
        <a:graphic>
          <a:graphicData uri="http://schemas.openxmlformats.org/presentationml/2006/ole">
            <mc:AlternateContent xmlns:mc="http://schemas.openxmlformats.org/markup-compatibility/2006">
              <mc:Choice xmlns:v="urn:schemas-microsoft-com:vml" Requires="v">
                <p:oleObj spid="_x0000_s68628" name="Equation" r:id="rId8" imgW="26327100" imgH="19304000" progId="Equation.3">
                  <p:embed/>
                </p:oleObj>
              </mc:Choice>
              <mc:Fallback>
                <p:oleObj name="Equation" r:id="rId8" imgW="26327100" imgH="19304000" progId="Equation.3">
                  <p:embed/>
                  <p:pic>
                    <p:nvPicPr>
                      <p:cNvPr id="44041" name="Object 8">
                        <a:extLst>
                          <a:ext uri="{FF2B5EF4-FFF2-40B4-BE49-F238E27FC236}">
                            <a16:creationId xmlns:a16="http://schemas.microsoft.com/office/drawing/2014/main" xmlns="" id="{389512CB-BED7-E342-BFDA-4510F946F7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1" y="4800600"/>
                        <a:ext cx="11414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2" name="Object 9">
            <a:extLst>
              <a:ext uri="{FF2B5EF4-FFF2-40B4-BE49-F238E27FC236}">
                <a16:creationId xmlns:a16="http://schemas.microsoft.com/office/drawing/2014/main" xmlns="" id="{45476782-B506-5646-8AAE-2BD8A012ADDB}"/>
              </a:ext>
            </a:extLst>
          </p:cNvPr>
          <p:cNvGraphicFramePr>
            <a:graphicFrameLocks noChangeAspect="1"/>
          </p:cNvGraphicFramePr>
          <p:nvPr/>
        </p:nvGraphicFramePr>
        <p:xfrm>
          <a:off x="4114801" y="4800601"/>
          <a:ext cx="5038725" cy="809625"/>
        </p:xfrm>
        <a:graphic>
          <a:graphicData uri="http://schemas.openxmlformats.org/presentationml/2006/ole">
            <mc:AlternateContent xmlns:mc="http://schemas.openxmlformats.org/markup-compatibility/2006">
              <mc:Choice xmlns:v="urn:schemas-microsoft-com:vml" Requires="v">
                <p:oleObj spid="_x0000_s68629" name="Equation" r:id="rId9" imgW="116154200" imgH="18719800" progId="Equation.3">
                  <p:embed/>
                </p:oleObj>
              </mc:Choice>
              <mc:Fallback>
                <p:oleObj name="Equation" r:id="rId9" imgW="116154200" imgH="18719800" progId="Equation.3">
                  <p:embed/>
                  <p:pic>
                    <p:nvPicPr>
                      <p:cNvPr id="44042" name="Object 9">
                        <a:extLst>
                          <a:ext uri="{FF2B5EF4-FFF2-40B4-BE49-F238E27FC236}">
                            <a16:creationId xmlns:a16="http://schemas.microsoft.com/office/drawing/2014/main" xmlns="" id="{45476782-B506-5646-8AAE-2BD8A012AD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1" y="4800601"/>
                        <a:ext cx="50387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3586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xmlns="" id="{3ED6CEF6-4DBA-5946-A7CA-D81B09BD809A}"/>
              </a:ext>
            </a:extLst>
          </p:cNvPr>
          <p:cNvSpPr>
            <a:spLocks noGrp="1" noChangeArrowheads="1"/>
          </p:cNvSpPr>
          <p:nvPr>
            <p:ph type="title"/>
          </p:nvPr>
        </p:nvSpPr>
        <p:spPr/>
        <p:txBody>
          <a:bodyPr/>
          <a:lstStyle/>
          <a:p>
            <a:r>
              <a:rPr lang="en-US" altLang="en-US"/>
              <a:t>Example 2</a:t>
            </a:r>
          </a:p>
        </p:txBody>
      </p:sp>
      <p:sp>
        <p:nvSpPr>
          <p:cNvPr id="45061" name="Text Box 9">
            <a:extLst>
              <a:ext uri="{FF2B5EF4-FFF2-40B4-BE49-F238E27FC236}">
                <a16:creationId xmlns:a16="http://schemas.microsoft.com/office/drawing/2014/main" xmlns="" id="{85DAA02D-4329-5C45-86DA-11BB8FEFC3D3}"/>
              </a:ext>
            </a:extLst>
          </p:cNvPr>
          <p:cNvSpPr txBox="1">
            <a:spLocks noChangeArrowheads="1"/>
          </p:cNvSpPr>
          <p:nvPr/>
        </p:nvSpPr>
        <p:spPr bwMode="auto">
          <a:xfrm>
            <a:off x="2133600" y="2209801"/>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The vertical distance covered by</a:t>
            </a:r>
            <a:r>
              <a:rPr lang="en-US" altLang="en-US" sz="2000" b="1" i="1"/>
              <a:t> </a:t>
            </a:r>
            <a:r>
              <a:rPr lang="en-US" altLang="en-US" sz="2000"/>
              <a:t>a rocket from  to  seconds is given by:</a:t>
            </a:r>
          </a:p>
        </p:txBody>
      </p:sp>
      <p:graphicFrame>
        <p:nvGraphicFramePr>
          <p:cNvPr id="45062" name="Object 10">
            <a:extLst>
              <a:ext uri="{FF2B5EF4-FFF2-40B4-BE49-F238E27FC236}">
                <a16:creationId xmlns:a16="http://schemas.microsoft.com/office/drawing/2014/main" xmlns="" id="{C99DA668-C5A9-AE40-B589-33AD100E1CC4}"/>
              </a:ext>
            </a:extLst>
          </p:cNvPr>
          <p:cNvGraphicFramePr>
            <a:graphicFrameLocks noChangeAspect="1"/>
          </p:cNvGraphicFramePr>
          <p:nvPr/>
        </p:nvGraphicFramePr>
        <p:xfrm>
          <a:off x="2971801" y="2971800"/>
          <a:ext cx="5057775" cy="838200"/>
        </p:xfrm>
        <a:graphic>
          <a:graphicData uri="http://schemas.openxmlformats.org/presentationml/2006/ole">
            <mc:AlternateContent xmlns:mc="http://schemas.openxmlformats.org/markup-compatibility/2006">
              <mc:Choice xmlns:v="urn:schemas-microsoft-com:vml" Requires="v">
                <p:oleObj spid="_x0000_s70670" name="Equation" r:id="rId4" imgW="116446300" imgH="19304000" progId="Equation.3">
                  <p:embed/>
                </p:oleObj>
              </mc:Choice>
              <mc:Fallback>
                <p:oleObj name="Equation" r:id="rId4" imgW="116446300" imgH="19304000" progId="Equation.3">
                  <p:embed/>
                  <p:pic>
                    <p:nvPicPr>
                      <p:cNvPr id="45062" name="Object 10">
                        <a:extLst>
                          <a:ext uri="{FF2B5EF4-FFF2-40B4-BE49-F238E27FC236}">
                            <a16:creationId xmlns:a16="http://schemas.microsoft.com/office/drawing/2014/main" xmlns="" id="{C99DA668-C5A9-AE40-B589-33AD100E1C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2971800"/>
                        <a:ext cx="50577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Text Box 12">
            <a:extLst>
              <a:ext uri="{FF2B5EF4-FFF2-40B4-BE49-F238E27FC236}">
                <a16:creationId xmlns:a16="http://schemas.microsoft.com/office/drawing/2014/main" xmlns="" id="{B72B507F-96F1-934C-B3AD-0C3320C646C9}"/>
              </a:ext>
            </a:extLst>
          </p:cNvPr>
          <p:cNvSpPr txBox="1">
            <a:spLocks noChangeArrowheads="1"/>
          </p:cNvSpPr>
          <p:nvPr/>
        </p:nvSpPr>
        <p:spPr bwMode="auto">
          <a:xfrm>
            <a:off x="1981200" y="4343401"/>
            <a:ext cx="7924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t>a) Use two-segment Trapezoidal rule to find the distance covered.</a:t>
            </a:r>
          </a:p>
          <a:p>
            <a:pPr algn="l" eaLnBrk="1" hangingPunct="1"/>
            <a:r>
              <a:rPr lang="en-US" altLang="en-US" sz="2000"/>
              <a:t>b) Find the true error,     for part (a).</a:t>
            </a:r>
          </a:p>
          <a:p>
            <a:pPr algn="l" eaLnBrk="1" hangingPunct="1"/>
            <a:r>
              <a:rPr lang="en-US" altLang="en-US" sz="2000"/>
              <a:t>c) Find the absolute relative true error,      for part (a). </a:t>
            </a:r>
          </a:p>
        </p:txBody>
      </p:sp>
      <p:graphicFrame>
        <p:nvGraphicFramePr>
          <p:cNvPr id="45064" name="Object 13">
            <a:extLst>
              <a:ext uri="{FF2B5EF4-FFF2-40B4-BE49-F238E27FC236}">
                <a16:creationId xmlns:a16="http://schemas.microsoft.com/office/drawing/2014/main" xmlns="" id="{54ABB661-8D82-A24B-8727-24509E3765BC}"/>
              </a:ext>
            </a:extLst>
          </p:cNvPr>
          <p:cNvGraphicFramePr>
            <a:graphicFrameLocks noChangeAspect="1"/>
          </p:cNvGraphicFramePr>
          <p:nvPr/>
        </p:nvGraphicFramePr>
        <p:xfrm>
          <a:off x="6477000" y="4953000"/>
          <a:ext cx="330200" cy="357188"/>
        </p:xfrm>
        <a:graphic>
          <a:graphicData uri="http://schemas.openxmlformats.org/presentationml/2006/ole">
            <mc:AlternateContent xmlns:mc="http://schemas.openxmlformats.org/markup-compatibility/2006">
              <mc:Choice xmlns:v="urn:schemas-microsoft-com:vml" Requires="v">
                <p:oleObj spid="_x0000_s70671" name="Equation" r:id="rId6" imgW="5562600" imgH="5854700" progId="Equation.3">
                  <p:embed/>
                </p:oleObj>
              </mc:Choice>
              <mc:Fallback>
                <p:oleObj name="Equation" r:id="rId6" imgW="5562600" imgH="5854700" progId="Equation.3">
                  <p:embed/>
                  <p:pic>
                    <p:nvPicPr>
                      <p:cNvPr id="45064" name="Object 13">
                        <a:extLst>
                          <a:ext uri="{FF2B5EF4-FFF2-40B4-BE49-F238E27FC236}">
                            <a16:creationId xmlns:a16="http://schemas.microsoft.com/office/drawing/2014/main" xmlns="" id="{54ABB661-8D82-A24B-8727-24509E3765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4953000"/>
                        <a:ext cx="330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5" name="Object 15">
            <a:extLst>
              <a:ext uri="{FF2B5EF4-FFF2-40B4-BE49-F238E27FC236}">
                <a16:creationId xmlns:a16="http://schemas.microsoft.com/office/drawing/2014/main" xmlns="" id="{9F55E20F-7C83-684A-B337-DF618CE1F9E8}"/>
              </a:ext>
            </a:extLst>
          </p:cNvPr>
          <p:cNvGraphicFramePr>
            <a:graphicFrameLocks noChangeAspect="1"/>
          </p:cNvGraphicFramePr>
          <p:nvPr/>
        </p:nvGraphicFramePr>
        <p:xfrm>
          <a:off x="4572000" y="4648200"/>
          <a:ext cx="331788" cy="419100"/>
        </p:xfrm>
        <a:graphic>
          <a:graphicData uri="http://schemas.openxmlformats.org/presentationml/2006/ole">
            <mc:AlternateContent xmlns:mc="http://schemas.openxmlformats.org/markup-compatibility/2006">
              <mc:Choice xmlns:v="urn:schemas-microsoft-com:vml" Requires="v">
                <p:oleObj spid="_x0000_s70672" name="Equation" r:id="rId8" imgW="4102100" imgH="5270500" progId="Equation.3">
                  <p:embed/>
                </p:oleObj>
              </mc:Choice>
              <mc:Fallback>
                <p:oleObj name="Equation" r:id="rId8" imgW="4102100" imgH="5270500" progId="Equation.3">
                  <p:embed/>
                  <p:pic>
                    <p:nvPicPr>
                      <p:cNvPr id="45065" name="Object 15">
                        <a:extLst>
                          <a:ext uri="{FF2B5EF4-FFF2-40B4-BE49-F238E27FC236}">
                            <a16:creationId xmlns:a16="http://schemas.microsoft.com/office/drawing/2014/main" xmlns="" id="{9F55E20F-7C83-684A-B337-DF618CE1F9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648200"/>
                        <a:ext cx="3317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301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xmlns="" id="{0F2D3D06-B83C-F141-9D24-F08BA7BF7DEF}"/>
              </a:ext>
            </a:extLst>
          </p:cNvPr>
          <p:cNvSpPr>
            <a:spLocks noGrp="1" noChangeArrowheads="1"/>
          </p:cNvSpPr>
          <p:nvPr>
            <p:ph type="title"/>
          </p:nvPr>
        </p:nvSpPr>
        <p:spPr/>
        <p:txBody>
          <a:bodyPr/>
          <a:lstStyle/>
          <a:p>
            <a:r>
              <a:rPr lang="en-US" altLang="en-US"/>
              <a:t>Solution</a:t>
            </a:r>
          </a:p>
        </p:txBody>
      </p:sp>
      <p:sp>
        <p:nvSpPr>
          <p:cNvPr id="46085" name="Rectangle 4">
            <a:extLst>
              <a:ext uri="{FF2B5EF4-FFF2-40B4-BE49-F238E27FC236}">
                <a16:creationId xmlns:a16="http://schemas.microsoft.com/office/drawing/2014/main" xmlns="" id="{FAADC9CD-3874-6F45-A6AF-4CFB5DE4F73A}"/>
              </a:ext>
            </a:extLst>
          </p:cNvPr>
          <p:cNvSpPr>
            <a:spLocks noChangeArrowheads="1"/>
          </p:cNvSpPr>
          <p:nvPr/>
        </p:nvSpPr>
        <p:spPr bwMode="auto">
          <a:xfrm>
            <a:off x="2286001" y="2163764"/>
            <a:ext cx="593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t>a) The solution using 2-segment Trapezoidal rule is</a:t>
            </a:r>
          </a:p>
        </p:txBody>
      </p:sp>
      <p:graphicFrame>
        <p:nvGraphicFramePr>
          <p:cNvPr id="46086" name="Object 5">
            <a:extLst>
              <a:ext uri="{FF2B5EF4-FFF2-40B4-BE49-F238E27FC236}">
                <a16:creationId xmlns:a16="http://schemas.microsoft.com/office/drawing/2014/main" xmlns="" id="{B7CC3930-88DD-9A45-ABD3-DD51CF0C14C6}"/>
              </a:ext>
            </a:extLst>
          </p:cNvPr>
          <p:cNvGraphicFramePr>
            <a:graphicFrameLocks noChangeAspect="1"/>
          </p:cNvGraphicFramePr>
          <p:nvPr/>
        </p:nvGraphicFramePr>
        <p:xfrm>
          <a:off x="3124201" y="2819401"/>
          <a:ext cx="4695825" cy="733425"/>
        </p:xfrm>
        <a:graphic>
          <a:graphicData uri="http://schemas.openxmlformats.org/presentationml/2006/ole">
            <mc:AlternateContent xmlns:mc="http://schemas.openxmlformats.org/markup-compatibility/2006">
              <mc:Choice xmlns:v="urn:schemas-microsoft-com:vml" Requires="v">
                <p:oleObj spid="_x0000_s72734" name="Equation" r:id="rId4" imgW="108254800" imgH="16967200" progId="Equation.3">
                  <p:embed/>
                </p:oleObj>
              </mc:Choice>
              <mc:Fallback>
                <p:oleObj name="Equation" r:id="rId4" imgW="108254800" imgH="16967200" progId="Equation.3">
                  <p:embed/>
                  <p:pic>
                    <p:nvPicPr>
                      <p:cNvPr id="46086" name="Object 5">
                        <a:extLst>
                          <a:ext uri="{FF2B5EF4-FFF2-40B4-BE49-F238E27FC236}">
                            <a16:creationId xmlns:a16="http://schemas.microsoft.com/office/drawing/2014/main" xmlns="" id="{B7CC3930-88DD-9A45-ABD3-DD51CF0C14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819401"/>
                        <a:ext cx="46958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6087" name="Group 26">
            <a:extLst>
              <a:ext uri="{FF2B5EF4-FFF2-40B4-BE49-F238E27FC236}">
                <a16:creationId xmlns:a16="http://schemas.microsoft.com/office/drawing/2014/main" xmlns="" id="{B00079B9-3DCA-874F-8C66-C77CB6F029C3}"/>
              </a:ext>
            </a:extLst>
          </p:cNvPr>
          <p:cNvGrpSpPr>
            <a:grpSpLocks/>
          </p:cNvGrpSpPr>
          <p:nvPr/>
        </p:nvGrpSpPr>
        <p:grpSpPr bwMode="auto">
          <a:xfrm>
            <a:off x="2667000" y="3810000"/>
            <a:ext cx="5067300" cy="1714500"/>
            <a:chOff x="432" y="2160"/>
            <a:chExt cx="3192" cy="1080"/>
          </a:xfrm>
        </p:grpSpPr>
        <p:grpSp>
          <p:nvGrpSpPr>
            <p:cNvPr id="46088" name="Group 25">
              <a:extLst>
                <a:ext uri="{FF2B5EF4-FFF2-40B4-BE49-F238E27FC236}">
                  <a16:creationId xmlns:a16="http://schemas.microsoft.com/office/drawing/2014/main" xmlns="" id="{636BE77F-D1C7-5544-B548-0460DED7C52E}"/>
                </a:ext>
              </a:extLst>
            </p:cNvPr>
            <p:cNvGrpSpPr>
              <a:grpSpLocks/>
            </p:cNvGrpSpPr>
            <p:nvPr/>
          </p:nvGrpSpPr>
          <p:grpSpPr bwMode="auto">
            <a:xfrm>
              <a:off x="1488" y="2400"/>
              <a:ext cx="2136" cy="162"/>
              <a:chOff x="1440" y="2448"/>
              <a:chExt cx="2136" cy="162"/>
            </a:xfrm>
          </p:grpSpPr>
          <p:graphicFrame>
            <p:nvGraphicFramePr>
              <p:cNvPr id="46095" name="Object 13">
                <a:extLst>
                  <a:ext uri="{FF2B5EF4-FFF2-40B4-BE49-F238E27FC236}">
                    <a16:creationId xmlns:a16="http://schemas.microsoft.com/office/drawing/2014/main" xmlns="" id="{8E20E537-D8EF-5B48-A7D7-9212FB50A43C}"/>
                  </a:ext>
                </a:extLst>
              </p:cNvPr>
              <p:cNvGraphicFramePr>
                <a:graphicFrameLocks noChangeAspect="1"/>
              </p:cNvGraphicFramePr>
              <p:nvPr/>
            </p:nvGraphicFramePr>
            <p:xfrm>
              <a:off x="1440" y="2448"/>
              <a:ext cx="378" cy="162"/>
            </p:xfrm>
            <a:graphic>
              <a:graphicData uri="http://schemas.openxmlformats.org/presentationml/2006/ole">
                <mc:AlternateContent xmlns:mc="http://schemas.openxmlformats.org/markup-compatibility/2006">
                  <mc:Choice xmlns:v="urn:schemas-microsoft-com:vml" Requires="v">
                    <p:oleObj spid="_x0000_s72735" name="Equation" r:id="rId6" imgW="13754100" imgH="5854700" progId="Equation.3">
                      <p:embed/>
                    </p:oleObj>
                  </mc:Choice>
                  <mc:Fallback>
                    <p:oleObj name="Equation" r:id="rId6" imgW="13754100" imgH="5854700" progId="Equation.3">
                      <p:embed/>
                      <p:pic>
                        <p:nvPicPr>
                          <p:cNvPr id="46095" name="Object 13">
                            <a:extLst>
                              <a:ext uri="{FF2B5EF4-FFF2-40B4-BE49-F238E27FC236}">
                                <a16:creationId xmlns:a16="http://schemas.microsoft.com/office/drawing/2014/main" xmlns="" id="{8E20E537-D8EF-5B48-A7D7-9212FB50A4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2448"/>
                            <a:ext cx="37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6" name="Object 12">
                <a:extLst>
                  <a:ext uri="{FF2B5EF4-FFF2-40B4-BE49-F238E27FC236}">
                    <a16:creationId xmlns:a16="http://schemas.microsoft.com/office/drawing/2014/main" xmlns="" id="{682C3EBA-1B95-A841-BFC7-33E1CFCC0B0B}"/>
                  </a:ext>
                </a:extLst>
              </p:cNvPr>
              <p:cNvGraphicFramePr>
                <a:graphicFrameLocks noChangeAspect="1"/>
              </p:cNvGraphicFramePr>
              <p:nvPr/>
            </p:nvGraphicFramePr>
            <p:xfrm>
              <a:off x="2256" y="2448"/>
              <a:ext cx="366" cy="162"/>
            </p:xfrm>
            <a:graphic>
              <a:graphicData uri="http://schemas.openxmlformats.org/presentationml/2006/ole">
                <mc:AlternateContent xmlns:mc="http://schemas.openxmlformats.org/markup-compatibility/2006">
                  <mc:Choice xmlns:v="urn:schemas-microsoft-com:vml" Requires="v">
                    <p:oleObj spid="_x0000_s72736" name="Equation" r:id="rId8" imgW="13462000" imgH="5854700" progId="Equation.3">
                      <p:embed/>
                    </p:oleObj>
                  </mc:Choice>
                  <mc:Fallback>
                    <p:oleObj name="Equation" r:id="rId8" imgW="13462000" imgH="5854700" progId="Equation.3">
                      <p:embed/>
                      <p:pic>
                        <p:nvPicPr>
                          <p:cNvPr id="46096" name="Object 12">
                            <a:extLst>
                              <a:ext uri="{FF2B5EF4-FFF2-40B4-BE49-F238E27FC236}">
                                <a16:creationId xmlns:a16="http://schemas.microsoft.com/office/drawing/2014/main" xmlns="" id="{682C3EBA-1B95-A841-BFC7-33E1CFCC0B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2448"/>
                            <a:ext cx="36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7" name="Object 11">
                <a:extLst>
                  <a:ext uri="{FF2B5EF4-FFF2-40B4-BE49-F238E27FC236}">
                    <a16:creationId xmlns:a16="http://schemas.microsoft.com/office/drawing/2014/main" xmlns="" id="{9D429A54-11C3-6448-8D0B-B93212B30F7A}"/>
                  </a:ext>
                </a:extLst>
              </p:cNvPr>
              <p:cNvGraphicFramePr>
                <a:graphicFrameLocks noChangeAspect="1"/>
              </p:cNvGraphicFramePr>
              <p:nvPr/>
            </p:nvGraphicFramePr>
            <p:xfrm>
              <a:off x="3120" y="2448"/>
              <a:ext cx="456" cy="162"/>
            </p:xfrm>
            <a:graphic>
              <a:graphicData uri="http://schemas.openxmlformats.org/presentationml/2006/ole">
                <mc:AlternateContent xmlns:mc="http://schemas.openxmlformats.org/markup-compatibility/2006">
                  <mc:Choice xmlns:v="urn:schemas-microsoft-com:vml" Requires="v">
                    <p:oleObj spid="_x0000_s72737" name="Equation" r:id="rId10" imgW="16675100" imgH="5854700" progId="Equation.3">
                      <p:embed/>
                    </p:oleObj>
                  </mc:Choice>
                  <mc:Fallback>
                    <p:oleObj name="Equation" r:id="rId10" imgW="16675100" imgH="5854700" progId="Equation.3">
                      <p:embed/>
                      <p:pic>
                        <p:nvPicPr>
                          <p:cNvPr id="46097" name="Object 11">
                            <a:extLst>
                              <a:ext uri="{FF2B5EF4-FFF2-40B4-BE49-F238E27FC236}">
                                <a16:creationId xmlns:a16="http://schemas.microsoft.com/office/drawing/2014/main" xmlns="" id="{9D429A54-11C3-6448-8D0B-B93212B30F7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0" y="2448"/>
                            <a:ext cx="45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6089" name="Group 24">
              <a:extLst>
                <a:ext uri="{FF2B5EF4-FFF2-40B4-BE49-F238E27FC236}">
                  <a16:creationId xmlns:a16="http://schemas.microsoft.com/office/drawing/2014/main" xmlns="" id="{5F663A2B-A951-4945-96F8-DD2F1772FA9A}"/>
                </a:ext>
              </a:extLst>
            </p:cNvPr>
            <p:cNvGrpSpPr>
              <a:grpSpLocks/>
            </p:cNvGrpSpPr>
            <p:nvPr/>
          </p:nvGrpSpPr>
          <p:grpSpPr bwMode="auto">
            <a:xfrm>
              <a:off x="1632" y="2832"/>
              <a:ext cx="1794" cy="408"/>
              <a:chOff x="1440" y="2784"/>
              <a:chExt cx="1794" cy="408"/>
            </a:xfrm>
          </p:grpSpPr>
          <p:graphicFrame>
            <p:nvGraphicFramePr>
              <p:cNvPr id="46091" name="Object 9">
                <a:extLst>
                  <a:ext uri="{FF2B5EF4-FFF2-40B4-BE49-F238E27FC236}">
                    <a16:creationId xmlns:a16="http://schemas.microsoft.com/office/drawing/2014/main" xmlns="" id="{4028FB56-3E86-F546-AF38-7097CC87C0B2}"/>
                  </a:ext>
                </a:extLst>
              </p:cNvPr>
              <p:cNvGraphicFramePr>
                <a:graphicFrameLocks noChangeAspect="1"/>
              </p:cNvGraphicFramePr>
              <p:nvPr/>
            </p:nvGraphicFramePr>
            <p:xfrm>
              <a:off x="2208" y="2784"/>
              <a:ext cx="576" cy="408"/>
            </p:xfrm>
            <a:graphic>
              <a:graphicData uri="http://schemas.openxmlformats.org/presentationml/2006/ole">
                <mc:AlternateContent xmlns:mc="http://schemas.openxmlformats.org/markup-compatibility/2006">
                  <mc:Choice xmlns:v="urn:schemas-microsoft-com:vml" Requires="v">
                    <p:oleObj spid="_x0000_s72738" name="Equation" r:id="rId12" imgW="21069300" imgH="14922500" progId="Equation.3">
                      <p:embed/>
                    </p:oleObj>
                  </mc:Choice>
                  <mc:Fallback>
                    <p:oleObj name="Equation" r:id="rId12" imgW="21069300" imgH="14922500" progId="Equation.3">
                      <p:embed/>
                      <p:pic>
                        <p:nvPicPr>
                          <p:cNvPr id="46091" name="Object 9">
                            <a:extLst>
                              <a:ext uri="{FF2B5EF4-FFF2-40B4-BE49-F238E27FC236}">
                                <a16:creationId xmlns:a16="http://schemas.microsoft.com/office/drawing/2014/main" xmlns="" id="{4028FB56-3E86-F546-AF38-7097CC87C0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8" y="2784"/>
                            <a:ext cx="57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6092" name="Group 23">
                <a:extLst>
                  <a:ext uri="{FF2B5EF4-FFF2-40B4-BE49-F238E27FC236}">
                    <a16:creationId xmlns:a16="http://schemas.microsoft.com/office/drawing/2014/main" xmlns="" id="{A82730CC-1B6C-6746-B5D5-02EDCD2B075B}"/>
                  </a:ext>
                </a:extLst>
              </p:cNvPr>
              <p:cNvGrpSpPr>
                <a:grpSpLocks/>
              </p:cNvGrpSpPr>
              <p:nvPr/>
            </p:nvGrpSpPr>
            <p:grpSpPr bwMode="auto">
              <a:xfrm>
                <a:off x="1440" y="2784"/>
                <a:ext cx="1794" cy="408"/>
                <a:chOff x="1440" y="2784"/>
                <a:chExt cx="1794" cy="408"/>
              </a:xfrm>
            </p:grpSpPr>
            <p:graphicFrame>
              <p:nvGraphicFramePr>
                <p:cNvPr id="46093" name="Object 10">
                  <a:extLst>
                    <a:ext uri="{FF2B5EF4-FFF2-40B4-BE49-F238E27FC236}">
                      <a16:creationId xmlns:a16="http://schemas.microsoft.com/office/drawing/2014/main" xmlns="" id="{13B48418-547E-E443-A753-E9468222071B}"/>
                    </a:ext>
                  </a:extLst>
                </p:cNvPr>
                <p:cNvGraphicFramePr>
                  <a:graphicFrameLocks noChangeAspect="1"/>
                </p:cNvGraphicFramePr>
                <p:nvPr/>
              </p:nvGraphicFramePr>
              <p:xfrm>
                <a:off x="1440" y="2784"/>
                <a:ext cx="642" cy="408"/>
              </p:xfrm>
              <a:graphic>
                <a:graphicData uri="http://schemas.openxmlformats.org/presentationml/2006/ole">
                  <mc:AlternateContent xmlns:mc="http://schemas.openxmlformats.org/markup-compatibility/2006">
                    <mc:Choice xmlns:v="urn:schemas-microsoft-com:vml" Requires="v">
                      <p:oleObj spid="_x0000_s72739" name="Equation" r:id="rId14" imgW="23406100" imgH="14922500" progId="Equation.3">
                        <p:embed/>
                      </p:oleObj>
                    </mc:Choice>
                    <mc:Fallback>
                      <p:oleObj name="Equation" r:id="rId14" imgW="23406100" imgH="14922500" progId="Equation.3">
                        <p:embed/>
                        <p:pic>
                          <p:nvPicPr>
                            <p:cNvPr id="46093" name="Object 10">
                              <a:extLst>
                                <a:ext uri="{FF2B5EF4-FFF2-40B4-BE49-F238E27FC236}">
                                  <a16:creationId xmlns:a16="http://schemas.microsoft.com/office/drawing/2014/main" xmlns="" id="{13B48418-547E-E443-A753-E9468222071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0" y="2784"/>
                              <a:ext cx="64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4" name="Object 8">
                  <a:extLst>
                    <a:ext uri="{FF2B5EF4-FFF2-40B4-BE49-F238E27FC236}">
                      <a16:creationId xmlns:a16="http://schemas.microsoft.com/office/drawing/2014/main" xmlns="" id="{E2668235-8613-5946-B2FA-A10CA620DBDA}"/>
                    </a:ext>
                  </a:extLst>
                </p:cNvPr>
                <p:cNvGraphicFramePr>
                  <a:graphicFrameLocks noChangeAspect="1"/>
                </p:cNvGraphicFramePr>
                <p:nvPr/>
              </p:nvGraphicFramePr>
              <p:xfrm>
                <a:off x="2928" y="2928"/>
                <a:ext cx="306" cy="150"/>
              </p:xfrm>
              <a:graphic>
                <a:graphicData uri="http://schemas.openxmlformats.org/presentationml/2006/ole">
                  <mc:AlternateContent xmlns:mc="http://schemas.openxmlformats.org/markup-compatibility/2006">
                    <mc:Choice xmlns:v="urn:schemas-microsoft-com:vml" Requires="v">
                      <p:oleObj spid="_x0000_s72740" name="Equation" r:id="rId16" imgW="11112500" imgH="5562600" progId="Equation.3">
                        <p:embed/>
                      </p:oleObj>
                    </mc:Choice>
                    <mc:Fallback>
                      <p:oleObj name="Equation" r:id="rId16" imgW="11112500" imgH="5562600" progId="Equation.3">
                        <p:embed/>
                        <p:pic>
                          <p:nvPicPr>
                            <p:cNvPr id="46094" name="Object 8">
                              <a:extLst>
                                <a:ext uri="{FF2B5EF4-FFF2-40B4-BE49-F238E27FC236}">
                                  <a16:creationId xmlns:a16="http://schemas.microsoft.com/office/drawing/2014/main" xmlns="" id="{E2668235-8613-5946-B2FA-A10CA620DB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28" y="2928"/>
                              <a:ext cx="30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6090" name="Text Box 21">
              <a:extLst>
                <a:ext uri="{FF2B5EF4-FFF2-40B4-BE49-F238E27FC236}">
                  <a16:creationId xmlns:a16="http://schemas.microsoft.com/office/drawing/2014/main" xmlns="" id="{9A1CDACC-C89C-014C-8175-1A2C0DBCEB89}"/>
                </a:ext>
              </a:extLst>
            </p:cNvPr>
            <p:cNvSpPr txBox="1">
              <a:spLocks noChangeArrowheads="1"/>
            </p:cNvSpPr>
            <p:nvPr/>
          </p:nvSpPr>
          <p:spPr bwMode="auto">
            <a:xfrm>
              <a:off x="432" y="216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endParaRPr lang="en-US" altLang="en-US" sz="2000"/>
            </a:p>
          </p:txBody>
        </p:sp>
      </p:grpSp>
    </p:spTree>
    <p:extLst>
      <p:ext uri="{BB962C8B-B14F-4D97-AF65-F5344CB8AC3E}">
        <p14:creationId xmlns:p14="http://schemas.microsoft.com/office/powerpoint/2010/main" val="389816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xmlns="" id="{AEA9FA5B-45EF-0246-BA1B-00BEF781E07A}"/>
              </a:ext>
            </a:extLst>
          </p:cNvPr>
          <p:cNvSpPr>
            <a:spLocks noGrp="1" noChangeArrowheads="1"/>
          </p:cNvSpPr>
          <p:nvPr>
            <p:ph type="title"/>
          </p:nvPr>
        </p:nvSpPr>
        <p:spPr/>
        <p:txBody>
          <a:bodyPr/>
          <a:lstStyle/>
          <a:p>
            <a:r>
              <a:rPr lang="en-US" altLang="en-US"/>
              <a:t>Solution (cont)</a:t>
            </a:r>
          </a:p>
        </p:txBody>
      </p:sp>
      <p:graphicFrame>
        <p:nvGraphicFramePr>
          <p:cNvPr id="47109" name="Object 7">
            <a:extLst>
              <a:ext uri="{FF2B5EF4-FFF2-40B4-BE49-F238E27FC236}">
                <a16:creationId xmlns:a16="http://schemas.microsoft.com/office/drawing/2014/main" xmlns="" id="{22D78C5B-3EA8-764E-8C42-00B779DE8969}"/>
              </a:ext>
            </a:extLst>
          </p:cNvPr>
          <p:cNvGraphicFramePr>
            <a:graphicFrameLocks noChangeAspect="1"/>
          </p:cNvGraphicFramePr>
          <p:nvPr/>
        </p:nvGraphicFramePr>
        <p:xfrm>
          <a:off x="3657601" y="2514601"/>
          <a:ext cx="4905375" cy="733425"/>
        </p:xfrm>
        <a:graphic>
          <a:graphicData uri="http://schemas.openxmlformats.org/presentationml/2006/ole">
            <mc:AlternateContent xmlns:mc="http://schemas.openxmlformats.org/markup-compatibility/2006">
              <mc:Choice xmlns:v="urn:schemas-microsoft-com:vml" Requires="v">
                <p:oleObj spid="_x0000_s74770" name="Equation" r:id="rId4" imgW="112928400" imgH="16967200" progId="Equation.3">
                  <p:embed/>
                </p:oleObj>
              </mc:Choice>
              <mc:Fallback>
                <p:oleObj name="Equation" r:id="rId4" imgW="112928400" imgH="16967200" progId="Equation.3">
                  <p:embed/>
                  <p:pic>
                    <p:nvPicPr>
                      <p:cNvPr id="47109" name="Object 7">
                        <a:extLst>
                          <a:ext uri="{FF2B5EF4-FFF2-40B4-BE49-F238E27FC236}">
                            <a16:creationId xmlns:a16="http://schemas.microsoft.com/office/drawing/2014/main" xmlns="" id="{22D78C5B-3EA8-764E-8C42-00B779DE89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1" y="2514601"/>
                        <a:ext cx="49053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ct 6">
            <a:extLst>
              <a:ext uri="{FF2B5EF4-FFF2-40B4-BE49-F238E27FC236}">
                <a16:creationId xmlns:a16="http://schemas.microsoft.com/office/drawing/2014/main" xmlns="" id="{186943AC-CCCF-E84B-8B67-B38F8340996B}"/>
              </a:ext>
            </a:extLst>
          </p:cNvPr>
          <p:cNvGraphicFramePr>
            <a:graphicFrameLocks noChangeAspect="1"/>
          </p:cNvGraphicFramePr>
          <p:nvPr/>
        </p:nvGraphicFramePr>
        <p:xfrm>
          <a:off x="3886201" y="3429000"/>
          <a:ext cx="3305175" cy="647700"/>
        </p:xfrm>
        <a:graphic>
          <a:graphicData uri="http://schemas.openxmlformats.org/presentationml/2006/ole">
            <mc:AlternateContent xmlns:mc="http://schemas.openxmlformats.org/markup-compatibility/2006">
              <mc:Choice xmlns:v="urn:schemas-microsoft-com:vml" Requires="v">
                <p:oleObj spid="_x0000_s74771" name="Equation" r:id="rId6" imgW="76073000" imgH="14922500" progId="Equation.3">
                  <p:embed/>
                </p:oleObj>
              </mc:Choice>
              <mc:Fallback>
                <p:oleObj name="Equation" r:id="rId6" imgW="76073000" imgH="14922500" progId="Equation.3">
                  <p:embed/>
                  <p:pic>
                    <p:nvPicPr>
                      <p:cNvPr id="47110" name="Object 6">
                        <a:extLst>
                          <a:ext uri="{FF2B5EF4-FFF2-40B4-BE49-F238E27FC236}">
                            <a16:creationId xmlns:a16="http://schemas.microsoft.com/office/drawing/2014/main" xmlns="" id="{186943AC-CCCF-E84B-8B67-B38F834099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1" y="3429000"/>
                        <a:ext cx="3305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ct 5">
            <a:extLst>
              <a:ext uri="{FF2B5EF4-FFF2-40B4-BE49-F238E27FC236}">
                <a16:creationId xmlns:a16="http://schemas.microsoft.com/office/drawing/2014/main" xmlns="" id="{7F2C29BE-2D7E-8848-B3E2-085BBAAE3E91}"/>
              </a:ext>
            </a:extLst>
          </p:cNvPr>
          <p:cNvGraphicFramePr>
            <a:graphicFrameLocks noChangeAspect="1"/>
          </p:cNvGraphicFramePr>
          <p:nvPr/>
        </p:nvGraphicFramePr>
        <p:xfrm>
          <a:off x="3886200" y="4495800"/>
          <a:ext cx="3810000" cy="647700"/>
        </p:xfrm>
        <a:graphic>
          <a:graphicData uri="http://schemas.openxmlformats.org/presentationml/2006/ole">
            <mc:AlternateContent xmlns:mc="http://schemas.openxmlformats.org/markup-compatibility/2006">
              <mc:Choice xmlns:v="urn:schemas-microsoft-com:vml" Requires="v">
                <p:oleObj spid="_x0000_s74772" name="Equation" r:id="rId8" imgW="87769700" imgH="14922500" progId="Equation.3">
                  <p:embed/>
                </p:oleObj>
              </mc:Choice>
              <mc:Fallback>
                <p:oleObj name="Equation" r:id="rId8" imgW="87769700" imgH="14922500" progId="Equation.3">
                  <p:embed/>
                  <p:pic>
                    <p:nvPicPr>
                      <p:cNvPr id="47111" name="Object 5">
                        <a:extLst>
                          <a:ext uri="{FF2B5EF4-FFF2-40B4-BE49-F238E27FC236}">
                            <a16:creationId xmlns:a16="http://schemas.microsoft.com/office/drawing/2014/main" xmlns="" id="{7F2C29BE-2D7E-8848-B3E2-085BBAAE3E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4495800"/>
                        <a:ext cx="3810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2" name="Object 4">
            <a:extLst>
              <a:ext uri="{FF2B5EF4-FFF2-40B4-BE49-F238E27FC236}">
                <a16:creationId xmlns:a16="http://schemas.microsoft.com/office/drawing/2014/main" xmlns="" id="{E39D9F0D-5FED-8140-9FDB-510B4E5CF24D}"/>
              </a:ext>
            </a:extLst>
          </p:cNvPr>
          <p:cNvGraphicFramePr>
            <a:graphicFrameLocks noChangeAspect="1"/>
          </p:cNvGraphicFramePr>
          <p:nvPr/>
        </p:nvGraphicFramePr>
        <p:xfrm>
          <a:off x="3886200" y="5486400"/>
          <a:ext cx="1181100" cy="304800"/>
        </p:xfrm>
        <a:graphic>
          <a:graphicData uri="http://schemas.openxmlformats.org/presentationml/2006/ole">
            <mc:AlternateContent xmlns:mc="http://schemas.openxmlformats.org/markup-compatibility/2006">
              <mc:Choice xmlns:v="urn:schemas-microsoft-com:vml" Requires="v">
                <p:oleObj spid="_x0000_s74773" name="Equation" r:id="rId10" imgW="27203400" imgH="7023100" progId="Equation.3">
                  <p:embed/>
                </p:oleObj>
              </mc:Choice>
              <mc:Fallback>
                <p:oleObj name="Equation" r:id="rId10" imgW="27203400" imgH="7023100" progId="Equation.3">
                  <p:embed/>
                  <p:pic>
                    <p:nvPicPr>
                      <p:cNvPr id="47112" name="Object 4">
                        <a:extLst>
                          <a:ext uri="{FF2B5EF4-FFF2-40B4-BE49-F238E27FC236}">
                            <a16:creationId xmlns:a16="http://schemas.microsoft.com/office/drawing/2014/main" xmlns="" id="{E39D9F0D-5FED-8140-9FDB-510B4E5CF2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5486400"/>
                        <a:ext cx="1181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3" name="Text Box 12">
            <a:extLst>
              <a:ext uri="{FF2B5EF4-FFF2-40B4-BE49-F238E27FC236}">
                <a16:creationId xmlns:a16="http://schemas.microsoft.com/office/drawing/2014/main" xmlns="" id="{A14A1C25-E78B-1348-AB41-EAA74F3F87DC}"/>
              </a:ext>
            </a:extLst>
          </p:cNvPr>
          <p:cNvSpPr txBox="1">
            <a:spLocks noChangeArrowheads="1"/>
          </p:cNvSpPr>
          <p:nvPr/>
        </p:nvSpPr>
        <p:spPr bwMode="auto">
          <a:xfrm>
            <a:off x="2590800" y="20574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Then:</a:t>
            </a:r>
          </a:p>
        </p:txBody>
      </p:sp>
    </p:spTree>
    <p:extLst>
      <p:ext uri="{BB962C8B-B14F-4D97-AF65-F5344CB8AC3E}">
        <p14:creationId xmlns:p14="http://schemas.microsoft.com/office/powerpoint/2010/main" val="89767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xmlns="" id="{E37F8C3A-AE91-5649-B92C-C0F5FC388E01}"/>
              </a:ext>
            </a:extLst>
          </p:cNvPr>
          <p:cNvSpPr>
            <a:spLocks noGrp="1" noChangeArrowheads="1"/>
          </p:cNvSpPr>
          <p:nvPr>
            <p:ph type="title"/>
          </p:nvPr>
        </p:nvSpPr>
        <p:spPr/>
        <p:txBody>
          <a:bodyPr/>
          <a:lstStyle/>
          <a:p>
            <a:r>
              <a:rPr lang="en-US" altLang="en-US"/>
              <a:t>Solution (cont)</a:t>
            </a:r>
          </a:p>
        </p:txBody>
      </p:sp>
      <p:grpSp>
        <p:nvGrpSpPr>
          <p:cNvPr id="48133" name="Group 13">
            <a:extLst>
              <a:ext uri="{FF2B5EF4-FFF2-40B4-BE49-F238E27FC236}">
                <a16:creationId xmlns:a16="http://schemas.microsoft.com/office/drawing/2014/main" xmlns="" id="{11DB82BC-FBE5-684C-BC02-95798CB0AA1A}"/>
              </a:ext>
            </a:extLst>
          </p:cNvPr>
          <p:cNvGrpSpPr>
            <a:grpSpLocks/>
          </p:cNvGrpSpPr>
          <p:nvPr/>
        </p:nvGrpSpPr>
        <p:grpSpPr bwMode="auto">
          <a:xfrm>
            <a:off x="2590801" y="2971801"/>
            <a:ext cx="5819775" cy="733425"/>
            <a:chOff x="672" y="1872"/>
            <a:chExt cx="3666" cy="462"/>
          </a:xfrm>
        </p:grpSpPr>
        <p:graphicFrame>
          <p:nvGraphicFramePr>
            <p:cNvPr id="48138" name="Object 6">
              <a:extLst>
                <a:ext uri="{FF2B5EF4-FFF2-40B4-BE49-F238E27FC236}">
                  <a16:creationId xmlns:a16="http://schemas.microsoft.com/office/drawing/2014/main" xmlns="" id="{0992612A-A406-7C44-8A6C-C5EED317C3EB}"/>
                </a:ext>
              </a:extLst>
            </p:cNvPr>
            <p:cNvGraphicFramePr>
              <a:graphicFrameLocks noChangeAspect="1"/>
            </p:cNvGraphicFramePr>
            <p:nvPr/>
          </p:nvGraphicFramePr>
          <p:xfrm>
            <a:off x="672" y="1872"/>
            <a:ext cx="2826" cy="462"/>
          </p:xfrm>
          <a:graphic>
            <a:graphicData uri="http://schemas.openxmlformats.org/presentationml/2006/ole">
              <mc:AlternateContent xmlns:mc="http://schemas.openxmlformats.org/markup-compatibility/2006">
                <mc:Choice xmlns:v="urn:schemas-microsoft-com:vml" Requires="v">
                  <p:oleObj spid="_x0000_s76818" name="Equation" r:id="rId4" imgW="103276400" imgH="16967200" progId="Equation.3">
                    <p:embed/>
                  </p:oleObj>
                </mc:Choice>
                <mc:Fallback>
                  <p:oleObj name="Equation" r:id="rId4" imgW="103276400" imgH="16967200" progId="Equation.3">
                    <p:embed/>
                    <p:pic>
                      <p:nvPicPr>
                        <p:cNvPr id="48138" name="Object 6">
                          <a:extLst>
                            <a:ext uri="{FF2B5EF4-FFF2-40B4-BE49-F238E27FC236}">
                              <a16:creationId xmlns:a16="http://schemas.microsoft.com/office/drawing/2014/main" xmlns="" id="{0992612A-A406-7C44-8A6C-C5EED317C3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1872"/>
                          <a:ext cx="282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9" name="Object 4">
              <a:extLst>
                <a:ext uri="{FF2B5EF4-FFF2-40B4-BE49-F238E27FC236}">
                  <a16:creationId xmlns:a16="http://schemas.microsoft.com/office/drawing/2014/main" xmlns="" id="{F9116EA3-FE8E-1F46-B141-C9A55BEEDA4F}"/>
                </a:ext>
              </a:extLst>
            </p:cNvPr>
            <p:cNvGraphicFramePr>
              <a:graphicFrameLocks noChangeAspect="1"/>
            </p:cNvGraphicFramePr>
            <p:nvPr/>
          </p:nvGraphicFramePr>
          <p:xfrm>
            <a:off x="3600" y="2016"/>
            <a:ext cx="738" cy="192"/>
          </p:xfrm>
          <a:graphic>
            <a:graphicData uri="http://schemas.openxmlformats.org/presentationml/2006/ole">
              <mc:AlternateContent xmlns:mc="http://schemas.openxmlformats.org/markup-compatibility/2006">
                <mc:Choice xmlns:v="urn:schemas-microsoft-com:vml" Requires="v">
                  <p:oleObj spid="_x0000_s76819" name="Equation" r:id="rId6" imgW="26911300" imgH="7023100" progId="Equation.3">
                    <p:embed/>
                  </p:oleObj>
                </mc:Choice>
                <mc:Fallback>
                  <p:oleObj name="Equation" r:id="rId6" imgW="26911300" imgH="7023100" progId="Equation.3">
                    <p:embed/>
                    <p:pic>
                      <p:nvPicPr>
                        <p:cNvPr id="48139" name="Object 4">
                          <a:extLst>
                            <a:ext uri="{FF2B5EF4-FFF2-40B4-BE49-F238E27FC236}">
                              <a16:creationId xmlns:a16="http://schemas.microsoft.com/office/drawing/2014/main" xmlns="" id="{F9116EA3-FE8E-1F46-B141-C9A55BEEDA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016"/>
                          <a:ext cx="7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8134" name="Rectangle 12">
            <a:extLst>
              <a:ext uri="{FF2B5EF4-FFF2-40B4-BE49-F238E27FC236}">
                <a16:creationId xmlns:a16="http://schemas.microsoft.com/office/drawing/2014/main" xmlns="" id="{37E35074-DD03-B94D-9F05-9634122D10AE}"/>
              </a:ext>
            </a:extLst>
          </p:cNvPr>
          <p:cNvSpPr>
            <a:spLocks noChangeArrowheads="1"/>
          </p:cNvSpPr>
          <p:nvPr/>
        </p:nvSpPr>
        <p:spPr bwMode="auto">
          <a:xfrm>
            <a:off x="2133601" y="2286000"/>
            <a:ext cx="588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b) The exact value of the above integral is</a:t>
            </a:r>
          </a:p>
        </p:txBody>
      </p:sp>
      <p:sp>
        <p:nvSpPr>
          <p:cNvPr id="48135" name="Rectangle 14">
            <a:extLst>
              <a:ext uri="{FF2B5EF4-FFF2-40B4-BE49-F238E27FC236}">
                <a16:creationId xmlns:a16="http://schemas.microsoft.com/office/drawing/2014/main" xmlns="" id="{63F242EA-C59A-B546-B02F-D10DFE3CEF44}"/>
              </a:ext>
            </a:extLst>
          </p:cNvPr>
          <p:cNvSpPr>
            <a:spLocks noChangeArrowheads="1"/>
          </p:cNvSpPr>
          <p:nvPr/>
        </p:nvSpPr>
        <p:spPr bwMode="auto">
          <a:xfrm>
            <a:off x="2133600" y="3962400"/>
            <a:ext cx="2700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so the true error is</a:t>
            </a:r>
          </a:p>
        </p:txBody>
      </p:sp>
      <p:graphicFrame>
        <p:nvGraphicFramePr>
          <p:cNvPr id="48136" name="Object 16">
            <a:extLst>
              <a:ext uri="{FF2B5EF4-FFF2-40B4-BE49-F238E27FC236}">
                <a16:creationId xmlns:a16="http://schemas.microsoft.com/office/drawing/2014/main" xmlns="" id="{58DA1FBD-16BA-3A4B-B8CF-9B4B7F333C39}"/>
              </a:ext>
            </a:extLst>
          </p:cNvPr>
          <p:cNvGraphicFramePr>
            <a:graphicFrameLocks noChangeAspect="1"/>
          </p:cNvGraphicFramePr>
          <p:nvPr/>
        </p:nvGraphicFramePr>
        <p:xfrm>
          <a:off x="2438401" y="4724400"/>
          <a:ext cx="4143375" cy="342900"/>
        </p:xfrm>
        <a:graphic>
          <a:graphicData uri="http://schemas.openxmlformats.org/presentationml/2006/ole">
            <mc:AlternateContent xmlns:mc="http://schemas.openxmlformats.org/markup-compatibility/2006">
              <mc:Choice xmlns:v="urn:schemas-microsoft-com:vml" Requires="v">
                <p:oleObj spid="_x0000_s76820" name="Equation" r:id="rId8" imgW="95377000" imgH="7899400" progId="Equation.3">
                  <p:embed/>
                </p:oleObj>
              </mc:Choice>
              <mc:Fallback>
                <p:oleObj name="Equation" r:id="rId8" imgW="95377000" imgH="7899400" progId="Equation.3">
                  <p:embed/>
                  <p:pic>
                    <p:nvPicPr>
                      <p:cNvPr id="48136" name="Object 16">
                        <a:extLst>
                          <a:ext uri="{FF2B5EF4-FFF2-40B4-BE49-F238E27FC236}">
                            <a16:creationId xmlns:a16="http://schemas.microsoft.com/office/drawing/2014/main" xmlns="" id="{58DA1FBD-16BA-3A4B-B8CF-9B4B7F333C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1" y="4724400"/>
                        <a:ext cx="41433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7" name="Object 15">
            <a:extLst>
              <a:ext uri="{FF2B5EF4-FFF2-40B4-BE49-F238E27FC236}">
                <a16:creationId xmlns:a16="http://schemas.microsoft.com/office/drawing/2014/main" xmlns="" id="{E64B410B-FA10-1349-9FFD-BD7DF95B640C}"/>
              </a:ext>
            </a:extLst>
          </p:cNvPr>
          <p:cNvGraphicFramePr>
            <a:graphicFrameLocks noChangeAspect="1"/>
          </p:cNvGraphicFramePr>
          <p:nvPr/>
        </p:nvGraphicFramePr>
        <p:xfrm>
          <a:off x="2743201" y="5334001"/>
          <a:ext cx="1762125" cy="257175"/>
        </p:xfrm>
        <a:graphic>
          <a:graphicData uri="http://schemas.openxmlformats.org/presentationml/2006/ole">
            <mc:AlternateContent xmlns:mc="http://schemas.openxmlformats.org/markup-compatibility/2006">
              <mc:Choice xmlns:v="urn:schemas-microsoft-com:vml" Requires="v">
                <p:oleObj spid="_x0000_s76821" name="Equation" r:id="rId10" imgW="40665400" imgH="5854700" progId="Equation.3">
                  <p:embed/>
                </p:oleObj>
              </mc:Choice>
              <mc:Fallback>
                <p:oleObj name="Equation" r:id="rId10" imgW="40665400" imgH="5854700" progId="Equation.3">
                  <p:embed/>
                  <p:pic>
                    <p:nvPicPr>
                      <p:cNvPr id="48137" name="Object 15">
                        <a:extLst>
                          <a:ext uri="{FF2B5EF4-FFF2-40B4-BE49-F238E27FC236}">
                            <a16:creationId xmlns:a16="http://schemas.microsoft.com/office/drawing/2014/main" xmlns="" id="{E64B410B-FA10-1349-9FFD-BD7DF95B64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1" y="5334001"/>
                        <a:ext cx="1762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289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xmlns="" id="{7727E306-6CBD-0042-8B9A-8DF4D4AF6893}"/>
              </a:ext>
            </a:extLst>
          </p:cNvPr>
          <p:cNvSpPr>
            <a:spLocks noGrp="1" noChangeArrowheads="1"/>
          </p:cNvSpPr>
          <p:nvPr>
            <p:ph type="title"/>
          </p:nvPr>
        </p:nvSpPr>
        <p:spPr/>
        <p:txBody>
          <a:bodyPr/>
          <a:lstStyle/>
          <a:p>
            <a:r>
              <a:rPr lang="en-US" altLang="en-US"/>
              <a:t>Solution (cont)</a:t>
            </a:r>
          </a:p>
        </p:txBody>
      </p:sp>
      <p:grpSp>
        <p:nvGrpSpPr>
          <p:cNvPr id="49157" name="Group 9">
            <a:extLst>
              <a:ext uri="{FF2B5EF4-FFF2-40B4-BE49-F238E27FC236}">
                <a16:creationId xmlns:a16="http://schemas.microsoft.com/office/drawing/2014/main" xmlns="" id="{A69305A6-4594-2F47-B48A-E38D4D449F8F}"/>
              </a:ext>
            </a:extLst>
          </p:cNvPr>
          <p:cNvGrpSpPr>
            <a:grpSpLocks/>
          </p:cNvGrpSpPr>
          <p:nvPr/>
        </p:nvGrpSpPr>
        <p:grpSpPr bwMode="auto">
          <a:xfrm>
            <a:off x="2590800" y="2362200"/>
            <a:ext cx="6477000" cy="471488"/>
            <a:chOff x="864" y="2631"/>
            <a:chExt cx="4080" cy="297"/>
          </a:xfrm>
        </p:grpSpPr>
        <p:sp>
          <p:nvSpPr>
            <p:cNvPr id="49161" name="Rectangle 10">
              <a:extLst>
                <a:ext uri="{FF2B5EF4-FFF2-40B4-BE49-F238E27FC236}">
                  <a16:creationId xmlns:a16="http://schemas.microsoft.com/office/drawing/2014/main" xmlns="" id="{E66E3ED2-F090-EF4C-B55E-D5430598A5A5}"/>
                </a:ext>
              </a:extLst>
            </p:cNvPr>
            <p:cNvSpPr>
              <a:spLocks noChangeArrowheads="1"/>
            </p:cNvSpPr>
            <p:nvPr/>
          </p:nvSpPr>
          <p:spPr bwMode="auto">
            <a:xfrm>
              <a:off x="864" y="2631"/>
              <a:ext cx="2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cs typeface="Times New Roman" panose="02020603050405020304" pitchFamily="18" charset="0"/>
                </a:rPr>
                <a:t>The absolute relative true error</a:t>
              </a:r>
              <a:r>
                <a:rPr lang="en-US" altLang="en-US">
                  <a:cs typeface="Times New Roman" panose="02020603050405020304" pitchFamily="18" charset="0"/>
                </a:rPr>
                <a:t>, </a:t>
              </a:r>
              <a:endParaRPr lang="en-US" altLang="en-US"/>
            </a:p>
          </p:txBody>
        </p:sp>
        <p:sp>
          <p:nvSpPr>
            <p:cNvPr id="49162" name="Rectangle 11">
              <a:extLst>
                <a:ext uri="{FF2B5EF4-FFF2-40B4-BE49-F238E27FC236}">
                  <a16:creationId xmlns:a16="http://schemas.microsoft.com/office/drawing/2014/main" xmlns="" id="{55AAA5E3-84F0-AC46-B3F8-619E514288C6}"/>
                </a:ext>
              </a:extLst>
            </p:cNvPr>
            <p:cNvSpPr>
              <a:spLocks noChangeArrowheads="1"/>
            </p:cNvSpPr>
            <p:nvPr/>
          </p:nvSpPr>
          <p:spPr bwMode="auto">
            <a:xfrm>
              <a:off x="3504" y="2640"/>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cs typeface="Times New Roman" panose="02020603050405020304" pitchFamily="18" charset="0"/>
                </a:rPr>
                <a:t>, </a:t>
              </a:r>
              <a:r>
                <a:rPr lang="en-US" altLang="en-US" sz="2000">
                  <a:cs typeface="Times New Roman" panose="02020603050405020304" pitchFamily="18" charset="0"/>
                </a:rPr>
                <a:t>would be</a:t>
              </a:r>
              <a:r>
                <a:rPr lang="en-US" altLang="en-US"/>
                <a:t> </a:t>
              </a:r>
            </a:p>
          </p:txBody>
        </p:sp>
        <p:graphicFrame>
          <p:nvGraphicFramePr>
            <p:cNvPr id="49163" name="Object 12">
              <a:extLst>
                <a:ext uri="{FF2B5EF4-FFF2-40B4-BE49-F238E27FC236}">
                  <a16:creationId xmlns:a16="http://schemas.microsoft.com/office/drawing/2014/main" xmlns="" id="{801AE5BB-1F30-414E-8FF2-01CEEEE825B6}"/>
                </a:ext>
              </a:extLst>
            </p:cNvPr>
            <p:cNvGraphicFramePr>
              <a:graphicFrameLocks noChangeAspect="1"/>
            </p:cNvGraphicFramePr>
            <p:nvPr/>
          </p:nvGraphicFramePr>
          <p:xfrm>
            <a:off x="3264" y="2640"/>
            <a:ext cx="210" cy="234"/>
          </p:xfrm>
          <a:graphic>
            <a:graphicData uri="http://schemas.openxmlformats.org/presentationml/2006/ole">
              <mc:AlternateContent xmlns:mc="http://schemas.openxmlformats.org/markup-compatibility/2006">
                <mc:Choice xmlns:v="urn:schemas-microsoft-com:vml" Requires="v">
                  <p:oleObj spid="_x0000_s78866" name="Equation" r:id="rId4" imgW="7607300" imgH="8483600" progId="Equation.3">
                    <p:embed/>
                  </p:oleObj>
                </mc:Choice>
                <mc:Fallback>
                  <p:oleObj name="Equation" r:id="rId4" imgW="7607300" imgH="8483600" progId="Equation.3">
                    <p:embed/>
                    <p:pic>
                      <p:nvPicPr>
                        <p:cNvPr id="49163" name="Object 12">
                          <a:extLst>
                            <a:ext uri="{FF2B5EF4-FFF2-40B4-BE49-F238E27FC236}">
                              <a16:creationId xmlns:a16="http://schemas.microsoft.com/office/drawing/2014/main" xmlns="" id="{801AE5BB-1F30-414E-8FF2-01CEEEE825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2640"/>
                          <a:ext cx="21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9158" name="Object 19">
            <a:extLst>
              <a:ext uri="{FF2B5EF4-FFF2-40B4-BE49-F238E27FC236}">
                <a16:creationId xmlns:a16="http://schemas.microsoft.com/office/drawing/2014/main" xmlns="" id="{FD9D2B7D-7E14-F647-B21F-EB2BC7E55D91}"/>
              </a:ext>
            </a:extLst>
          </p:cNvPr>
          <p:cNvGraphicFramePr>
            <a:graphicFrameLocks noChangeAspect="1"/>
          </p:cNvGraphicFramePr>
          <p:nvPr/>
        </p:nvGraphicFramePr>
        <p:xfrm>
          <a:off x="2819400" y="3124201"/>
          <a:ext cx="1981200" cy="574675"/>
        </p:xfrm>
        <a:graphic>
          <a:graphicData uri="http://schemas.openxmlformats.org/presentationml/2006/ole">
            <mc:AlternateContent xmlns:mc="http://schemas.openxmlformats.org/markup-compatibility/2006">
              <mc:Choice xmlns:v="urn:schemas-microsoft-com:vml" Requires="v">
                <p:oleObj spid="_x0000_s78867" name="Equation" r:id="rId6" imgW="33934400" imgH="9944100" progId="Equation.3">
                  <p:embed/>
                </p:oleObj>
              </mc:Choice>
              <mc:Fallback>
                <p:oleObj name="Equation" r:id="rId6" imgW="33934400" imgH="9944100" progId="Equation.3">
                  <p:embed/>
                  <p:pic>
                    <p:nvPicPr>
                      <p:cNvPr id="49158" name="Object 19">
                        <a:extLst>
                          <a:ext uri="{FF2B5EF4-FFF2-40B4-BE49-F238E27FC236}">
                            <a16:creationId xmlns:a16="http://schemas.microsoft.com/office/drawing/2014/main" xmlns="" id="{FD9D2B7D-7E14-F647-B21F-EB2BC7E55D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124201"/>
                        <a:ext cx="19812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27">
            <a:extLst>
              <a:ext uri="{FF2B5EF4-FFF2-40B4-BE49-F238E27FC236}">
                <a16:creationId xmlns:a16="http://schemas.microsoft.com/office/drawing/2014/main" xmlns="" id="{6993FF3D-906C-5D4B-86A8-C65EEB1FB8A0}"/>
              </a:ext>
            </a:extLst>
          </p:cNvPr>
          <p:cNvGraphicFramePr>
            <a:graphicFrameLocks noChangeAspect="1"/>
          </p:cNvGraphicFramePr>
          <p:nvPr/>
        </p:nvGraphicFramePr>
        <p:xfrm>
          <a:off x="3124200" y="4067175"/>
          <a:ext cx="1600200" cy="476250"/>
        </p:xfrm>
        <a:graphic>
          <a:graphicData uri="http://schemas.openxmlformats.org/presentationml/2006/ole">
            <mc:AlternateContent xmlns:mc="http://schemas.openxmlformats.org/markup-compatibility/2006">
              <mc:Choice xmlns:v="urn:schemas-microsoft-com:vml" Requires="v">
                <p:oleObj spid="_x0000_s78868" name="Equation" r:id="rId8" imgW="33058100" imgH="9944100" progId="Equation.3">
                  <p:embed/>
                </p:oleObj>
              </mc:Choice>
              <mc:Fallback>
                <p:oleObj name="Equation" r:id="rId8" imgW="33058100" imgH="9944100" progId="Equation.3">
                  <p:embed/>
                  <p:pic>
                    <p:nvPicPr>
                      <p:cNvPr id="49159" name="Object 27">
                        <a:extLst>
                          <a:ext uri="{FF2B5EF4-FFF2-40B4-BE49-F238E27FC236}">
                            <a16:creationId xmlns:a16="http://schemas.microsoft.com/office/drawing/2014/main" xmlns="" id="{6993FF3D-906C-5D4B-86A8-C65EEB1FB8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4067175"/>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26">
            <a:extLst>
              <a:ext uri="{FF2B5EF4-FFF2-40B4-BE49-F238E27FC236}">
                <a16:creationId xmlns:a16="http://schemas.microsoft.com/office/drawing/2014/main" xmlns="" id="{ECCB7A0B-0832-AB4C-BC03-932E7C6F4A7E}"/>
              </a:ext>
            </a:extLst>
          </p:cNvPr>
          <p:cNvGraphicFramePr>
            <a:graphicFrameLocks noChangeAspect="1"/>
          </p:cNvGraphicFramePr>
          <p:nvPr/>
        </p:nvGraphicFramePr>
        <p:xfrm>
          <a:off x="3124200" y="4876801"/>
          <a:ext cx="990600" cy="257175"/>
        </p:xfrm>
        <a:graphic>
          <a:graphicData uri="http://schemas.openxmlformats.org/presentationml/2006/ole">
            <mc:AlternateContent xmlns:mc="http://schemas.openxmlformats.org/markup-compatibility/2006">
              <mc:Choice xmlns:v="urn:schemas-microsoft-com:vml" Requires="v">
                <p:oleObj spid="_x0000_s78869" name="Equation" r:id="rId10" imgW="16090900" imgH="4102100" progId="Equation.3">
                  <p:embed/>
                </p:oleObj>
              </mc:Choice>
              <mc:Fallback>
                <p:oleObj name="Equation" r:id="rId10" imgW="16090900" imgH="4102100" progId="Equation.3">
                  <p:embed/>
                  <p:pic>
                    <p:nvPicPr>
                      <p:cNvPr id="49160" name="Object 26">
                        <a:extLst>
                          <a:ext uri="{FF2B5EF4-FFF2-40B4-BE49-F238E27FC236}">
                            <a16:creationId xmlns:a16="http://schemas.microsoft.com/office/drawing/2014/main" xmlns="" id="{ECCB7A0B-0832-AB4C-BC03-932E7C6F4A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876801"/>
                        <a:ext cx="990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8384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xmlns="" id="{BFDB77E7-CFA4-EF45-953D-B6B3FFC1C4CA}"/>
              </a:ext>
            </a:extLst>
          </p:cNvPr>
          <p:cNvSpPr>
            <a:spLocks noGrp="1" noChangeArrowheads="1"/>
          </p:cNvSpPr>
          <p:nvPr>
            <p:ph type="title"/>
          </p:nvPr>
        </p:nvSpPr>
        <p:spPr>
          <a:xfrm>
            <a:off x="2057400" y="76200"/>
            <a:ext cx="7793038" cy="1143000"/>
          </a:xfrm>
        </p:spPr>
        <p:txBody>
          <a:bodyPr/>
          <a:lstStyle/>
          <a:p>
            <a:r>
              <a:rPr lang="en-US" altLang="en-US"/>
              <a:t>Solution (cont)</a:t>
            </a:r>
          </a:p>
        </p:txBody>
      </p:sp>
      <p:sp>
        <p:nvSpPr>
          <p:cNvPr id="50181" name="Rectangle 4">
            <a:extLst>
              <a:ext uri="{FF2B5EF4-FFF2-40B4-BE49-F238E27FC236}">
                <a16:creationId xmlns:a16="http://schemas.microsoft.com/office/drawing/2014/main" xmlns="" id="{529C2613-E344-344E-A697-F2BFDFFF942C}"/>
              </a:ext>
            </a:extLst>
          </p:cNvPr>
          <p:cNvSpPr>
            <a:spLocks noChangeArrowheads="1"/>
          </p:cNvSpPr>
          <p:nvPr/>
        </p:nvSpPr>
        <p:spPr bwMode="auto">
          <a:xfrm>
            <a:off x="1787526" y="1447800"/>
            <a:ext cx="3775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t>Table 1 gives the values obtained using multiple segment Trapezoidal rule for </a:t>
            </a:r>
          </a:p>
        </p:txBody>
      </p:sp>
      <p:graphicFrame>
        <p:nvGraphicFramePr>
          <p:cNvPr id="327985" name="Group 305">
            <a:extLst>
              <a:ext uri="{FF2B5EF4-FFF2-40B4-BE49-F238E27FC236}">
                <a16:creationId xmlns:a16="http://schemas.microsoft.com/office/drawing/2014/main" xmlns="" id="{A779A45B-ED7D-6A4F-832E-E342ED6C9370}"/>
              </a:ext>
            </a:extLst>
          </p:cNvPr>
          <p:cNvGraphicFramePr>
            <a:graphicFrameLocks noGrp="1"/>
          </p:cNvGraphicFramePr>
          <p:nvPr/>
        </p:nvGraphicFramePr>
        <p:xfrm>
          <a:off x="5638800" y="1524001"/>
          <a:ext cx="4802188" cy="3017835"/>
        </p:xfrm>
        <a:graphic>
          <a:graphicData uri="http://schemas.openxmlformats.org/drawingml/2006/table">
            <a:tbl>
              <a:tblPr/>
              <a:tblGrid>
                <a:gridCol w="960438">
                  <a:extLst>
                    <a:ext uri="{9D8B030D-6E8A-4147-A177-3AD203B41FA5}">
                      <a16:colId xmlns:a16="http://schemas.microsoft.com/office/drawing/2014/main" xmlns="" val="20000"/>
                    </a:ext>
                  </a:extLst>
                </a:gridCol>
                <a:gridCol w="960437">
                  <a:extLst>
                    <a:ext uri="{9D8B030D-6E8A-4147-A177-3AD203B41FA5}">
                      <a16:colId xmlns:a16="http://schemas.microsoft.com/office/drawing/2014/main" xmlns="" val="20001"/>
                    </a:ext>
                  </a:extLst>
                </a:gridCol>
                <a:gridCol w="960438">
                  <a:extLst>
                    <a:ext uri="{9D8B030D-6E8A-4147-A177-3AD203B41FA5}">
                      <a16:colId xmlns:a16="http://schemas.microsoft.com/office/drawing/2014/main" xmlns="" val="20002"/>
                    </a:ext>
                  </a:extLst>
                </a:gridCol>
                <a:gridCol w="960437">
                  <a:extLst>
                    <a:ext uri="{9D8B030D-6E8A-4147-A177-3AD203B41FA5}">
                      <a16:colId xmlns:a16="http://schemas.microsoft.com/office/drawing/2014/main" xmlns="" val="20003"/>
                    </a:ext>
                  </a:extLst>
                </a:gridCol>
                <a:gridCol w="960438">
                  <a:extLst>
                    <a:ext uri="{9D8B030D-6E8A-4147-A177-3AD203B41FA5}">
                      <a16:colId xmlns:a16="http://schemas.microsoft.com/office/drawing/2014/main" xmlns="" val="20004"/>
                    </a:ext>
                  </a:extLst>
                </a:gridCol>
              </a:tblGrid>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ahoma" charset="0"/>
                          <a:cs typeface="Times New Roman" pitchFamily="18" charset="0"/>
                        </a:rPr>
                        <a:t>n</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ahoma" charset="0"/>
                          <a:cs typeface="Times New Roman" pitchFamily="18" charset="0"/>
                        </a:rPr>
                        <a:t>Value</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ahoma" charset="0"/>
                          <a:cs typeface="Times New Roman" pitchFamily="18" charset="0"/>
                        </a:rPr>
                        <a:t>E</a:t>
                      </a:r>
                      <a:r>
                        <a:rPr kumimoji="0" lang="en-US" sz="1600" b="1" i="0" u="none" strike="noStrike" cap="none" normalizeH="0" baseline="-30000">
                          <a:ln>
                            <a:noFill/>
                          </a:ln>
                          <a:solidFill>
                            <a:schemeClr val="tx1"/>
                          </a:solidFill>
                          <a:effectLst/>
                          <a:latin typeface="Tahoma" charset="0"/>
                          <a:cs typeface="Times New Roman" pitchFamily="18" charset="0"/>
                        </a:rPr>
                        <a:t>t</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11868</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-807</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7.296</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2</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11266</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-205</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1.853</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5.343</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3</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11153</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-91.4</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0.8265</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1.019</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4</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11113</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-51.5</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0.4655</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0.3594</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5</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11094</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-33.0</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0.2981</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0.1669</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6</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11084</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-22.9</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0.2070</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0.09082</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7</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11078</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-16.8</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0.1521</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0.05482</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3531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8</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11074</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-12.9</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charset="0"/>
                          <a:cs typeface="Times New Roman" pitchFamily="18" charset="0"/>
                        </a:rPr>
                        <a:t>0.1165</a:t>
                      </a:r>
                      <a:endParaRPr kumimoji="0" lang="en-US" sz="1600" b="0" i="0" u="none" strike="noStrike" cap="none" normalizeH="0" baseline="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cs typeface="Times New Roman" pitchFamily="18" charset="0"/>
                        </a:rPr>
                        <a:t>0.03560</a:t>
                      </a:r>
                      <a:endParaRPr kumimoji="0" lang="en-US" sz="1600" b="0" i="0" u="none" strike="noStrike" cap="none" normalizeH="0" baseline="0" dirty="0">
                        <a:ln>
                          <a:noFill/>
                        </a:ln>
                        <a:solidFill>
                          <a:schemeClr val="tx1"/>
                        </a:solidFill>
                        <a:effectLst/>
                        <a:latin typeface="Tahoma" charset="0"/>
                      </a:endParaRPr>
                    </a:p>
                  </a:txBody>
                  <a:tcPr marT="45725" marB="4572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50245" name="Object 306">
            <a:extLst>
              <a:ext uri="{FF2B5EF4-FFF2-40B4-BE49-F238E27FC236}">
                <a16:creationId xmlns:a16="http://schemas.microsoft.com/office/drawing/2014/main" xmlns="" id="{FCC94FBD-7E22-B248-A9FB-0E6EDBC93A6A}"/>
              </a:ext>
            </a:extLst>
          </p:cNvPr>
          <p:cNvGraphicFramePr>
            <a:graphicFrameLocks noChangeAspect="1"/>
          </p:cNvGraphicFramePr>
          <p:nvPr/>
        </p:nvGraphicFramePr>
        <p:xfrm>
          <a:off x="1701800" y="2667001"/>
          <a:ext cx="3665538" cy="669925"/>
        </p:xfrm>
        <a:graphic>
          <a:graphicData uri="http://schemas.openxmlformats.org/presentationml/2006/ole">
            <mc:AlternateContent xmlns:mc="http://schemas.openxmlformats.org/markup-compatibility/2006">
              <mc:Choice xmlns:v="urn:schemas-microsoft-com:vml" Requires="v">
                <p:oleObj spid="_x0000_s80910" name="Equation" r:id="rId4" imgW="92163900" imgH="16967200" progId="Equation.3">
                  <p:embed/>
                </p:oleObj>
              </mc:Choice>
              <mc:Fallback>
                <p:oleObj name="Equation" r:id="rId4" imgW="92163900" imgH="16967200" progId="Equation.3">
                  <p:embed/>
                  <p:pic>
                    <p:nvPicPr>
                      <p:cNvPr id="50245" name="Object 306">
                        <a:extLst>
                          <a:ext uri="{FF2B5EF4-FFF2-40B4-BE49-F238E27FC236}">
                            <a16:creationId xmlns:a16="http://schemas.microsoft.com/office/drawing/2014/main" xmlns="" id="{FCC94FBD-7E22-B248-A9FB-0E6EDBC93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800" y="2667001"/>
                        <a:ext cx="36655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46" name="Text Box 308">
            <a:extLst>
              <a:ext uri="{FF2B5EF4-FFF2-40B4-BE49-F238E27FC236}">
                <a16:creationId xmlns:a16="http://schemas.microsoft.com/office/drawing/2014/main" xmlns="" id="{381CA0F5-6F28-DB40-985A-D6234CAB1FF7}"/>
              </a:ext>
            </a:extLst>
          </p:cNvPr>
          <p:cNvSpPr txBox="1">
            <a:spLocks noChangeArrowheads="1"/>
          </p:cNvSpPr>
          <p:nvPr/>
        </p:nvSpPr>
        <p:spPr bwMode="auto">
          <a:xfrm>
            <a:off x="5943600" y="4648200"/>
            <a:ext cx="419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1200" b="1"/>
              <a:t>Table 1: Multiple Segment Trapezoidal Rule Values</a:t>
            </a:r>
          </a:p>
        </p:txBody>
      </p:sp>
      <p:graphicFrame>
        <p:nvGraphicFramePr>
          <p:cNvPr id="50247" name="Object 327">
            <a:extLst>
              <a:ext uri="{FF2B5EF4-FFF2-40B4-BE49-F238E27FC236}">
                <a16:creationId xmlns:a16="http://schemas.microsoft.com/office/drawing/2014/main" xmlns="" id="{A8BBBC64-AFFA-054F-B89C-CD40CFA1D391}"/>
              </a:ext>
            </a:extLst>
          </p:cNvPr>
          <p:cNvGraphicFramePr>
            <a:graphicFrameLocks noChangeAspect="1"/>
          </p:cNvGraphicFramePr>
          <p:nvPr/>
        </p:nvGraphicFramePr>
        <p:xfrm>
          <a:off x="8769351" y="1614488"/>
          <a:ext cx="358775" cy="254000"/>
        </p:xfrm>
        <a:graphic>
          <a:graphicData uri="http://schemas.openxmlformats.org/presentationml/2006/ole">
            <mc:AlternateContent xmlns:mc="http://schemas.openxmlformats.org/markup-compatibility/2006">
              <mc:Choice xmlns:v="urn:schemas-microsoft-com:vml" Requires="v">
                <p:oleObj spid="_x0000_s80911" name="Equation" r:id="rId6" imgW="8191500" imgH="5854700" progId="Equation.3">
                  <p:embed/>
                </p:oleObj>
              </mc:Choice>
              <mc:Fallback>
                <p:oleObj name="Equation" r:id="rId6" imgW="8191500" imgH="5854700" progId="Equation.3">
                  <p:embed/>
                  <p:pic>
                    <p:nvPicPr>
                      <p:cNvPr id="50247" name="Object 327">
                        <a:extLst>
                          <a:ext uri="{FF2B5EF4-FFF2-40B4-BE49-F238E27FC236}">
                            <a16:creationId xmlns:a16="http://schemas.microsoft.com/office/drawing/2014/main" xmlns="" id="{A8BBBC64-AFFA-054F-B89C-CD40CFA1D3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9351" y="1614488"/>
                        <a:ext cx="3587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248" name="Object 329">
            <a:extLst>
              <a:ext uri="{FF2B5EF4-FFF2-40B4-BE49-F238E27FC236}">
                <a16:creationId xmlns:a16="http://schemas.microsoft.com/office/drawing/2014/main" xmlns="" id="{0CFE8ADA-5399-F745-AD6E-663C4F33F42B}"/>
              </a:ext>
            </a:extLst>
          </p:cNvPr>
          <p:cNvGraphicFramePr>
            <a:graphicFrameLocks noChangeAspect="1"/>
          </p:cNvGraphicFramePr>
          <p:nvPr/>
        </p:nvGraphicFramePr>
        <p:xfrm>
          <a:off x="9758363" y="1614488"/>
          <a:ext cx="379412" cy="254000"/>
        </p:xfrm>
        <a:graphic>
          <a:graphicData uri="http://schemas.openxmlformats.org/presentationml/2006/ole">
            <mc:AlternateContent xmlns:mc="http://schemas.openxmlformats.org/markup-compatibility/2006">
              <mc:Choice xmlns:v="urn:schemas-microsoft-com:vml" Requires="v">
                <p:oleObj spid="_x0000_s80912" name="Equation" r:id="rId8" imgW="8775700" imgH="5854700" progId="Equation.3">
                  <p:embed/>
                </p:oleObj>
              </mc:Choice>
              <mc:Fallback>
                <p:oleObj name="Equation" r:id="rId8" imgW="8775700" imgH="5854700" progId="Equation.3">
                  <p:embed/>
                  <p:pic>
                    <p:nvPicPr>
                      <p:cNvPr id="50248" name="Object 329">
                        <a:extLst>
                          <a:ext uri="{FF2B5EF4-FFF2-40B4-BE49-F238E27FC236}">
                            <a16:creationId xmlns:a16="http://schemas.microsoft.com/office/drawing/2014/main" xmlns="" id="{0CFE8ADA-5399-F745-AD6E-663C4F33F4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58363" y="1614488"/>
                        <a:ext cx="3794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49" name="TextBox 1">
            <a:extLst>
              <a:ext uri="{FF2B5EF4-FFF2-40B4-BE49-F238E27FC236}">
                <a16:creationId xmlns:a16="http://schemas.microsoft.com/office/drawing/2014/main" xmlns="" id="{4B02F2EE-EB0D-A34F-A40E-0AFC89AD2D4F}"/>
              </a:ext>
            </a:extLst>
          </p:cNvPr>
          <p:cNvSpPr txBox="1">
            <a:spLocks noChangeArrowheads="1"/>
          </p:cNvSpPr>
          <p:nvPr/>
        </p:nvSpPr>
        <p:spPr bwMode="auto">
          <a:xfrm>
            <a:off x="1895475" y="3651250"/>
            <a:ext cx="327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a:t>Exact Value=11061 m</a:t>
            </a:r>
          </a:p>
        </p:txBody>
      </p:sp>
    </p:spTree>
    <p:extLst>
      <p:ext uri="{BB962C8B-B14F-4D97-AF65-F5344CB8AC3E}">
        <p14:creationId xmlns:p14="http://schemas.microsoft.com/office/powerpoint/2010/main" val="250953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xmlns="" id="{EEAA4AA9-5A27-E344-B173-9B3AF20AC186}"/>
              </a:ext>
            </a:extLst>
          </p:cNvPr>
          <p:cNvSpPr>
            <a:spLocks noGrp="1" noChangeArrowheads="1"/>
          </p:cNvSpPr>
          <p:nvPr>
            <p:ph type="title"/>
          </p:nvPr>
        </p:nvSpPr>
        <p:spPr/>
        <p:txBody>
          <a:bodyPr/>
          <a:lstStyle/>
          <a:p>
            <a:r>
              <a:rPr lang="en-US" altLang="en-US"/>
              <a:t>Example 3</a:t>
            </a:r>
          </a:p>
        </p:txBody>
      </p:sp>
      <p:sp>
        <p:nvSpPr>
          <p:cNvPr id="51205" name="Rectangle 4">
            <a:extLst>
              <a:ext uri="{FF2B5EF4-FFF2-40B4-BE49-F238E27FC236}">
                <a16:creationId xmlns:a16="http://schemas.microsoft.com/office/drawing/2014/main" xmlns="" id="{24EFFDD7-9440-0A43-BDC6-F62AF6C6060D}"/>
              </a:ext>
            </a:extLst>
          </p:cNvPr>
          <p:cNvSpPr>
            <a:spLocks noChangeArrowheads="1"/>
          </p:cNvSpPr>
          <p:nvPr/>
        </p:nvSpPr>
        <p:spPr bwMode="auto">
          <a:xfrm>
            <a:off x="1828800" y="2349928"/>
            <a:ext cx="685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Use Multiple Segment Trapezoidal Rule to find the area under the curve</a:t>
            </a:r>
          </a:p>
        </p:txBody>
      </p:sp>
      <p:graphicFrame>
        <p:nvGraphicFramePr>
          <p:cNvPr id="51206" name="Object 23">
            <a:extLst>
              <a:ext uri="{FF2B5EF4-FFF2-40B4-BE49-F238E27FC236}">
                <a16:creationId xmlns:a16="http://schemas.microsoft.com/office/drawing/2014/main" xmlns="" id="{34E9FF9B-B05C-BF43-8406-8833683D2214}"/>
              </a:ext>
            </a:extLst>
          </p:cNvPr>
          <p:cNvGraphicFramePr>
            <a:graphicFrameLocks noChangeAspect="1"/>
          </p:cNvGraphicFramePr>
          <p:nvPr/>
        </p:nvGraphicFramePr>
        <p:xfrm>
          <a:off x="2362200" y="3352801"/>
          <a:ext cx="1676400" cy="752475"/>
        </p:xfrm>
        <a:graphic>
          <a:graphicData uri="http://schemas.openxmlformats.org/presentationml/2006/ole">
            <mc:AlternateContent xmlns:mc="http://schemas.openxmlformats.org/markup-compatibility/2006">
              <mc:Choice xmlns:v="urn:schemas-microsoft-com:vml" Requires="v">
                <p:oleObj spid="_x0000_s82974" name="Equation" r:id="rId4" imgW="38620700" imgH="17259300" progId="Equation.3">
                  <p:embed/>
                </p:oleObj>
              </mc:Choice>
              <mc:Fallback>
                <p:oleObj name="Equation" r:id="rId4" imgW="38620700" imgH="17259300" progId="Equation.3">
                  <p:embed/>
                  <p:pic>
                    <p:nvPicPr>
                      <p:cNvPr id="51206" name="Object 23">
                        <a:extLst>
                          <a:ext uri="{FF2B5EF4-FFF2-40B4-BE49-F238E27FC236}">
                            <a16:creationId xmlns:a16="http://schemas.microsoft.com/office/drawing/2014/main" xmlns="" id="{34E9FF9B-B05C-BF43-8406-8833683D2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352801"/>
                        <a:ext cx="16764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07" name="Group 31">
            <a:extLst>
              <a:ext uri="{FF2B5EF4-FFF2-40B4-BE49-F238E27FC236}">
                <a16:creationId xmlns:a16="http://schemas.microsoft.com/office/drawing/2014/main" xmlns="" id="{825622EE-D687-9B49-9895-D4433F6A43F1}"/>
              </a:ext>
            </a:extLst>
          </p:cNvPr>
          <p:cNvGrpSpPr>
            <a:grpSpLocks/>
          </p:cNvGrpSpPr>
          <p:nvPr/>
        </p:nvGrpSpPr>
        <p:grpSpPr bwMode="auto">
          <a:xfrm>
            <a:off x="4876800" y="3429000"/>
            <a:ext cx="3733800" cy="495300"/>
            <a:chOff x="1152" y="2616"/>
            <a:chExt cx="2352" cy="312"/>
          </a:xfrm>
        </p:grpSpPr>
        <p:sp>
          <p:nvSpPr>
            <p:cNvPr id="51214" name="Rectangle 12">
              <a:extLst>
                <a:ext uri="{FF2B5EF4-FFF2-40B4-BE49-F238E27FC236}">
                  <a16:creationId xmlns:a16="http://schemas.microsoft.com/office/drawing/2014/main" xmlns="" id="{EEDB0555-750F-A04E-AF08-9FF2D84BFB0F}"/>
                </a:ext>
              </a:extLst>
            </p:cNvPr>
            <p:cNvSpPr>
              <a:spLocks noChangeArrowheads="1"/>
            </p:cNvSpPr>
            <p:nvPr/>
          </p:nvSpPr>
          <p:spPr bwMode="auto">
            <a:xfrm>
              <a:off x="1152" y="2640"/>
              <a:ext cx="5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from </a:t>
              </a:r>
            </a:p>
          </p:txBody>
        </p:sp>
        <p:sp>
          <p:nvSpPr>
            <p:cNvPr id="51215" name="Rectangle 16">
              <a:extLst>
                <a:ext uri="{FF2B5EF4-FFF2-40B4-BE49-F238E27FC236}">
                  <a16:creationId xmlns:a16="http://schemas.microsoft.com/office/drawing/2014/main" xmlns="" id="{02198FDF-61B6-174A-AF1A-C884FE42CD30}"/>
                </a:ext>
              </a:extLst>
            </p:cNvPr>
            <p:cNvSpPr>
              <a:spLocks noChangeArrowheads="1"/>
            </p:cNvSpPr>
            <p:nvPr/>
          </p:nvSpPr>
          <p:spPr bwMode="auto">
            <a:xfrm>
              <a:off x="2496" y="2616"/>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to </a:t>
              </a:r>
            </a:p>
          </p:txBody>
        </p:sp>
        <p:graphicFrame>
          <p:nvGraphicFramePr>
            <p:cNvPr id="51216" name="Object 25">
              <a:extLst>
                <a:ext uri="{FF2B5EF4-FFF2-40B4-BE49-F238E27FC236}">
                  <a16:creationId xmlns:a16="http://schemas.microsoft.com/office/drawing/2014/main" xmlns="" id="{CB9127C4-1306-C740-A7EA-56733E9A752E}"/>
                </a:ext>
              </a:extLst>
            </p:cNvPr>
            <p:cNvGraphicFramePr>
              <a:graphicFrameLocks noChangeAspect="1"/>
            </p:cNvGraphicFramePr>
            <p:nvPr/>
          </p:nvGraphicFramePr>
          <p:xfrm>
            <a:off x="1920" y="2688"/>
            <a:ext cx="408" cy="174"/>
          </p:xfrm>
          <a:graphic>
            <a:graphicData uri="http://schemas.openxmlformats.org/presentationml/2006/ole">
              <mc:AlternateContent xmlns:mc="http://schemas.openxmlformats.org/markup-compatibility/2006">
                <mc:Choice xmlns:v="urn:schemas-microsoft-com:vml" Requires="v">
                  <p:oleObj spid="_x0000_s82975" name="Equation" r:id="rId6" imgW="14922500" imgH="6438900" progId="Equation.3">
                    <p:embed/>
                  </p:oleObj>
                </mc:Choice>
                <mc:Fallback>
                  <p:oleObj name="Equation" r:id="rId6" imgW="14922500" imgH="6438900" progId="Equation.3">
                    <p:embed/>
                    <p:pic>
                      <p:nvPicPr>
                        <p:cNvPr id="51216" name="Object 25">
                          <a:extLst>
                            <a:ext uri="{FF2B5EF4-FFF2-40B4-BE49-F238E27FC236}">
                              <a16:creationId xmlns:a16="http://schemas.microsoft.com/office/drawing/2014/main" xmlns="" id="{CB9127C4-1306-C740-A7EA-56733E9A75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2688"/>
                          <a:ext cx="4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7" name="Object 28">
              <a:extLst>
                <a:ext uri="{FF2B5EF4-FFF2-40B4-BE49-F238E27FC236}">
                  <a16:creationId xmlns:a16="http://schemas.microsoft.com/office/drawing/2014/main" xmlns="" id="{FF0E945B-C9E8-C742-9368-65F166DFC488}"/>
                </a:ext>
              </a:extLst>
            </p:cNvPr>
            <p:cNvGraphicFramePr>
              <a:graphicFrameLocks noChangeAspect="1"/>
            </p:cNvGraphicFramePr>
            <p:nvPr/>
          </p:nvGraphicFramePr>
          <p:xfrm>
            <a:off x="3024" y="2688"/>
            <a:ext cx="480" cy="174"/>
          </p:xfrm>
          <a:graphic>
            <a:graphicData uri="http://schemas.openxmlformats.org/presentationml/2006/ole">
              <mc:AlternateContent xmlns:mc="http://schemas.openxmlformats.org/markup-compatibility/2006">
                <mc:Choice xmlns:v="urn:schemas-microsoft-com:vml" Requires="v">
                  <p:oleObj spid="_x0000_s82976" name="Equation" r:id="rId8" imgW="17551400" imgH="6438900" progId="Equation.3">
                    <p:embed/>
                  </p:oleObj>
                </mc:Choice>
                <mc:Fallback>
                  <p:oleObj name="Equation" r:id="rId8" imgW="17551400" imgH="6438900" progId="Equation.3">
                    <p:embed/>
                    <p:pic>
                      <p:nvPicPr>
                        <p:cNvPr id="51217" name="Object 28">
                          <a:extLst>
                            <a:ext uri="{FF2B5EF4-FFF2-40B4-BE49-F238E27FC236}">
                              <a16:creationId xmlns:a16="http://schemas.microsoft.com/office/drawing/2014/main" xmlns="" id="{FF0E945B-C9E8-C742-9368-65F166DFC4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2688"/>
                          <a:ext cx="4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08" name="Rectangle 33">
            <a:extLst>
              <a:ext uri="{FF2B5EF4-FFF2-40B4-BE49-F238E27FC236}">
                <a16:creationId xmlns:a16="http://schemas.microsoft.com/office/drawing/2014/main" xmlns="" id="{3184E84B-614A-7245-9CA2-2D1017CFA79F}"/>
              </a:ext>
            </a:extLst>
          </p:cNvPr>
          <p:cNvSpPr>
            <a:spLocks noChangeArrowheads="1"/>
          </p:cNvSpPr>
          <p:nvPr/>
        </p:nvSpPr>
        <p:spPr bwMode="auto">
          <a:xfrm>
            <a:off x="1752600" y="4419600"/>
            <a:ext cx="4002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Using two segments, we get</a:t>
            </a:r>
          </a:p>
        </p:txBody>
      </p:sp>
      <p:graphicFrame>
        <p:nvGraphicFramePr>
          <p:cNvPr id="51209" name="Object 34">
            <a:extLst>
              <a:ext uri="{FF2B5EF4-FFF2-40B4-BE49-F238E27FC236}">
                <a16:creationId xmlns:a16="http://schemas.microsoft.com/office/drawing/2014/main" xmlns="" id="{137122F2-C083-B244-989D-DDD683CC2B99}"/>
              </a:ext>
            </a:extLst>
          </p:cNvPr>
          <p:cNvGraphicFramePr>
            <a:graphicFrameLocks noChangeAspect="1"/>
          </p:cNvGraphicFramePr>
          <p:nvPr/>
        </p:nvGraphicFramePr>
        <p:xfrm>
          <a:off x="6477001" y="4419600"/>
          <a:ext cx="1476375" cy="647700"/>
        </p:xfrm>
        <a:graphic>
          <a:graphicData uri="http://schemas.openxmlformats.org/presentationml/2006/ole">
            <mc:AlternateContent xmlns:mc="http://schemas.openxmlformats.org/markup-compatibility/2006">
              <mc:Choice xmlns:v="urn:schemas-microsoft-com:vml" Requires="v">
                <p:oleObj spid="_x0000_s82977" name="Equation" r:id="rId10" imgW="33934400" imgH="14922500" progId="Equation.3">
                  <p:embed/>
                </p:oleObj>
              </mc:Choice>
              <mc:Fallback>
                <p:oleObj name="Equation" r:id="rId10" imgW="33934400" imgH="14922500" progId="Equation.3">
                  <p:embed/>
                  <p:pic>
                    <p:nvPicPr>
                      <p:cNvPr id="51209" name="Object 34">
                        <a:extLst>
                          <a:ext uri="{FF2B5EF4-FFF2-40B4-BE49-F238E27FC236}">
                            <a16:creationId xmlns:a16="http://schemas.microsoft.com/office/drawing/2014/main" xmlns="" id="{137122F2-C083-B244-989D-DDD683CC2B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1" y="4419600"/>
                        <a:ext cx="1476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0" name="Object 35">
            <a:extLst>
              <a:ext uri="{FF2B5EF4-FFF2-40B4-BE49-F238E27FC236}">
                <a16:creationId xmlns:a16="http://schemas.microsoft.com/office/drawing/2014/main" xmlns="" id="{037AB45B-7D31-DD4B-A6B3-F2251D374A8B}"/>
              </a:ext>
            </a:extLst>
          </p:cNvPr>
          <p:cNvGraphicFramePr>
            <a:graphicFrameLocks noChangeAspect="1"/>
          </p:cNvGraphicFramePr>
          <p:nvPr/>
        </p:nvGraphicFramePr>
        <p:xfrm>
          <a:off x="1981200" y="5410201"/>
          <a:ext cx="2057400" cy="676275"/>
        </p:xfrm>
        <a:graphic>
          <a:graphicData uri="http://schemas.openxmlformats.org/presentationml/2006/ole">
            <mc:AlternateContent xmlns:mc="http://schemas.openxmlformats.org/markup-compatibility/2006">
              <mc:Choice xmlns:v="urn:schemas-microsoft-com:vml" Requires="v">
                <p:oleObj spid="_x0000_s82978" name="Equation" r:id="rId12" imgW="47396400" imgH="15506700" progId="Equation.3">
                  <p:embed/>
                </p:oleObj>
              </mc:Choice>
              <mc:Fallback>
                <p:oleObj name="Equation" r:id="rId12" imgW="47396400" imgH="15506700" progId="Equation.3">
                  <p:embed/>
                  <p:pic>
                    <p:nvPicPr>
                      <p:cNvPr id="51210" name="Object 35">
                        <a:extLst>
                          <a:ext uri="{FF2B5EF4-FFF2-40B4-BE49-F238E27FC236}">
                            <a16:creationId xmlns:a16="http://schemas.microsoft.com/office/drawing/2014/main" xmlns="" id="{037AB45B-7D31-DD4B-A6B3-F2251D374A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5410201"/>
                        <a:ext cx="2057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1" name="Object 36">
            <a:extLst>
              <a:ext uri="{FF2B5EF4-FFF2-40B4-BE49-F238E27FC236}">
                <a16:creationId xmlns:a16="http://schemas.microsoft.com/office/drawing/2014/main" xmlns="" id="{C6A56466-5E48-E944-8FF0-B94018DEDDBB}"/>
              </a:ext>
            </a:extLst>
          </p:cNvPr>
          <p:cNvGraphicFramePr>
            <a:graphicFrameLocks noChangeAspect="1"/>
          </p:cNvGraphicFramePr>
          <p:nvPr/>
        </p:nvGraphicFramePr>
        <p:xfrm>
          <a:off x="4495801" y="5410201"/>
          <a:ext cx="2619375" cy="676275"/>
        </p:xfrm>
        <a:graphic>
          <a:graphicData uri="http://schemas.openxmlformats.org/presentationml/2006/ole">
            <mc:AlternateContent xmlns:mc="http://schemas.openxmlformats.org/markup-compatibility/2006">
              <mc:Choice xmlns:v="urn:schemas-microsoft-com:vml" Requires="v">
                <p:oleObj spid="_x0000_s82979" name="Equation" r:id="rId14" imgW="60274200" imgH="15506700" progId="Equation.3">
                  <p:embed/>
                </p:oleObj>
              </mc:Choice>
              <mc:Fallback>
                <p:oleObj name="Equation" r:id="rId14" imgW="60274200" imgH="15506700" progId="Equation.3">
                  <p:embed/>
                  <p:pic>
                    <p:nvPicPr>
                      <p:cNvPr id="51211" name="Object 36">
                        <a:extLst>
                          <a:ext uri="{FF2B5EF4-FFF2-40B4-BE49-F238E27FC236}">
                            <a16:creationId xmlns:a16="http://schemas.microsoft.com/office/drawing/2014/main" xmlns="" id="{C6A56466-5E48-E944-8FF0-B94018DEDDB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5801" y="5410201"/>
                        <a:ext cx="26193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37">
            <a:extLst>
              <a:ext uri="{FF2B5EF4-FFF2-40B4-BE49-F238E27FC236}">
                <a16:creationId xmlns:a16="http://schemas.microsoft.com/office/drawing/2014/main" xmlns="" id="{7CA4B2A8-0857-1F4F-BFAF-DD9D2DCEF350}"/>
              </a:ext>
            </a:extLst>
          </p:cNvPr>
          <p:cNvGraphicFramePr>
            <a:graphicFrameLocks noChangeAspect="1"/>
          </p:cNvGraphicFramePr>
          <p:nvPr/>
        </p:nvGraphicFramePr>
        <p:xfrm>
          <a:off x="7391400" y="5410201"/>
          <a:ext cx="2743200" cy="676275"/>
        </p:xfrm>
        <a:graphic>
          <a:graphicData uri="http://schemas.openxmlformats.org/presentationml/2006/ole">
            <mc:AlternateContent xmlns:mc="http://schemas.openxmlformats.org/markup-compatibility/2006">
              <mc:Choice xmlns:v="urn:schemas-microsoft-com:vml" Requires="v">
                <p:oleObj spid="_x0000_s82980" name="Equation" r:id="rId16" imgW="63195200" imgH="15506700" progId="Equation.3">
                  <p:embed/>
                </p:oleObj>
              </mc:Choice>
              <mc:Fallback>
                <p:oleObj name="Equation" r:id="rId16" imgW="63195200" imgH="15506700" progId="Equation.3">
                  <p:embed/>
                  <p:pic>
                    <p:nvPicPr>
                      <p:cNvPr id="51212" name="Object 37">
                        <a:extLst>
                          <a:ext uri="{FF2B5EF4-FFF2-40B4-BE49-F238E27FC236}">
                            <a16:creationId xmlns:a16="http://schemas.microsoft.com/office/drawing/2014/main" xmlns="" id="{7CA4B2A8-0857-1F4F-BFAF-DD9D2DCEF35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91400" y="5410201"/>
                        <a:ext cx="2743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3" name="Text Box 38">
            <a:extLst>
              <a:ext uri="{FF2B5EF4-FFF2-40B4-BE49-F238E27FC236}">
                <a16:creationId xmlns:a16="http://schemas.microsoft.com/office/drawing/2014/main" xmlns="" id="{D275D5A1-C751-8F4F-9053-95128FD20FAF}"/>
              </a:ext>
            </a:extLst>
          </p:cNvPr>
          <p:cNvSpPr txBox="1">
            <a:spLocks noChangeArrowheads="1"/>
          </p:cNvSpPr>
          <p:nvPr/>
        </p:nvSpPr>
        <p:spPr bwMode="auto">
          <a:xfrm>
            <a:off x="8534400" y="44958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and</a:t>
            </a:r>
          </a:p>
        </p:txBody>
      </p:sp>
    </p:spTree>
    <p:extLst>
      <p:ext uri="{BB962C8B-B14F-4D97-AF65-F5344CB8AC3E}">
        <p14:creationId xmlns:p14="http://schemas.microsoft.com/office/powerpoint/2010/main" val="1153295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xmlns="" id="{4F3ABE67-70EE-1149-96E4-1A0FCABBAE97}"/>
              </a:ext>
            </a:extLst>
          </p:cNvPr>
          <p:cNvSpPr>
            <a:spLocks noGrp="1" noChangeArrowheads="1"/>
          </p:cNvSpPr>
          <p:nvPr>
            <p:ph type="title"/>
          </p:nvPr>
        </p:nvSpPr>
        <p:spPr/>
        <p:txBody>
          <a:bodyPr/>
          <a:lstStyle/>
          <a:p>
            <a:r>
              <a:rPr lang="en-US" altLang="en-US"/>
              <a:t>Solution</a:t>
            </a:r>
          </a:p>
        </p:txBody>
      </p:sp>
      <p:graphicFrame>
        <p:nvGraphicFramePr>
          <p:cNvPr id="52229" name="Object 9">
            <a:extLst>
              <a:ext uri="{FF2B5EF4-FFF2-40B4-BE49-F238E27FC236}">
                <a16:creationId xmlns:a16="http://schemas.microsoft.com/office/drawing/2014/main" xmlns="" id="{20B21124-5E56-1E4D-9BC8-30A23F8881AD}"/>
              </a:ext>
            </a:extLst>
          </p:cNvPr>
          <p:cNvGraphicFramePr>
            <a:graphicFrameLocks noChangeAspect="1"/>
          </p:cNvGraphicFramePr>
          <p:nvPr/>
        </p:nvGraphicFramePr>
        <p:xfrm>
          <a:off x="3581400" y="2590800"/>
          <a:ext cx="4419600" cy="762000"/>
        </p:xfrm>
        <a:graphic>
          <a:graphicData uri="http://schemas.openxmlformats.org/presentationml/2006/ole">
            <mc:AlternateContent xmlns:mc="http://schemas.openxmlformats.org/markup-compatibility/2006">
              <mc:Choice xmlns:v="urn:schemas-microsoft-com:vml" Requires="v">
                <p:oleObj spid="_x0000_s85014" name="Equation" r:id="rId4" imgW="101815900" imgH="17551400" progId="Equation.3">
                  <p:embed/>
                </p:oleObj>
              </mc:Choice>
              <mc:Fallback>
                <p:oleObj name="Equation" r:id="rId4" imgW="101815900" imgH="17551400" progId="Equation.3">
                  <p:embed/>
                  <p:pic>
                    <p:nvPicPr>
                      <p:cNvPr id="52229" name="Object 9">
                        <a:extLst>
                          <a:ext uri="{FF2B5EF4-FFF2-40B4-BE49-F238E27FC236}">
                            <a16:creationId xmlns:a16="http://schemas.microsoft.com/office/drawing/2014/main" xmlns="" id="{20B21124-5E56-1E4D-9BC8-30A23F8881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590800"/>
                        <a:ext cx="441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0" name="Object 8">
            <a:extLst>
              <a:ext uri="{FF2B5EF4-FFF2-40B4-BE49-F238E27FC236}">
                <a16:creationId xmlns:a16="http://schemas.microsoft.com/office/drawing/2014/main" xmlns="" id="{EE3E6FC3-006D-CD4B-8D6A-9F9005C81E13}"/>
              </a:ext>
            </a:extLst>
          </p:cNvPr>
          <p:cNvGraphicFramePr>
            <a:graphicFrameLocks noChangeAspect="1"/>
          </p:cNvGraphicFramePr>
          <p:nvPr/>
        </p:nvGraphicFramePr>
        <p:xfrm>
          <a:off x="3733801" y="3657600"/>
          <a:ext cx="4257675" cy="762000"/>
        </p:xfrm>
        <a:graphic>
          <a:graphicData uri="http://schemas.openxmlformats.org/presentationml/2006/ole">
            <mc:AlternateContent xmlns:mc="http://schemas.openxmlformats.org/markup-compatibility/2006">
              <mc:Choice xmlns:v="urn:schemas-microsoft-com:vml" Requires="v">
                <p:oleObj spid="_x0000_s85015" name="Equation" r:id="rId6" imgW="98005900" imgH="17551400" progId="Equation.3">
                  <p:embed/>
                </p:oleObj>
              </mc:Choice>
              <mc:Fallback>
                <p:oleObj name="Equation" r:id="rId6" imgW="98005900" imgH="17551400" progId="Equation.3">
                  <p:embed/>
                  <p:pic>
                    <p:nvPicPr>
                      <p:cNvPr id="52230" name="Object 8">
                        <a:extLst>
                          <a:ext uri="{FF2B5EF4-FFF2-40B4-BE49-F238E27FC236}">
                            <a16:creationId xmlns:a16="http://schemas.microsoft.com/office/drawing/2014/main" xmlns="" id="{EE3E6FC3-006D-CD4B-8D6A-9F9005C81E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1" y="3657600"/>
                        <a:ext cx="42576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1" name="Object 7">
            <a:extLst>
              <a:ext uri="{FF2B5EF4-FFF2-40B4-BE49-F238E27FC236}">
                <a16:creationId xmlns:a16="http://schemas.microsoft.com/office/drawing/2014/main" xmlns="" id="{75835853-8657-FA4C-B6BF-6FE8E569A618}"/>
              </a:ext>
            </a:extLst>
          </p:cNvPr>
          <p:cNvGraphicFramePr>
            <a:graphicFrameLocks noChangeAspect="1"/>
          </p:cNvGraphicFramePr>
          <p:nvPr/>
        </p:nvGraphicFramePr>
        <p:xfrm>
          <a:off x="3733801" y="4724400"/>
          <a:ext cx="2943225" cy="609600"/>
        </p:xfrm>
        <a:graphic>
          <a:graphicData uri="http://schemas.openxmlformats.org/presentationml/2006/ole">
            <mc:AlternateContent xmlns:mc="http://schemas.openxmlformats.org/markup-compatibility/2006">
              <mc:Choice xmlns:v="urn:schemas-microsoft-com:vml" Requires="v">
                <p:oleObj spid="_x0000_s85016" name="Equation" r:id="rId8" imgW="67881500" imgH="14046200" progId="Equation.3">
                  <p:embed/>
                </p:oleObj>
              </mc:Choice>
              <mc:Fallback>
                <p:oleObj name="Equation" r:id="rId8" imgW="67881500" imgH="14046200" progId="Equation.3">
                  <p:embed/>
                  <p:pic>
                    <p:nvPicPr>
                      <p:cNvPr id="52231" name="Object 7">
                        <a:extLst>
                          <a:ext uri="{FF2B5EF4-FFF2-40B4-BE49-F238E27FC236}">
                            <a16:creationId xmlns:a16="http://schemas.microsoft.com/office/drawing/2014/main" xmlns="" id="{75835853-8657-FA4C-B6BF-6FE8E569A6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1" y="4724400"/>
                        <a:ext cx="2943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2" name="Object 6">
            <a:extLst>
              <a:ext uri="{FF2B5EF4-FFF2-40B4-BE49-F238E27FC236}">
                <a16:creationId xmlns:a16="http://schemas.microsoft.com/office/drawing/2014/main" xmlns="" id="{7D06EB26-7DFF-3144-AD88-08B86393C8D2}"/>
              </a:ext>
            </a:extLst>
          </p:cNvPr>
          <p:cNvGraphicFramePr>
            <a:graphicFrameLocks noChangeAspect="1"/>
          </p:cNvGraphicFramePr>
          <p:nvPr/>
        </p:nvGraphicFramePr>
        <p:xfrm>
          <a:off x="6781801" y="4724400"/>
          <a:ext cx="2828925" cy="609600"/>
        </p:xfrm>
        <a:graphic>
          <a:graphicData uri="http://schemas.openxmlformats.org/presentationml/2006/ole">
            <mc:AlternateContent xmlns:mc="http://schemas.openxmlformats.org/markup-compatibility/2006">
              <mc:Choice xmlns:v="urn:schemas-microsoft-com:vml" Requires="v">
                <p:oleObj spid="_x0000_s85017" name="Equation" r:id="rId10" imgW="65239900" imgH="14046200" progId="Equation.3">
                  <p:embed/>
                </p:oleObj>
              </mc:Choice>
              <mc:Fallback>
                <p:oleObj name="Equation" r:id="rId10" imgW="65239900" imgH="14046200" progId="Equation.3">
                  <p:embed/>
                  <p:pic>
                    <p:nvPicPr>
                      <p:cNvPr id="52232" name="Object 6">
                        <a:extLst>
                          <a:ext uri="{FF2B5EF4-FFF2-40B4-BE49-F238E27FC236}">
                            <a16:creationId xmlns:a16="http://schemas.microsoft.com/office/drawing/2014/main" xmlns="" id="{7D06EB26-7DFF-3144-AD88-08B86393C8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1801" y="4724400"/>
                        <a:ext cx="2828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3" name="Object 5">
            <a:extLst>
              <a:ext uri="{FF2B5EF4-FFF2-40B4-BE49-F238E27FC236}">
                <a16:creationId xmlns:a16="http://schemas.microsoft.com/office/drawing/2014/main" xmlns="" id="{1F657DC1-30E4-2C4E-A6AF-66B70E01A337}"/>
              </a:ext>
            </a:extLst>
          </p:cNvPr>
          <p:cNvGraphicFramePr>
            <a:graphicFrameLocks noChangeAspect="1"/>
          </p:cNvGraphicFramePr>
          <p:nvPr/>
        </p:nvGraphicFramePr>
        <p:xfrm>
          <a:off x="3657601" y="5715001"/>
          <a:ext cx="923925" cy="238125"/>
        </p:xfrm>
        <a:graphic>
          <a:graphicData uri="http://schemas.openxmlformats.org/presentationml/2006/ole">
            <mc:AlternateContent xmlns:mc="http://schemas.openxmlformats.org/markup-compatibility/2006">
              <mc:Choice xmlns:v="urn:schemas-microsoft-com:vml" Requires="v">
                <p:oleObj spid="_x0000_s85018" name="Equation" r:id="rId12" imgW="21361400" imgH="5562600" progId="Equation.3">
                  <p:embed/>
                </p:oleObj>
              </mc:Choice>
              <mc:Fallback>
                <p:oleObj name="Equation" r:id="rId12" imgW="21361400" imgH="5562600" progId="Equation.3">
                  <p:embed/>
                  <p:pic>
                    <p:nvPicPr>
                      <p:cNvPr id="52233" name="Object 5">
                        <a:extLst>
                          <a:ext uri="{FF2B5EF4-FFF2-40B4-BE49-F238E27FC236}">
                            <a16:creationId xmlns:a16="http://schemas.microsoft.com/office/drawing/2014/main" xmlns="" id="{1F657DC1-30E4-2C4E-A6AF-66B70E01A3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1" y="5715001"/>
                        <a:ext cx="9239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4" name="Text Box 23">
            <a:extLst>
              <a:ext uri="{FF2B5EF4-FFF2-40B4-BE49-F238E27FC236}">
                <a16:creationId xmlns:a16="http://schemas.microsoft.com/office/drawing/2014/main" xmlns="" id="{F62D0226-FE8F-7142-9501-66848C34D6E9}"/>
              </a:ext>
            </a:extLst>
          </p:cNvPr>
          <p:cNvSpPr txBox="1">
            <a:spLocks noChangeArrowheads="1"/>
          </p:cNvSpPr>
          <p:nvPr/>
        </p:nvSpPr>
        <p:spPr bwMode="auto">
          <a:xfrm>
            <a:off x="2667000" y="20574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Then:</a:t>
            </a:r>
          </a:p>
        </p:txBody>
      </p:sp>
    </p:spTree>
    <p:extLst>
      <p:ext uri="{BB962C8B-B14F-4D97-AF65-F5344CB8AC3E}">
        <p14:creationId xmlns:p14="http://schemas.microsoft.com/office/powerpoint/2010/main" val="351303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xmlns="" id="{7CA9E234-8052-C644-8AEF-C103F1428FC8}"/>
              </a:ext>
            </a:extLst>
          </p:cNvPr>
          <p:cNvSpPr>
            <a:spLocks noGrp="1" noChangeArrowheads="1"/>
          </p:cNvSpPr>
          <p:nvPr>
            <p:ph type="title"/>
          </p:nvPr>
        </p:nvSpPr>
        <p:spPr/>
        <p:txBody>
          <a:bodyPr/>
          <a:lstStyle/>
          <a:p>
            <a:r>
              <a:rPr lang="en-US" altLang="en-US"/>
              <a:t>Solution (cont)</a:t>
            </a:r>
          </a:p>
        </p:txBody>
      </p:sp>
      <p:sp>
        <p:nvSpPr>
          <p:cNvPr id="53253" name="Rectangle 4">
            <a:extLst>
              <a:ext uri="{FF2B5EF4-FFF2-40B4-BE49-F238E27FC236}">
                <a16:creationId xmlns:a16="http://schemas.microsoft.com/office/drawing/2014/main" xmlns="" id="{065D467E-303D-8F42-B801-CC874B2260E5}"/>
              </a:ext>
            </a:extLst>
          </p:cNvPr>
          <p:cNvSpPr>
            <a:spLocks noChangeArrowheads="1"/>
          </p:cNvSpPr>
          <p:nvPr/>
        </p:nvSpPr>
        <p:spPr bwMode="auto">
          <a:xfrm>
            <a:off x="2438401" y="2133600"/>
            <a:ext cx="582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So what is the true value of this integral? </a:t>
            </a:r>
          </a:p>
        </p:txBody>
      </p:sp>
      <p:graphicFrame>
        <p:nvGraphicFramePr>
          <p:cNvPr id="53254" name="Object 5">
            <a:extLst>
              <a:ext uri="{FF2B5EF4-FFF2-40B4-BE49-F238E27FC236}">
                <a16:creationId xmlns:a16="http://schemas.microsoft.com/office/drawing/2014/main" xmlns="" id="{4F939349-2A2D-4C42-B5AE-9991C2BBE6A8}"/>
              </a:ext>
            </a:extLst>
          </p:cNvPr>
          <p:cNvGraphicFramePr>
            <a:graphicFrameLocks noChangeAspect="1"/>
          </p:cNvGraphicFramePr>
          <p:nvPr/>
        </p:nvGraphicFramePr>
        <p:xfrm>
          <a:off x="4419601" y="2819401"/>
          <a:ext cx="2066925" cy="790575"/>
        </p:xfrm>
        <a:graphic>
          <a:graphicData uri="http://schemas.openxmlformats.org/presentationml/2006/ole">
            <mc:AlternateContent xmlns:mc="http://schemas.openxmlformats.org/markup-compatibility/2006">
              <mc:Choice xmlns:v="urn:schemas-microsoft-com:vml" Requires="v">
                <p:oleObj spid="_x0000_s87054" name="Equation" r:id="rId4" imgW="47688500" imgH="18135600" progId="Equation.3">
                  <p:embed/>
                </p:oleObj>
              </mc:Choice>
              <mc:Fallback>
                <p:oleObj name="Equation" r:id="rId4" imgW="47688500" imgH="18135600" progId="Equation.3">
                  <p:embed/>
                  <p:pic>
                    <p:nvPicPr>
                      <p:cNvPr id="53254" name="Object 5">
                        <a:extLst>
                          <a:ext uri="{FF2B5EF4-FFF2-40B4-BE49-F238E27FC236}">
                            <a16:creationId xmlns:a16="http://schemas.microsoft.com/office/drawing/2014/main" xmlns="" id="{4F939349-2A2D-4C42-B5AE-9991C2BBE6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1" y="2819401"/>
                        <a:ext cx="20669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5" name="Rectangle 7">
            <a:extLst>
              <a:ext uri="{FF2B5EF4-FFF2-40B4-BE49-F238E27FC236}">
                <a16:creationId xmlns:a16="http://schemas.microsoft.com/office/drawing/2014/main" xmlns="" id="{54F77893-72C0-A743-AA7D-EE9B3746525A}"/>
              </a:ext>
            </a:extLst>
          </p:cNvPr>
          <p:cNvSpPr>
            <a:spLocks noChangeArrowheads="1"/>
          </p:cNvSpPr>
          <p:nvPr/>
        </p:nvSpPr>
        <p:spPr bwMode="auto">
          <a:xfrm>
            <a:off x="2362200" y="3733800"/>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Making the absolute relative true error:</a:t>
            </a:r>
          </a:p>
        </p:txBody>
      </p:sp>
      <p:graphicFrame>
        <p:nvGraphicFramePr>
          <p:cNvPr id="53256" name="Object 9">
            <a:extLst>
              <a:ext uri="{FF2B5EF4-FFF2-40B4-BE49-F238E27FC236}">
                <a16:creationId xmlns:a16="http://schemas.microsoft.com/office/drawing/2014/main" xmlns="" id="{92360D6B-0E8E-3C48-98F8-162CE76BD0F2}"/>
              </a:ext>
            </a:extLst>
          </p:cNvPr>
          <p:cNvGraphicFramePr>
            <a:graphicFrameLocks noChangeAspect="1"/>
          </p:cNvGraphicFramePr>
          <p:nvPr/>
        </p:nvGraphicFramePr>
        <p:xfrm>
          <a:off x="3962401" y="4572001"/>
          <a:ext cx="3152775" cy="657225"/>
        </p:xfrm>
        <a:graphic>
          <a:graphicData uri="http://schemas.openxmlformats.org/presentationml/2006/ole">
            <mc:AlternateContent xmlns:mc="http://schemas.openxmlformats.org/markup-compatibility/2006">
              <mc:Choice xmlns:v="urn:schemas-microsoft-com:vml" Requires="v">
                <p:oleObj spid="_x0000_s87055" name="Equation" r:id="rId6" imgW="72555100" imgH="15214600" progId="Equation.3">
                  <p:embed/>
                </p:oleObj>
              </mc:Choice>
              <mc:Fallback>
                <p:oleObj name="Equation" r:id="rId6" imgW="72555100" imgH="15214600" progId="Equation.3">
                  <p:embed/>
                  <p:pic>
                    <p:nvPicPr>
                      <p:cNvPr id="53256" name="Object 9">
                        <a:extLst>
                          <a:ext uri="{FF2B5EF4-FFF2-40B4-BE49-F238E27FC236}">
                            <a16:creationId xmlns:a16="http://schemas.microsoft.com/office/drawing/2014/main" xmlns="" id="{92360D6B-0E8E-3C48-98F8-162CE76BD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1" y="4572001"/>
                        <a:ext cx="31527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Object 8">
            <a:extLst>
              <a:ext uri="{FF2B5EF4-FFF2-40B4-BE49-F238E27FC236}">
                <a16:creationId xmlns:a16="http://schemas.microsoft.com/office/drawing/2014/main" xmlns="" id="{E8C7D3F1-1B8F-EA46-8950-36F4E17ED762}"/>
              </a:ext>
            </a:extLst>
          </p:cNvPr>
          <p:cNvGraphicFramePr>
            <a:graphicFrameLocks noChangeAspect="1"/>
          </p:cNvGraphicFramePr>
          <p:nvPr/>
        </p:nvGraphicFramePr>
        <p:xfrm>
          <a:off x="4419601" y="5638801"/>
          <a:ext cx="1152525" cy="238125"/>
        </p:xfrm>
        <a:graphic>
          <a:graphicData uri="http://schemas.openxmlformats.org/presentationml/2006/ole">
            <mc:AlternateContent xmlns:mc="http://schemas.openxmlformats.org/markup-compatibility/2006">
              <mc:Choice xmlns:v="urn:schemas-microsoft-com:vml" Requires="v">
                <p:oleObj spid="_x0000_s87056" name="Equation" r:id="rId8" imgW="26619200" imgH="5562600" progId="Equation.3">
                  <p:embed/>
                </p:oleObj>
              </mc:Choice>
              <mc:Fallback>
                <p:oleObj name="Equation" r:id="rId8" imgW="26619200" imgH="5562600" progId="Equation.3">
                  <p:embed/>
                  <p:pic>
                    <p:nvPicPr>
                      <p:cNvPr id="53257" name="Object 8">
                        <a:extLst>
                          <a:ext uri="{FF2B5EF4-FFF2-40B4-BE49-F238E27FC236}">
                            <a16:creationId xmlns:a16="http://schemas.microsoft.com/office/drawing/2014/main" xmlns="" id="{E8C7D3F1-1B8F-EA46-8950-36F4E17ED7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1" y="5638801"/>
                        <a:ext cx="11525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0697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xmlns="" id="{9F91AA54-16A6-6E4D-999A-5BA5C27B7A16}"/>
              </a:ext>
            </a:extLst>
          </p:cNvPr>
          <p:cNvSpPr>
            <a:spLocks noGrp="1" noChangeArrowheads="1"/>
          </p:cNvSpPr>
          <p:nvPr>
            <p:ph type="title"/>
          </p:nvPr>
        </p:nvSpPr>
        <p:spPr/>
        <p:txBody>
          <a:bodyPr/>
          <a:lstStyle/>
          <a:p>
            <a:r>
              <a:rPr lang="en-US" altLang="en-US"/>
              <a:t>Solution (cont)</a:t>
            </a:r>
          </a:p>
        </p:txBody>
      </p:sp>
      <p:graphicFrame>
        <p:nvGraphicFramePr>
          <p:cNvPr id="332001" name="Group 225">
            <a:extLst>
              <a:ext uri="{FF2B5EF4-FFF2-40B4-BE49-F238E27FC236}">
                <a16:creationId xmlns:a16="http://schemas.microsoft.com/office/drawing/2014/main" xmlns="" id="{6DB97825-5990-4F4A-8A82-FCA657CE008A}"/>
              </a:ext>
            </a:extLst>
          </p:cNvPr>
          <p:cNvGraphicFramePr>
            <a:graphicFrameLocks noGrp="1"/>
          </p:cNvGraphicFramePr>
          <p:nvPr/>
        </p:nvGraphicFramePr>
        <p:xfrm>
          <a:off x="2667000" y="3200400"/>
          <a:ext cx="6400800" cy="3273428"/>
        </p:xfrm>
        <a:graphic>
          <a:graphicData uri="http://schemas.openxmlformats.org/drawingml/2006/table">
            <a:tbl>
              <a:tblPr/>
              <a:tblGrid>
                <a:gridCol w="16002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600200">
                  <a:extLst>
                    <a:ext uri="{9D8B030D-6E8A-4147-A177-3AD203B41FA5}">
                      <a16:colId xmlns:a16="http://schemas.microsoft.com/office/drawing/2014/main" xmlns="" val="20003"/>
                    </a:ext>
                  </a:extLst>
                </a:gridCol>
              </a:tblGrid>
              <a:tr h="609599">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n</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Approximate Value</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1</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0.681</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245.91</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99.724%</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2</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50.535</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196.05</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79.505%</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4</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170.61</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75.978</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30.812%</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98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8</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227.04</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19.546</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7.927%</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16</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241.70</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4.887</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1.982%</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32</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245.37</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1.222</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0.495%</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64</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246.28</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0.305</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sz="1700" b="0" i="0" u="none" strike="noStrike" cap="none" normalizeH="0" baseline="0">
                          <a:ln>
                            <a:noFill/>
                          </a:ln>
                          <a:solidFill>
                            <a:schemeClr val="tx1"/>
                          </a:solidFill>
                          <a:effectLst/>
                          <a:latin typeface="Tahoma" charset="0"/>
                          <a:cs typeface="Times New Roman" pitchFamily="18" charset="0"/>
                        </a:rPr>
                        <a:t>0.124%</a:t>
                      </a:r>
                      <a:endParaRPr kumimoji="0" lang="en-US" sz="17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54325" name="Text Box 215">
            <a:extLst>
              <a:ext uri="{FF2B5EF4-FFF2-40B4-BE49-F238E27FC236}">
                <a16:creationId xmlns:a16="http://schemas.microsoft.com/office/drawing/2014/main" xmlns="" id="{3BC00A39-AF9C-AA4D-B2FD-6288ACA735DD}"/>
              </a:ext>
            </a:extLst>
          </p:cNvPr>
          <p:cNvSpPr txBox="1">
            <a:spLocks noChangeArrowheads="1"/>
          </p:cNvSpPr>
          <p:nvPr/>
        </p:nvSpPr>
        <p:spPr bwMode="auto">
          <a:xfrm>
            <a:off x="1905000" y="1905000"/>
            <a:ext cx="74676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1900" b="1"/>
              <a:t>	Table 2:</a:t>
            </a:r>
            <a:r>
              <a:rPr lang="en-US" altLang="en-US" sz="1900"/>
              <a:t> Values obtained using Multiple Segment 	Trapezoidal Rule  for: </a:t>
            </a:r>
          </a:p>
        </p:txBody>
      </p:sp>
      <p:graphicFrame>
        <p:nvGraphicFramePr>
          <p:cNvPr id="54326" name="Object 218">
            <a:extLst>
              <a:ext uri="{FF2B5EF4-FFF2-40B4-BE49-F238E27FC236}">
                <a16:creationId xmlns:a16="http://schemas.microsoft.com/office/drawing/2014/main" xmlns="" id="{68276492-DE6E-7B40-9E1A-140DDB476AB3}"/>
              </a:ext>
            </a:extLst>
          </p:cNvPr>
          <p:cNvGraphicFramePr>
            <a:graphicFrameLocks noChangeAspect="1"/>
          </p:cNvGraphicFramePr>
          <p:nvPr/>
        </p:nvGraphicFramePr>
        <p:xfrm>
          <a:off x="5791201" y="2286001"/>
          <a:ext cx="1114425" cy="790575"/>
        </p:xfrm>
        <a:graphic>
          <a:graphicData uri="http://schemas.openxmlformats.org/presentationml/2006/ole">
            <mc:AlternateContent xmlns:mc="http://schemas.openxmlformats.org/markup-compatibility/2006">
              <mc:Choice xmlns:v="urn:schemas-microsoft-com:vml" Requires="v">
                <p:oleObj spid="_x0000_s89102" name="Equation" r:id="rId4" imgW="25742900" imgH="18135600" progId="Equation.3">
                  <p:embed/>
                </p:oleObj>
              </mc:Choice>
              <mc:Fallback>
                <p:oleObj name="Equation" r:id="rId4" imgW="25742900" imgH="18135600" progId="Equation.3">
                  <p:embed/>
                  <p:pic>
                    <p:nvPicPr>
                      <p:cNvPr id="54326" name="Object 218">
                        <a:extLst>
                          <a:ext uri="{FF2B5EF4-FFF2-40B4-BE49-F238E27FC236}">
                            <a16:creationId xmlns:a16="http://schemas.microsoft.com/office/drawing/2014/main" xmlns="" id="{68276492-DE6E-7B40-9E1A-140DDB476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2286001"/>
                        <a:ext cx="11144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7" name="Object 217">
            <a:extLst>
              <a:ext uri="{FF2B5EF4-FFF2-40B4-BE49-F238E27FC236}">
                <a16:creationId xmlns:a16="http://schemas.microsoft.com/office/drawing/2014/main" xmlns="" id="{3C310278-0CAC-4346-B2A0-C5370F2E04EC}"/>
              </a:ext>
            </a:extLst>
          </p:cNvPr>
          <p:cNvGraphicFramePr>
            <a:graphicFrameLocks noChangeAspect="1"/>
          </p:cNvGraphicFramePr>
          <p:nvPr/>
        </p:nvGraphicFramePr>
        <p:xfrm>
          <a:off x="6477001" y="3352801"/>
          <a:ext cx="276225" cy="333375"/>
        </p:xfrm>
        <a:graphic>
          <a:graphicData uri="http://schemas.openxmlformats.org/presentationml/2006/ole">
            <mc:AlternateContent xmlns:mc="http://schemas.openxmlformats.org/markup-compatibility/2006">
              <mc:Choice xmlns:v="urn:schemas-microsoft-com:vml" Requires="v">
                <p:oleObj spid="_x0000_s89103" name="Equation" r:id="rId6" imgW="6438900" imgH="7607300" progId="Equation.3">
                  <p:embed/>
                </p:oleObj>
              </mc:Choice>
              <mc:Fallback>
                <p:oleObj name="Equation" r:id="rId6" imgW="6438900" imgH="7607300" progId="Equation.3">
                  <p:embed/>
                  <p:pic>
                    <p:nvPicPr>
                      <p:cNvPr id="54327" name="Object 217">
                        <a:extLst>
                          <a:ext uri="{FF2B5EF4-FFF2-40B4-BE49-F238E27FC236}">
                            <a16:creationId xmlns:a16="http://schemas.microsoft.com/office/drawing/2014/main" xmlns="" id="{3C310278-0CAC-4346-B2A0-C5370F2E04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1" y="3352801"/>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8" name="Object 216">
            <a:extLst>
              <a:ext uri="{FF2B5EF4-FFF2-40B4-BE49-F238E27FC236}">
                <a16:creationId xmlns:a16="http://schemas.microsoft.com/office/drawing/2014/main" xmlns="" id="{26DDC06A-46C9-9F4B-B63F-7F73DA83E249}"/>
              </a:ext>
            </a:extLst>
          </p:cNvPr>
          <p:cNvGraphicFramePr>
            <a:graphicFrameLocks noChangeAspect="1"/>
          </p:cNvGraphicFramePr>
          <p:nvPr/>
        </p:nvGraphicFramePr>
        <p:xfrm>
          <a:off x="8001000" y="3352801"/>
          <a:ext cx="342900" cy="352425"/>
        </p:xfrm>
        <a:graphic>
          <a:graphicData uri="http://schemas.openxmlformats.org/presentationml/2006/ole">
            <mc:AlternateContent xmlns:mc="http://schemas.openxmlformats.org/markup-compatibility/2006">
              <mc:Choice xmlns:v="urn:schemas-microsoft-com:vml" Requires="v">
                <p:oleObj spid="_x0000_s89104" name="Equation" r:id="rId8" imgW="7899400" imgH="8191500" progId="Equation.3">
                  <p:embed/>
                </p:oleObj>
              </mc:Choice>
              <mc:Fallback>
                <p:oleObj name="Equation" r:id="rId8" imgW="7899400" imgH="8191500" progId="Equation.3">
                  <p:embed/>
                  <p:pic>
                    <p:nvPicPr>
                      <p:cNvPr id="54328" name="Object 216">
                        <a:extLst>
                          <a:ext uri="{FF2B5EF4-FFF2-40B4-BE49-F238E27FC236}">
                            <a16:creationId xmlns:a16="http://schemas.microsoft.com/office/drawing/2014/main" xmlns="" id="{26DDC06A-46C9-9F4B-B63F-7F73DA83E2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3352801"/>
                        <a:ext cx="342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6232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xmlns="" id="{4798631A-A94B-0241-B4AB-336EE65B1EF7}"/>
              </a:ext>
            </a:extLst>
          </p:cNvPr>
          <p:cNvSpPr>
            <a:spLocks noGrp="1" noChangeArrowheads="1"/>
          </p:cNvSpPr>
          <p:nvPr>
            <p:ph type="title"/>
          </p:nvPr>
        </p:nvSpPr>
        <p:spPr/>
        <p:txBody>
          <a:bodyPr/>
          <a:lstStyle/>
          <a:p>
            <a:r>
              <a:rPr lang="en-US" altLang="en-US" sz="3600"/>
              <a:t>Error in Multiple Segment </a:t>
            </a:r>
            <a:br>
              <a:rPr lang="en-US" altLang="en-US" sz="3600"/>
            </a:br>
            <a:r>
              <a:rPr lang="en-US" altLang="en-US" sz="3600"/>
              <a:t>Trapezoidal Rule</a:t>
            </a:r>
          </a:p>
        </p:txBody>
      </p:sp>
      <p:sp>
        <p:nvSpPr>
          <p:cNvPr id="55301" name="Rectangle 4">
            <a:extLst>
              <a:ext uri="{FF2B5EF4-FFF2-40B4-BE49-F238E27FC236}">
                <a16:creationId xmlns:a16="http://schemas.microsoft.com/office/drawing/2014/main" xmlns="" id="{20BEAE83-268C-044C-B3DE-22627F4962D7}"/>
              </a:ext>
            </a:extLst>
          </p:cNvPr>
          <p:cNvSpPr>
            <a:spLocks noChangeArrowheads="1"/>
          </p:cNvSpPr>
          <p:nvPr/>
        </p:nvSpPr>
        <p:spPr bwMode="auto">
          <a:xfrm>
            <a:off x="1752601" y="2133601"/>
            <a:ext cx="7369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t>The true error for a single segment Trapezoidal rule is given by:</a:t>
            </a:r>
          </a:p>
        </p:txBody>
      </p:sp>
      <p:graphicFrame>
        <p:nvGraphicFramePr>
          <p:cNvPr id="55302" name="Object 5">
            <a:extLst>
              <a:ext uri="{FF2B5EF4-FFF2-40B4-BE49-F238E27FC236}">
                <a16:creationId xmlns:a16="http://schemas.microsoft.com/office/drawing/2014/main" xmlns="" id="{F167C009-FDA5-154F-934D-BAFDBCEBE3D9}"/>
              </a:ext>
            </a:extLst>
          </p:cNvPr>
          <p:cNvGraphicFramePr>
            <a:graphicFrameLocks noChangeAspect="1"/>
          </p:cNvGraphicFramePr>
          <p:nvPr/>
        </p:nvGraphicFramePr>
        <p:xfrm>
          <a:off x="2057401" y="2590800"/>
          <a:ext cx="3305175" cy="685800"/>
        </p:xfrm>
        <a:graphic>
          <a:graphicData uri="http://schemas.openxmlformats.org/presentationml/2006/ole">
            <mc:AlternateContent xmlns:mc="http://schemas.openxmlformats.org/markup-compatibility/2006">
              <mc:Choice xmlns:v="urn:schemas-microsoft-com:vml" Requires="v">
                <p:oleObj spid="_x0000_s91158" name="Equation" r:id="rId4" imgW="76073000" imgH="15798800" progId="Equation.3">
                  <p:embed/>
                </p:oleObj>
              </mc:Choice>
              <mc:Fallback>
                <p:oleObj name="Equation" r:id="rId4" imgW="76073000" imgH="15798800" progId="Equation.3">
                  <p:embed/>
                  <p:pic>
                    <p:nvPicPr>
                      <p:cNvPr id="55302" name="Object 5">
                        <a:extLst>
                          <a:ext uri="{FF2B5EF4-FFF2-40B4-BE49-F238E27FC236}">
                            <a16:creationId xmlns:a16="http://schemas.microsoft.com/office/drawing/2014/main" xmlns="" id="{F167C009-FDA5-154F-934D-BAFDBCEBE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1" y="2590800"/>
                        <a:ext cx="33051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303" name="Group 14">
            <a:extLst>
              <a:ext uri="{FF2B5EF4-FFF2-40B4-BE49-F238E27FC236}">
                <a16:creationId xmlns:a16="http://schemas.microsoft.com/office/drawing/2014/main" xmlns="" id="{09484311-038C-FD44-B18A-D250C1DD063A}"/>
              </a:ext>
            </a:extLst>
          </p:cNvPr>
          <p:cNvGrpSpPr>
            <a:grpSpLocks/>
          </p:cNvGrpSpPr>
          <p:nvPr/>
        </p:nvGrpSpPr>
        <p:grpSpPr bwMode="auto">
          <a:xfrm>
            <a:off x="5638801" y="2743200"/>
            <a:ext cx="4162425" cy="457200"/>
            <a:chOff x="240" y="2112"/>
            <a:chExt cx="2622" cy="288"/>
          </a:xfrm>
        </p:grpSpPr>
        <p:sp>
          <p:nvSpPr>
            <p:cNvPr id="55307" name="Rectangle 7">
              <a:extLst>
                <a:ext uri="{FF2B5EF4-FFF2-40B4-BE49-F238E27FC236}">
                  <a16:creationId xmlns:a16="http://schemas.microsoft.com/office/drawing/2014/main" xmlns="" id="{05698A12-0A7F-0546-A479-0E5EE07A05B1}"/>
                </a:ext>
              </a:extLst>
            </p:cNvPr>
            <p:cNvSpPr>
              <a:spLocks noChangeArrowheads="1"/>
            </p:cNvSpPr>
            <p:nvPr/>
          </p:nvSpPr>
          <p:spPr bwMode="auto">
            <a:xfrm>
              <a:off x="240" y="2131"/>
              <a:ext cx="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t>where </a:t>
              </a:r>
            </a:p>
          </p:txBody>
        </p:sp>
        <p:graphicFrame>
          <p:nvGraphicFramePr>
            <p:cNvPr id="55308" name="Object 8">
              <a:extLst>
                <a:ext uri="{FF2B5EF4-FFF2-40B4-BE49-F238E27FC236}">
                  <a16:creationId xmlns:a16="http://schemas.microsoft.com/office/drawing/2014/main" xmlns="" id="{5DA54B0E-BFF0-B14D-A07A-058C46F7ABBE}"/>
                </a:ext>
              </a:extLst>
            </p:cNvPr>
            <p:cNvGraphicFramePr>
              <a:graphicFrameLocks noChangeAspect="1"/>
            </p:cNvGraphicFramePr>
            <p:nvPr/>
          </p:nvGraphicFramePr>
          <p:xfrm>
            <a:off x="864" y="2160"/>
            <a:ext cx="114" cy="186"/>
          </p:xfrm>
          <a:graphic>
            <a:graphicData uri="http://schemas.openxmlformats.org/presentationml/2006/ole">
              <mc:AlternateContent xmlns:mc="http://schemas.openxmlformats.org/markup-compatibility/2006">
                <mc:Choice xmlns:v="urn:schemas-microsoft-com:vml" Requires="v">
                  <p:oleObj spid="_x0000_s91159" name="Equation" r:id="rId6" imgW="4102100" imgH="6731000" progId="Equation.3">
                    <p:embed/>
                  </p:oleObj>
                </mc:Choice>
                <mc:Fallback>
                  <p:oleObj name="Equation" r:id="rId6" imgW="4102100" imgH="6731000" progId="Equation.3">
                    <p:embed/>
                    <p:pic>
                      <p:nvPicPr>
                        <p:cNvPr id="55308" name="Object 8">
                          <a:extLst>
                            <a:ext uri="{FF2B5EF4-FFF2-40B4-BE49-F238E27FC236}">
                              <a16:creationId xmlns:a16="http://schemas.microsoft.com/office/drawing/2014/main" xmlns="" id="{5DA54B0E-BFF0-B14D-A07A-058C46F7AB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2160"/>
                          <a:ext cx="11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9" name="Rectangle 10">
              <a:extLst>
                <a:ext uri="{FF2B5EF4-FFF2-40B4-BE49-F238E27FC236}">
                  <a16:creationId xmlns:a16="http://schemas.microsoft.com/office/drawing/2014/main" xmlns="" id="{5063FAD5-E3BC-E646-B896-332C2649FE1A}"/>
                </a:ext>
              </a:extLst>
            </p:cNvPr>
            <p:cNvSpPr>
              <a:spLocks noChangeArrowheads="1"/>
            </p:cNvSpPr>
            <p:nvPr/>
          </p:nvSpPr>
          <p:spPr bwMode="auto">
            <a:xfrm>
              <a:off x="1056" y="2112"/>
              <a:ext cx="15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a:t>is some point in </a:t>
              </a:r>
            </a:p>
          </p:txBody>
        </p:sp>
        <p:graphicFrame>
          <p:nvGraphicFramePr>
            <p:cNvPr id="55310" name="Object 11">
              <a:extLst>
                <a:ext uri="{FF2B5EF4-FFF2-40B4-BE49-F238E27FC236}">
                  <a16:creationId xmlns:a16="http://schemas.microsoft.com/office/drawing/2014/main" xmlns="" id="{0BA1D8BB-9DDE-E546-B555-B894FE91ADF0}"/>
                </a:ext>
              </a:extLst>
            </p:cNvPr>
            <p:cNvGraphicFramePr>
              <a:graphicFrameLocks noChangeAspect="1"/>
            </p:cNvGraphicFramePr>
            <p:nvPr/>
          </p:nvGraphicFramePr>
          <p:xfrm>
            <a:off x="2544" y="2160"/>
            <a:ext cx="318" cy="192"/>
          </p:xfrm>
          <a:graphic>
            <a:graphicData uri="http://schemas.openxmlformats.org/presentationml/2006/ole">
              <mc:AlternateContent xmlns:mc="http://schemas.openxmlformats.org/markup-compatibility/2006">
                <mc:Choice xmlns:v="urn:schemas-microsoft-com:vml" Requires="v">
                  <p:oleObj spid="_x0000_s91160" name="Equation" r:id="rId8" imgW="11696700" imgH="7023100" progId="Equation.3">
                    <p:embed/>
                  </p:oleObj>
                </mc:Choice>
                <mc:Fallback>
                  <p:oleObj name="Equation" r:id="rId8" imgW="11696700" imgH="7023100" progId="Equation.3">
                    <p:embed/>
                    <p:pic>
                      <p:nvPicPr>
                        <p:cNvPr id="55310" name="Object 11">
                          <a:extLst>
                            <a:ext uri="{FF2B5EF4-FFF2-40B4-BE49-F238E27FC236}">
                              <a16:creationId xmlns:a16="http://schemas.microsoft.com/office/drawing/2014/main" xmlns="" id="{0BA1D8BB-9DDE-E546-B555-B894FE91AD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2160"/>
                          <a:ext cx="3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5304" name="Rectangle 15">
            <a:extLst>
              <a:ext uri="{FF2B5EF4-FFF2-40B4-BE49-F238E27FC236}">
                <a16:creationId xmlns:a16="http://schemas.microsoft.com/office/drawing/2014/main" xmlns="" id="{D8793F7C-BB56-4747-A5B1-B46469316A70}"/>
              </a:ext>
            </a:extLst>
          </p:cNvPr>
          <p:cNvSpPr>
            <a:spLocks noChangeArrowheads="1"/>
          </p:cNvSpPr>
          <p:nvPr/>
        </p:nvSpPr>
        <p:spPr bwMode="auto">
          <a:xfrm>
            <a:off x="1828800" y="3352801"/>
            <a:ext cx="8458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2000"/>
              <a:t>What is the error, then in the multiple segment Trapezoidal rule?  It will be simply the sum of the errors from each segment, where the error in each segment is that of the single segment Trapezoidal rule.  </a:t>
            </a:r>
          </a:p>
          <a:p>
            <a:pPr algn="l"/>
            <a:endParaRPr lang="en-US" altLang="en-US" sz="2000"/>
          </a:p>
          <a:p>
            <a:pPr algn="l"/>
            <a:r>
              <a:rPr lang="en-US" altLang="en-US" sz="2000"/>
              <a:t>The error in each segment is</a:t>
            </a:r>
          </a:p>
        </p:txBody>
      </p:sp>
      <p:graphicFrame>
        <p:nvGraphicFramePr>
          <p:cNvPr id="55305" name="Object 17">
            <a:extLst>
              <a:ext uri="{FF2B5EF4-FFF2-40B4-BE49-F238E27FC236}">
                <a16:creationId xmlns:a16="http://schemas.microsoft.com/office/drawing/2014/main" xmlns="" id="{2A41D1FE-B368-4943-9EB5-46E1456B5B55}"/>
              </a:ext>
            </a:extLst>
          </p:cNvPr>
          <p:cNvGraphicFramePr>
            <a:graphicFrameLocks noChangeAspect="1"/>
          </p:cNvGraphicFramePr>
          <p:nvPr/>
        </p:nvGraphicFramePr>
        <p:xfrm>
          <a:off x="3352800" y="5105400"/>
          <a:ext cx="4495800" cy="685800"/>
        </p:xfrm>
        <a:graphic>
          <a:graphicData uri="http://schemas.openxmlformats.org/presentationml/2006/ole">
            <mc:AlternateContent xmlns:mc="http://schemas.openxmlformats.org/markup-compatibility/2006">
              <mc:Choice xmlns:v="urn:schemas-microsoft-com:vml" Requires="v">
                <p:oleObj spid="_x0000_s91161" name="Equation" r:id="rId10" imgW="103568500" imgH="15798800" progId="Equation.3">
                  <p:embed/>
                </p:oleObj>
              </mc:Choice>
              <mc:Fallback>
                <p:oleObj name="Equation" r:id="rId10" imgW="103568500" imgH="15798800" progId="Equation.3">
                  <p:embed/>
                  <p:pic>
                    <p:nvPicPr>
                      <p:cNvPr id="55305" name="Object 17">
                        <a:extLst>
                          <a:ext uri="{FF2B5EF4-FFF2-40B4-BE49-F238E27FC236}">
                            <a16:creationId xmlns:a16="http://schemas.microsoft.com/office/drawing/2014/main" xmlns="" id="{2A41D1FE-B368-4943-9EB5-46E1456B5B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5105400"/>
                        <a:ext cx="449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6" name="Object 16">
            <a:extLst>
              <a:ext uri="{FF2B5EF4-FFF2-40B4-BE49-F238E27FC236}">
                <a16:creationId xmlns:a16="http://schemas.microsoft.com/office/drawing/2014/main" xmlns="" id="{592FE2D5-5A9E-154F-A948-2FA60268B1E5}"/>
              </a:ext>
            </a:extLst>
          </p:cNvPr>
          <p:cNvGraphicFramePr>
            <a:graphicFrameLocks noChangeAspect="1"/>
          </p:cNvGraphicFramePr>
          <p:nvPr/>
        </p:nvGraphicFramePr>
        <p:xfrm>
          <a:off x="3733800" y="5943600"/>
          <a:ext cx="1371600" cy="685800"/>
        </p:xfrm>
        <a:graphic>
          <a:graphicData uri="http://schemas.openxmlformats.org/presentationml/2006/ole">
            <mc:AlternateContent xmlns:mc="http://schemas.openxmlformats.org/markup-compatibility/2006">
              <mc:Choice xmlns:v="urn:schemas-microsoft-com:vml" Requires="v">
                <p:oleObj spid="_x0000_s91162" name="Equation" r:id="rId12" imgW="31597600" imgH="15798800" progId="Equation.3">
                  <p:embed/>
                </p:oleObj>
              </mc:Choice>
              <mc:Fallback>
                <p:oleObj name="Equation" r:id="rId12" imgW="31597600" imgH="15798800" progId="Equation.3">
                  <p:embed/>
                  <p:pic>
                    <p:nvPicPr>
                      <p:cNvPr id="55306" name="Object 16">
                        <a:extLst>
                          <a:ext uri="{FF2B5EF4-FFF2-40B4-BE49-F238E27FC236}">
                            <a16:creationId xmlns:a16="http://schemas.microsoft.com/office/drawing/2014/main" xmlns="" id="{592FE2D5-5A9E-154F-A948-2FA60268B1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594360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7732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xmlns="" id="{4C4B3A3C-2260-4D4F-B19C-E6ADABEDF407}"/>
              </a:ext>
            </a:extLst>
          </p:cNvPr>
          <p:cNvSpPr>
            <a:spLocks noGrp="1" noChangeArrowheads="1"/>
          </p:cNvSpPr>
          <p:nvPr>
            <p:ph type="title"/>
          </p:nvPr>
        </p:nvSpPr>
        <p:spPr/>
        <p:txBody>
          <a:bodyPr/>
          <a:lstStyle/>
          <a:p>
            <a:r>
              <a:rPr lang="en-US" altLang="en-US" sz="3600"/>
              <a:t>Error in Multiple Segment </a:t>
            </a:r>
            <a:br>
              <a:rPr lang="en-US" altLang="en-US" sz="3600"/>
            </a:br>
            <a:r>
              <a:rPr lang="en-US" altLang="en-US" sz="3600"/>
              <a:t>Trapezoidal Rule</a:t>
            </a:r>
          </a:p>
        </p:txBody>
      </p:sp>
      <p:sp>
        <p:nvSpPr>
          <p:cNvPr id="56325" name="Text Box 4">
            <a:extLst>
              <a:ext uri="{FF2B5EF4-FFF2-40B4-BE49-F238E27FC236}">
                <a16:creationId xmlns:a16="http://schemas.microsoft.com/office/drawing/2014/main" xmlns="" id="{F6EF4B8B-9534-AF46-B439-31285DAD3FE7}"/>
              </a:ext>
            </a:extLst>
          </p:cNvPr>
          <p:cNvSpPr txBox="1">
            <a:spLocks noChangeArrowheads="1"/>
          </p:cNvSpPr>
          <p:nvPr/>
        </p:nvSpPr>
        <p:spPr bwMode="auto">
          <a:xfrm>
            <a:off x="2057400" y="2133601"/>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Similarly:</a:t>
            </a:r>
          </a:p>
        </p:txBody>
      </p:sp>
      <p:graphicFrame>
        <p:nvGraphicFramePr>
          <p:cNvPr id="56326" name="Object 6">
            <a:extLst>
              <a:ext uri="{FF2B5EF4-FFF2-40B4-BE49-F238E27FC236}">
                <a16:creationId xmlns:a16="http://schemas.microsoft.com/office/drawing/2014/main" xmlns="" id="{EA355871-BFFD-F242-99B1-C3031E7A45EC}"/>
              </a:ext>
            </a:extLst>
          </p:cNvPr>
          <p:cNvGraphicFramePr>
            <a:graphicFrameLocks noChangeAspect="1"/>
          </p:cNvGraphicFramePr>
          <p:nvPr/>
        </p:nvGraphicFramePr>
        <p:xfrm>
          <a:off x="2667001" y="2514600"/>
          <a:ext cx="6924675" cy="685800"/>
        </p:xfrm>
        <a:graphic>
          <a:graphicData uri="http://schemas.openxmlformats.org/presentationml/2006/ole">
            <mc:AlternateContent xmlns:mc="http://schemas.openxmlformats.org/markup-compatibility/2006">
              <mc:Choice xmlns:v="urn:schemas-microsoft-com:vml" Requires="v">
                <p:oleObj spid="_x0000_s93202" name="Equation" r:id="rId4" imgW="159448500" imgH="15798800" progId="Equation.3">
                  <p:embed/>
                </p:oleObj>
              </mc:Choice>
              <mc:Fallback>
                <p:oleObj name="Equation" r:id="rId4" imgW="159448500" imgH="15798800" progId="Equation.3">
                  <p:embed/>
                  <p:pic>
                    <p:nvPicPr>
                      <p:cNvPr id="56326" name="Object 6">
                        <a:extLst>
                          <a:ext uri="{FF2B5EF4-FFF2-40B4-BE49-F238E27FC236}">
                            <a16:creationId xmlns:a16="http://schemas.microsoft.com/office/drawing/2014/main" xmlns="" id="{EA355871-BFFD-F242-99B1-C3031E7A4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1" y="2514600"/>
                        <a:ext cx="6924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7" name="Object 5">
            <a:extLst>
              <a:ext uri="{FF2B5EF4-FFF2-40B4-BE49-F238E27FC236}">
                <a16:creationId xmlns:a16="http://schemas.microsoft.com/office/drawing/2014/main" xmlns="" id="{785ED62C-9BEB-3849-A044-1A03C7217FA7}"/>
              </a:ext>
            </a:extLst>
          </p:cNvPr>
          <p:cNvGraphicFramePr>
            <a:graphicFrameLocks noChangeAspect="1"/>
          </p:cNvGraphicFramePr>
          <p:nvPr/>
        </p:nvGraphicFramePr>
        <p:xfrm>
          <a:off x="3048001" y="3352800"/>
          <a:ext cx="1362075" cy="685800"/>
        </p:xfrm>
        <a:graphic>
          <a:graphicData uri="http://schemas.openxmlformats.org/presentationml/2006/ole">
            <mc:AlternateContent xmlns:mc="http://schemas.openxmlformats.org/markup-compatibility/2006">
              <mc:Choice xmlns:v="urn:schemas-microsoft-com:vml" Requires="v">
                <p:oleObj spid="_x0000_s93203" name="Equation" r:id="rId6" imgW="31305500" imgH="15798800" progId="Equation.3">
                  <p:embed/>
                </p:oleObj>
              </mc:Choice>
              <mc:Fallback>
                <p:oleObj name="Equation" r:id="rId6" imgW="31305500" imgH="15798800" progId="Equation.3">
                  <p:embed/>
                  <p:pic>
                    <p:nvPicPr>
                      <p:cNvPr id="56327" name="Object 5">
                        <a:extLst>
                          <a:ext uri="{FF2B5EF4-FFF2-40B4-BE49-F238E27FC236}">
                            <a16:creationId xmlns:a16="http://schemas.microsoft.com/office/drawing/2014/main" xmlns="" id="{785ED62C-9BEB-3849-A044-1A03C7217F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1" y="3352800"/>
                        <a:ext cx="13620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8" name="Text Box 9">
            <a:extLst>
              <a:ext uri="{FF2B5EF4-FFF2-40B4-BE49-F238E27FC236}">
                <a16:creationId xmlns:a16="http://schemas.microsoft.com/office/drawing/2014/main" xmlns="" id="{0657B5E7-9075-4E47-977D-AF69A84D5A8D}"/>
              </a:ext>
            </a:extLst>
          </p:cNvPr>
          <p:cNvSpPr txBox="1">
            <a:spLocks noChangeArrowheads="1"/>
          </p:cNvSpPr>
          <p:nvPr/>
        </p:nvSpPr>
        <p:spPr bwMode="auto">
          <a:xfrm>
            <a:off x="1905000" y="4114801"/>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t>It then follows that:</a:t>
            </a:r>
          </a:p>
        </p:txBody>
      </p:sp>
      <p:graphicFrame>
        <p:nvGraphicFramePr>
          <p:cNvPr id="56329" name="Object 11">
            <a:extLst>
              <a:ext uri="{FF2B5EF4-FFF2-40B4-BE49-F238E27FC236}">
                <a16:creationId xmlns:a16="http://schemas.microsoft.com/office/drawing/2014/main" xmlns="" id="{91B182F1-527F-BB48-94AB-69630369FEE4}"/>
              </a:ext>
            </a:extLst>
          </p:cNvPr>
          <p:cNvGraphicFramePr>
            <a:graphicFrameLocks noChangeAspect="1"/>
          </p:cNvGraphicFramePr>
          <p:nvPr/>
        </p:nvGraphicFramePr>
        <p:xfrm>
          <a:off x="2667001" y="4724400"/>
          <a:ext cx="5953125" cy="685800"/>
        </p:xfrm>
        <a:graphic>
          <a:graphicData uri="http://schemas.openxmlformats.org/presentationml/2006/ole">
            <mc:AlternateContent xmlns:mc="http://schemas.openxmlformats.org/markup-compatibility/2006">
              <mc:Choice xmlns:v="urn:schemas-microsoft-com:vml" Requires="v">
                <p:oleObj spid="_x0000_s93204" name="Equation" r:id="rId8" imgW="137210800" imgH="15798800" progId="Equation.3">
                  <p:embed/>
                </p:oleObj>
              </mc:Choice>
              <mc:Fallback>
                <p:oleObj name="Equation" r:id="rId8" imgW="137210800" imgH="15798800" progId="Equation.3">
                  <p:embed/>
                  <p:pic>
                    <p:nvPicPr>
                      <p:cNvPr id="56329" name="Object 11">
                        <a:extLst>
                          <a:ext uri="{FF2B5EF4-FFF2-40B4-BE49-F238E27FC236}">
                            <a16:creationId xmlns:a16="http://schemas.microsoft.com/office/drawing/2014/main" xmlns="" id="{91B182F1-527F-BB48-94AB-69630369FE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1" y="4724400"/>
                        <a:ext cx="59531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0" name="Object 10">
            <a:extLst>
              <a:ext uri="{FF2B5EF4-FFF2-40B4-BE49-F238E27FC236}">
                <a16:creationId xmlns:a16="http://schemas.microsoft.com/office/drawing/2014/main" xmlns="" id="{B10C856D-8744-9F4C-8610-375902266007}"/>
              </a:ext>
            </a:extLst>
          </p:cNvPr>
          <p:cNvGraphicFramePr>
            <a:graphicFrameLocks noChangeAspect="1"/>
          </p:cNvGraphicFramePr>
          <p:nvPr/>
        </p:nvGraphicFramePr>
        <p:xfrm>
          <a:off x="3048000" y="5638800"/>
          <a:ext cx="1409700" cy="685800"/>
        </p:xfrm>
        <a:graphic>
          <a:graphicData uri="http://schemas.openxmlformats.org/presentationml/2006/ole">
            <mc:AlternateContent xmlns:mc="http://schemas.openxmlformats.org/markup-compatibility/2006">
              <mc:Choice xmlns:v="urn:schemas-microsoft-com:vml" Requires="v">
                <p:oleObj spid="_x0000_s93205" name="Equation" r:id="rId10" imgW="32473900" imgH="15798800" progId="Equation.3">
                  <p:embed/>
                </p:oleObj>
              </mc:Choice>
              <mc:Fallback>
                <p:oleObj name="Equation" r:id="rId10" imgW="32473900" imgH="15798800" progId="Equation.3">
                  <p:embed/>
                  <p:pic>
                    <p:nvPicPr>
                      <p:cNvPr id="56330" name="Object 10">
                        <a:extLst>
                          <a:ext uri="{FF2B5EF4-FFF2-40B4-BE49-F238E27FC236}">
                            <a16:creationId xmlns:a16="http://schemas.microsoft.com/office/drawing/2014/main" xmlns="" id="{B10C856D-8744-9F4C-8610-375902266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5638800"/>
                        <a:ext cx="1409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605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xmlns="" id="{8DA4DD25-B060-6E49-B33A-B52372EA70D6}"/>
              </a:ext>
            </a:extLst>
          </p:cNvPr>
          <p:cNvSpPr>
            <a:spLocks noGrp="1" noChangeArrowheads="1"/>
          </p:cNvSpPr>
          <p:nvPr>
            <p:ph type="title"/>
          </p:nvPr>
        </p:nvSpPr>
        <p:spPr/>
        <p:txBody>
          <a:bodyPr/>
          <a:lstStyle/>
          <a:p>
            <a:r>
              <a:rPr lang="en-US" altLang="en-US" sz="3600"/>
              <a:t>Error in Multiple Segment </a:t>
            </a:r>
            <a:br>
              <a:rPr lang="en-US" altLang="en-US" sz="3600"/>
            </a:br>
            <a:r>
              <a:rPr lang="en-US" altLang="en-US" sz="3600"/>
              <a:t>Trapezoidal Rule</a:t>
            </a:r>
          </a:p>
        </p:txBody>
      </p:sp>
      <p:sp>
        <p:nvSpPr>
          <p:cNvPr id="57349" name="Rectangle 4">
            <a:extLst>
              <a:ext uri="{FF2B5EF4-FFF2-40B4-BE49-F238E27FC236}">
                <a16:creationId xmlns:a16="http://schemas.microsoft.com/office/drawing/2014/main" xmlns="" id="{1185AA69-6A90-BC44-8912-5BAA0E37E324}"/>
              </a:ext>
            </a:extLst>
          </p:cNvPr>
          <p:cNvSpPr>
            <a:spLocks noChangeArrowheads="1"/>
          </p:cNvSpPr>
          <p:nvPr/>
        </p:nvSpPr>
        <p:spPr bwMode="auto">
          <a:xfrm>
            <a:off x="1905000" y="2206209"/>
            <a:ext cx="66544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1900"/>
              <a:t>Hence the total error in multiple segment Trapezoidal rule is</a:t>
            </a:r>
          </a:p>
          <a:p>
            <a:pPr algn="l"/>
            <a:endParaRPr lang="en-US" altLang="en-US" sz="1900">
              <a:latin typeface="Times New Roman" panose="02020603050405020304" pitchFamily="18" charset="0"/>
            </a:endParaRPr>
          </a:p>
        </p:txBody>
      </p:sp>
      <p:graphicFrame>
        <p:nvGraphicFramePr>
          <p:cNvPr id="57350" name="Object 6">
            <a:extLst>
              <a:ext uri="{FF2B5EF4-FFF2-40B4-BE49-F238E27FC236}">
                <a16:creationId xmlns:a16="http://schemas.microsoft.com/office/drawing/2014/main" xmlns="" id="{CD4DDA9C-35B1-5744-BF9F-61049448BE4B}"/>
              </a:ext>
            </a:extLst>
          </p:cNvPr>
          <p:cNvGraphicFramePr>
            <a:graphicFrameLocks noChangeAspect="1"/>
          </p:cNvGraphicFramePr>
          <p:nvPr/>
        </p:nvGraphicFramePr>
        <p:xfrm>
          <a:off x="2590801" y="2743201"/>
          <a:ext cx="1114425" cy="714375"/>
        </p:xfrm>
        <a:graphic>
          <a:graphicData uri="http://schemas.openxmlformats.org/presentationml/2006/ole">
            <mc:AlternateContent xmlns:mc="http://schemas.openxmlformats.org/markup-compatibility/2006">
              <mc:Choice xmlns:v="urn:schemas-microsoft-com:vml" Requires="v">
                <p:oleObj spid="_x0000_s95258" name="Equation" r:id="rId4" imgW="25742900" imgH="16383000" progId="Equation.3">
                  <p:embed/>
                </p:oleObj>
              </mc:Choice>
              <mc:Fallback>
                <p:oleObj name="Equation" r:id="rId4" imgW="25742900" imgH="16383000" progId="Equation.3">
                  <p:embed/>
                  <p:pic>
                    <p:nvPicPr>
                      <p:cNvPr id="57350" name="Object 6">
                        <a:extLst>
                          <a:ext uri="{FF2B5EF4-FFF2-40B4-BE49-F238E27FC236}">
                            <a16:creationId xmlns:a16="http://schemas.microsoft.com/office/drawing/2014/main" xmlns="" id="{CD4DDA9C-35B1-5744-BF9F-61049448BE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2743201"/>
                        <a:ext cx="11144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1" name="Object 5">
            <a:extLst>
              <a:ext uri="{FF2B5EF4-FFF2-40B4-BE49-F238E27FC236}">
                <a16:creationId xmlns:a16="http://schemas.microsoft.com/office/drawing/2014/main" xmlns="" id="{085DD2D3-B5B7-FA41-92D0-007046293EBF}"/>
              </a:ext>
            </a:extLst>
          </p:cNvPr>
          <p:cNvGraphicFramePr>
            <a:graphicFrameLocks noChangeAspect="1"/>
          </p:cNvGraphicFramePr>
          <p:nvPr/>
        </p:nvGraphicFramePr>
        <p:xfrm>
          <a:off x="3962401" y="2743201"/>
          <a:ext cx="1628775" cy="752475"/>
        </p:xfrm>
        <a:graphic>
          <a:graphicData uri="http://schemas.openxmlformats.org/presentationml/2006/ole">
            <mc:AlternateContent xmlns:mc="http://schemas.openxmlformats.org/markup-compatibility/2006">
              <mc:Choice xmlns:v="urn:schemas-microsoft-com:vml" Requires="v">
                <p:oleObj spid="_x0000_s95259" name="Equation" r:id="rId6" imgW="37452300" imgH="17259300" progId="Equation.3">
                  <p:embed/>
                </p:oleObj>
              </mc:Choice>
              <mc:Fallback>
                <p:oleObj name="Equation" r:id="rId6" imgW="37452300" imgH="17259300" progId="Equation.3">
                  <p:embed/>
                  <p:pic>
                    <p:nvPicPr>
                      <p:cNvPr id="57351" name="Object 5">
                        <a:extLst>
                          <a:ext uri="{FF2B5EF4-FFF2-40B4-BE49-F238E27FC236}">
                            <a16:creationId xmlns:a16="http://schemas.microsoft.com/office/drawing/2014/main" xmlns="" id="{085DD2D3-B5B7-FA41-92D0-007046293E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1" y="2743201"/>
                        <a:ext cx="16287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2" name="Object 9">
            <a:extLst>
              <a:ext uri="{FF2B5EF4-FFF2-40B4-BE49-F238E27FC236}">
                <a16:creationId xmlns:a16="http://schemas.microsoft.com/office/drawing/2014/main" xmlns="" id="{C6398A02-9624-6B4D-85E8-185B0F36E765}"/>
              </a:ext>
            </a:extLst>
          </p:cNvPr>
          <p:cNvGraphicFramePr>
            <a:graphicFrameLocks noChangeAspect="1"/>
          </p:cNvGraphicFramePr>
          <p:nvPr/>
        </p:nvGraphicFramePr>
        <p:xfrm>
          <a:off x="5791201" y="2514601"/>
          <a:ext cx="2276475" cy="1076325"/>
        </p:xfrm>
        <a:graphic>
          <a:graphicData uri="http://schemas.openxmlformats.org/presentationml/2006/ole">
            <mc:AlternateContent xmlns:mc="http://schemas.openxmlformats.org/markup-compatibility/2006">
              <mc:Choice xmlns:v="urn:schemas-microsoft-com:vml" Requires="v">
                <p:oleObj spid="_x0000_s95260" name="Equation" r:id="rId8" imgW="52374800" imgH="24866600" progId="Equation.3">
                  <p:embed/>
                </p:oleObj>
              </mc:Choice>
              <mc:Fallback>
                <p:oleObj name="Equation" r:id="rId8" imgW="52374800" imgH="24866600" progId="Equation.3">
                  <p:embed/>
                  <p:pic>
                    <p:nvPicPr>
                      <p:cNvPr id="57352" name="Object 9">
                        <a:extLst>
                          <a:ext uri="{FF2B5EF4-FFF2-40B4-BE49-F238E27FC236}">
                            <a16:creationId xmlns:a16="http://schemas.microsoft.com/office/drawing/2014/main" xmlns="" id="{C6398A02-9624-6B4D-85E8-185B0F36E7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1" y="2514601"/>
                        <a:ext cx="2276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353" name="Group 19">
            <a:extLst>
              <a:ext uri="{FF2B5EF4-FFF2-40B4-BE49-F238E27FC236}">
                <a16:creationId xmlns:a16="http://schemas.microsoft.com/office/drawing/2014/main" xmlns="" id="{F37020EE-79C6-424E-8F85-2D56B8400473}"/>
              </a:ext>
            </a:extLst>
          </p:cNvPr>
          <p:cNvGrpSpPr>
            <a:grpSpLocks/>
          </p:cNvGrpSpPr>
          <p:nvPr/>
        </p:nvGrpSpPr>
        <p:grpSpPr bwMode="auto">
          <a:xfrm>
            <a:off x="1828801" y="3810000"/>
            <a:ext cx="8601075" cy="1028700"/>
            <a:chOff x="192" y="3072"/>
            <a:chExt cx="5418" cy="648"/>
          </a:xfrm>
        </p:grpSpPr>
        <p:sp>
          <p:nvSpPr>
            <p:cNvPr id="57356" name="Rectangle 11">
              <a:extLst>
                <a:ext uri="{FF2B5EF4-FFF2-40B4-BE49-F238E27FC236}">
                  <a16:creationId xmlns:a16="http://schemas.microsoft.com/office/drawing/2014/main" xmlns="" id="{D61AEB3B-6003-5245-BA7B-235959674578}"/>
                </a:ext>
              </a:extLst>
            </p:cNvPr>
            <p:cNvSpPr>
              <a:spLocks noChangeArrowheads="1"/>
            </p:cNvSpPr>
            <p:nvPr/>
          </p:nvSpPr>
          <p:spPr bwMode="auto">
            <a:xfrm>
              <a:off x="192" y="3216"/>
              <a:ext cx="7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1900"/>
                <a:t>The term</a:t>
              </a:r>
              <a:r>
                <a:rPr lang="en-US" altLang="en-US"/>
                <a:t> </a:t>
              </a:r>
            </a:p>
          </p:txBody>
        </p:sp>
        <p:graphicFrame>
          <p:nvGraphicFramePr>
            <p:cNvPr id="57357" name="Object 12">
              <a:extLst>
                <a:ext uri="{FF2B5EF4-FFF2-40B4-BE49-F238E27FC236}">
                  <a16:creationId xmlns:a16="http://schemas.microsoft.com/office/drawing/2014/main" xmlns="" id="{036816DC-FBBF-3B4B-A2AA-2FB03C21C7F7}"/>
                </a:ext>
              </a:extLst>
            </p:cNvPr>
            <p:cNvGraphicFramePr>
              <a:graphicFrameLocks noChangeAspect="1"/>
            </p:cNvGraphicFramePr>
            <p:nvPr/>
          </p:nvGraphicFramePr>
          <p:xfrm>
            <a:off x="1008" y="3072"/>
            <a:ext cx="816" cy="648"/>
          </p:xfrm>
          <a:graphic>
            <a:graphicData uri="http://schemas.openxmlformats.org/presentationml/2006/ole">
              <mc:AlternateContent xmlns:mc="http://schemas.openxmlformats.org/markup-compatibility/2006">
                <mc:Choice xmlns:v="urn:schemas-microsoft-com:vml" Requires="v">
                  <p:oleObj spid="_x0000_s95261" name="Equation" r:id="rId10" imgW="26035000" imgH="23698200" progId="Equation.3">
                    <p:embed/>
                  </p:oleObj>
                </mc:Choice>
                <mc:Fallback>
                  <p:oleObj name="Equation" r:id="rId10" imgW="26035000" imgH="23698200" progId="Equation.3">
                    <p:embed/>
                    <p:pic>
                      <p:nvPicPr>
                        <p:cNvPr id="57357" name="Object 12">
                          <a:extLst>
                            <a:ext uri="{FF2B5EF4-FFF2-40B4-BE49-F238E27FC236}">
                              <a16:creationId xmlns:a16="http://schemas.microsoft.com/office/drawing/2014/main" xmlns="" id="{036816DC-FBBF-3B4B-A2AA-2FB03C21C7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3072"/>
                          <a:ext cx="81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8" name="Rectangle 15">
              <a:extLst>
                <a:ext uri="{FF2B5EF4-FFF2-40B4-BE49-F238E27FC236}">
                  <a16:creationId xmlns:a16="http://schemas.microsoft.com/office/drawing/2014/main" xmlns="" id="{23101C54-684E-E148-A348-D32DA5096F21}"/>
                </a:ext>
              </a:extLst>
            </p:cNvPr>
            <p:cNvSpPr>
              <a:spLocks noChangeArrowheads="1"/>
            </p:cNvSpPr>
            <p:nvPr/>
          </p:nvSpPr>
          <p:spPr bwMode="auto">
            <a:xfrm>
              <a:off x="1776" y="3240"/>
              <a:ext cx="27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1900"/>
                <a:t>is an approximate average value of the </a:t>
              </a:r>
            </a:p>
          </p:txBody>
        </p:sp>
        <p:graphicFrame>
          <p:nvGraphicFramePr>
            <p:cNvPr id="57359" name="Object 16">
              <a:extLst>
                <a:ext uri="{FF2B5EF4-FFF2-40B4-BE49-F238E27FC236}">
                  <a16:creationId xmlns:a16="http://schemas.microsoft.com/office/drawing/2014/main" xmlns="" id="{197949C5-B64E-D64C-AF99-46E7AFC1ADBE}"/>
                </a:ext>
              </a:extLst>
            </p:cNvPr>
            <p:cNvGraphicFramePr>
              <a:graphicFrameLocks noChangeAspect="1"/>
            </p:cNvGraphicFramePr>
            <p:nvPr/>
          </p:nvGraphicFramePr>
          <p:xfrm>
            <a:off x="4512" y="3264"/>
            <a:ext cx="1098" cy="192"/>
          </p:xfrm>
          <a:graphic>
            <a:graphicData uri="http://schemas.openxmlformats.org/presentationml/2006/ole">
              <mc:AlternateContent xmlns:mc="http://schemas.openxmlformats.org/markup-compatibility/2006">
                <mc:Choice xmlns:v="urn:schemas-microsoft-com:vml" Requires="v">
                  <p:oleObj spid="_x0000_s95262" name="Equation" r:id="rId12" imgW="40081200" imgH="7023100" progId="Equation.3">
                    <p:embed/>
                  </p:oleObj>
                </mc:Choice>
                <mc:Fallback>
                  <p:oleObj name="Equation" r:id="rId12" imgW="40081200" imgH="7023100" progId="Equation.3">
                    <p:embed/>
                    <p:pic>
                      <p:nvPicPr>
                        <p:cNvPr id="57359" name="Object 16">
                          <a:extLst>
                            <a:ext uri="{FF2B5EF4-FFF2-40B4-BE49-F238E27FC236}">
                              <a16:creationId xmlns:a16="http://schemas.microsoft.com/office/drawing/2014/main" xmlns="" id="{197949C5-B64E-D64C-AF99-46E7AFC1AD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2" y="3264"/>
                          <a:ext cx="10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7354" name="Rectangle 20">
            <a:extLst>
              <a:ext uri="{FF2B5EF4-FFF2-40B4-BE49-F238E27FC236}">
                <a16:creationId xmlns:a16="http://schemas.microsoft.com/office/drawing/2014/main" xmlns="" id="{DE0787E8-18F6-DC42-868F-AA2691F95033}"/>
              </a:ext>
            </a:extLst>
          </p:cNvPr>
          <p:cNvSpPr>
            <a:spLocks noChangeArrowheads="1"/>
          </p:cNvSpPr>
          <p:nvPr/>
        </p:nvSpPr>
        <p:spPr bwMode="auto">
          <a:xfrm>
            <a:off x="1524000" y="5105400"/>
            <a:ext cx="1390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1900">
                <a:cs typeface="Times New Roman" panose="02020603050405020304" pitchFamily="18" charset="0"/>
              </a:rPr>
              <a:t>Hence:</a:t>
            </a:r>
            <a:endParaRPr lang="en-US" altLang="en-US" sz="1900"/>
          </a:p>
          <a:p>
            <a:pPr algn="l"/>
            <a:endParaRPr lang="en-US" altLang="en-US" sz="2000"/>
          </a:p>
        </p:txBody>
      </p:sp>
      <p:graphicFrame>
        <p:nvGraphicFramePr>
          <p:cNvPr id="57355" name="Object 21">
            <a:extLst>
              <a:ext uri="{FF2B5EF4-FFF2-40B4-BE49-F238E27FC236}">
                <a16:creationId xmlns:a16="http://schemas.microsoft.com/office/drawing/2014/main" xmlns="" id="{864BA8BE-434D-5C4C-A585-652335221918}"/>
              </a:ext>
            </a:extLst>
          </p:cNvPr>
          <p:cNvGraphicFramePr>
            <a:graphicFrameLocks noChangeAspect="1"/>
          </p:cNvGraphicFramePr>
          <p:nvPr/>
        </p:nvGraphicFramePr>
        <p:xfrm>
          <a:off x="4343401" y="5105401"/>
          <a:ext cx="2600325" cy="1076325"/>
        </p:xfrm>
        <a:graphic>
          <a:graphicData uri="http://schemas.openxmlformats.org/presentationml/2006/ole">
            <mc:AlternateContent xmlns:mc="http://schemas.openxmlformats.org/markup-compatibility/2006">
              <mc:Choice xmlns:v="urn:schemas-microsoft-com:vml" Requires="v">
                <p:oleObj spid="_x0000_s95263" name="Equation" r:id="rId14" imgW="59982100" imgH="24866600" progId="Equation.3">
                  <p:embed/>
                </p:oleObj>
              </mc:Choice>
              <mc:Fallback>
                <p:oleObj name="Equation" r:id="rId14" imgW="59982100" imgH="24866600" progId="Equation.3">
                  <p:embed/>
                  <p:pic>
                    <p:nvPicPr>
                      <p:cNvPr id="57355" name="Object 21">
                        <a:extLst>
                          <a:ext uri="{FF2B5EF4-FFF2-40B4-BE49-F238E27FC236}">
                            <a16:creationId xmlns:a16="http://schemas.microsoft.com/office/drawing/2014/main" xmlns="" id="{864BA8BE-434D-5C4C-A585-6523352219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401" y="5105401"/>
                        <a:ext cx="2600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7554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xmlns="" id="{019800A3-B520-C34D-B51B-1CFB01735F28}"/>
              </a:ext>
            </a:extLst>
          </p:cNvPr>
          <p:cNvSpPr>
            <a:spLocks noGrp="1" noChangeArrowheads="1"/>
          </p:cNvSpPr>
          <p:nvPr>
            <p:ph type="title"/>
          </p:nvPr>
        </p:nvSpPr>
        <p:spPr/>
        <p:txBody>
          <a:bodyPr/>
          <a:lstStyle/>
          <a:p>
            <a:r>
              <a:rPr lang="en-US" altLang="en-US"/>
              <a:t>What is Integration</a:t>
            </a:r>
          </a:p>
        </p:txBody>
      </p:sp>
      <p:sp>
        <p:nvSpPr>
          <p:cNvPr id="30725" name="Rectangle 3">
            <a:extLst>
              <a:ext uri="{FF2B5EF4-FFF2-40B4-BE49-F238E27FC236}">
                <a16:creationId xmlns:a16="http://schemas.microsoft.com/office/drawing/2014/main" xmlns="" id="{458F73CA-DC70-8845-A8C1-9923B012BCE3}"/>
              </a:ext>
            </a:extLst>
          </p:cNvPr>
          <p:cNvSpPr>
            <a:spLocks noGrp="1" noChangeArrowheads="1"/>
          </p:cNvSpPr>
          <p:nvPr>
            <p:ph type="body" sz="half" idx="2"/>
          </p:nvPr>
        </p:nvSpPr>
        <p:spPr>
          <a:xfrm>
            <a:off x="1981200" y="1981200"/>
            <a:ext cx="2514600" cy="838200"/>
          </a:xfrm>
        </p:spPr>
        <p:txBody>
          <a:bodyPr/>
          <a:lstStyle/>
          <a:p>
            <a:pPr>
              <a:buFont typeface="Wingdings" pitchFamily="2" charset="2"/>
              <a:buNone/>
            </a:pPr>
            <a:r>
              <a:rPr lang="en-US" altLang="en-US">
                <a:cs typeface="Times New Roman" panose="02020603050405020304" pitchFamily="18" charset="0"/>
              </a:rPr>
              <a:t>	</a:t>
            </a:r>
            <a:r>
              <a:rPr lang="en-US" altLang="en-US" sz="2100" b="1">
                <a:cs typeface="Times New Roman" panose="02020603050405020304" pitchFamily="18" charset="0"/>
              </a:rPr>
              <a:t>Integration:</a:t>
            </a:r>
          </a:p>
        </p:txBody>
      </p:sp>
      <p:graphicFrame>
        <p:nvGraphicFramePr>
          <p:cNvPr id="30726" name="Object 121">
            <a:extLst>
              <a:ext uri="{FF2B5EF4-FFF2-40B4-BE49-F238E27FC236}">
                <a16:creationId xmlns:a16="http://schemas.microsoft.com/office/drawing/2014/main" xmlns="" id="{5E35485F-D1D7-B443-A62C-5F47770585B1}"/>
              </a:ext>
            </a:extLst>
          </p:cNvPr>
          <p:cNvGraphicFramePr>
            <a:graphicFrameLocks noGrp="1" noChangeAspect="1"/>
          </p:cNvGraphicFramePr>
          <p:nvPr>
            <p:ph sz="half" idx="1"/>
          </p:nvPr>
        </p:nvGraphicFramePr>
        <p:xfrm>
          <a:off x="2362200" y="3733800"/>
          <a:ext cx="1587500" cy="838200"/>
        </p:xfrm>
        <a:graphic>
          <a:graphicData uri="http://schemas.openxmlformats.org/presentationml/2006/ole">
            <mc:AlternateContent xmlns:mc="http://schemas.openxmlformats.org/markup-compatibility/2006">
              <mc:Choice xmlns:v="urn:schemas-microsoft-com:vml" Requires="v">
                <p:oleObj spid="_x0000_s39946" name="Equation" r:id="rId4" imgW="36576000" imgH="19304000" progId="Equation.3">
                  <p:embed/>
                </p:oleObj>
              </mc:Choice>
              <mc:Fallback>
                <p:oleObj name="Equation" r:id="rId4" imgW="36576000" imgH="19304000" progId="Equation.3">
                  <p:embed/>
                  <p:pic>
                    <p:nvPicPr>
                      <p:cNvPr id="30726" name="Object 121">
                        <a:extLst>
                          <a:ext uri="{FF2B5EF4-FFF2-40B4-BE49-F238E27FC236}">
                            <a16:creationId xmlns:a16="http://schemas.microsoft.com/office/drawing/2014/main" xmlns="" id="{5E35485F-D1D7-B443-A62C-5F47770585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733800"/>
                        <a:ext cx="1587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Rectangle 123">
            <a:extLst>
              <a:ext uri="{FF2B5EF4-FFF2-40B4-BE49-F238E27FC236}">
                <a16:creationId xmlns:a16="http://schemas.microsoft.com/office/drawing/2014/main" xmlns="" id="{E325C45A-E2CC-9547-8F29-B10978B34409}"/>
              </a:ext>
            </a:extLst>
          </p:cNvPr>
          <p:cNvSpPr>
            <a:spLocks noChangeArrowheads="1"/>
          </p:cNvSpPr>
          <p:nvPr/>
        </p:nvSpPr>
        <p:spPr bwMode="auto">
          <a:xfrm>
            <a:off x="1752600" y="2514600"/>
            <a:ext cx="32766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1900"/>
              <a:t>The process of measuring the area under a function plotted on a graph.</a:t>
            </a:r>
          </a:p>
        </p:txBody>
      </p:sp>
      <p:sp>
        <p:nvSpPr>
          <p:cNvPr id="30728" name="Text Box 124">
            <a:extLst>
              <a:ext uri="{FF2B5EF4-FFF2-40B4-BE49-F238E27FC236}">
                <a16:creationId xmlns:a16="http://schemas.microsoft.com/office/drawing/2014/main" xmlns="" id="{F44F541E-7ED7-344A-8219-48C1DBEB89C8}"/>
              </a:ext>
            </a:extLst>
          </p:cNvPr>
          <p:cNvSpPr txBox="1">
            <a:spLocks noChangeArrowheads="1"/>
          </p:cNvSpPr>
          <p:nvPr/>
        </p:nvSpPr>
        <p:spPr bwMode="auto">
          <a:xfrm>
            <a:off x="1828800" y="4648200"/>
            <a:ext cx="3429000" cy="17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1900"/>
              <a:t>Where: </a:t>
            </a:r>
          </a:p>
          <a:p>
            <a:pPr algn="l" eaLnBrk="1" hangingPunct="1">
              <a:spcBef>
                <a:spcPct val="50000"/>
              </a:spcBef>
            </a:pPr>
            <a:r>
              <a:rPr lang="en-US" altLang="en-US" sz="1900" i="1"/>
              <a:t>f(x) </a:t>
            </a:r>
            <a:r>
              <a:rPr lang="en-US" altLang="en-US" sz="1900"/>
              <a:t>is the integrand</a:t>
            </a:r>
          </a:p>
          <a:p>
            <a:pPr algn="l" eaLnBrk="1" hangingPunct="1">
              <a:spcBef>
                <a:spcPct val="50000"/>
              </a:spcBef>
            </a:pPr>
            <a:r>
              <a:rPr lang="en-US" altLang="en-US" sz="1900"/>
              <a:t>a= lower limit of integration</a:t>
            </a:r>
          </a:p>
          <a:p>
            <a:pPr algn="l" eaLnBrk="1" hangingPunct="1">
              <a:spcBef>
                <a:spcPct val="50000"/>
              </a:spcBef>
            </a:pPr>
            <a:r>
              <a:rPr lang="en-US" altLang="en-US" sz="1900"/>
              <a:t>b= upper limit of integration</a:t>
            </a:r>
            <a:endParaRPr lang="en-US" altLang="en-US" sz="1900" i="1"/>
          </a:p>
        </p:txBody>
      </p:sp>
      <p:graphicFrame>
        <p:nvGraphicFramePr>
          <p:cNvPr id="30729" name="Object 227">
            <a:extLst>
              <a:ext uri="{FF2B5EF4-FFF2-40B4-BE49-F238E27FC236}">
                <a16:creationId xmlns:a16="http://schemas.microsoft.com/office/drawing/2014/main" xmlns="" id="{1104041D-5D28-624E-A903-A2DBB6BE930E}"/>
              </a:ext>
            </a:extLst>
          </p:cNvPr>
          <p:cNvGraphicFramePr>
            <a:graphicFrameLocks noChangeAspect="1"/>
          </p:cNvGraphicFramePr>
          <p:nvPr/>
        </p:nvGraphicFramePr>
        <p:xfrm>
          <a:off x="4964114" y="381000"/>
          <a:ext cx="5703887" cy="6180138"/>
        </p:xfrm>
        <a:graphic>
          <a:graphicData uri="http://schemas.openxmlformats.org/presentationml/2006/ole">
            <mc:AlternateContent xmlns:mc="http://schemas.openxmlformats.org/markup-compatibility/2006">
              <mc:Choice xmlns:v="urn:schemas-microsoft-com:vml" Requires="v">
                <p:oleObj spid="_x0000_s39947" name="Document" r:id="rId6" imgW="6007100" imgH="6502400" progId="Word.Document.8">
                  <p:embed/>
                </p:oleObj>
              </mc:Choice>
              <mc:Fallback>
                <p:oleObj name="Document" r:id="rId6" imgW="6007100" imgH="6502400" progId="Word.Document.8">
                  <p:embed/>
                  <p:pic>
                    <p:nvPicPr>
                      <p:cNvPr id="30729" name="Object 227">
                        <a:extLst>
                          <a:ext uri="{FF2B5EF4-FFF2-40B4-BE49-F238E27FC236}">
                            <a16:creationId xmlns:a16="http://schemas.microsoft.com/office/drawing/2014/main" xmlns="" id="{1104041D-5D28-624E-A903-A2DBB6BE93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4114" y="381000"/>
                        <a:ext cx="5703887" cy="618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0836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xmlns="" id="{2C356E5E-99F9-6844-9E63-F598E5063F29}"/>
              </a:ext>
            </a:extLst>
          </p:cNvPr>
          <p:cNvSpPr>
            <a:spLocks noGrp="1" noChangeArrowheads="1"/>
          </p:cNvSpPr>
          <p:nvPr>
            <p:ph type="title"/>
          </p:nvPr>
        </p:nvSpPr>
        <p:spPr/>
        <p:txBody>
          <a:bodyPr/>
          <a:lstStyle/>
          <a:p>
            <a:r>
              <a:rPr lang="en-US" altLang="en-US" sz="3600"/>
              <a:t>Error in Multiple Segment </a:t>
            </a:r>
            <a:br>
              <a:rPr lang="en-US" altLang="en-US" sz="3600"/>
            </a:br>
            <a:r>
              <a:rPr lang="en-US" altLang="en-US" sz="3600"/>
              <a:t>Trapezoidal Rule</a:t>
            </a:r>
          </a:p>
        </p:txBody>
      </p:sp>
      <p:sp>
        <p:nvSpPr>
          <p:cNvPr id="58373" name="Rectangle 6">
            <a:extLst>
              <a:ext uri="{FF2B5EF4-FFF2-40B4-BE49-F238E27FC236}">
                <a16:creationId xmlns:a16="http://schemas.microsoft.com/office/drawing/2014/main" xmlns="" id="{08FF21C2-7D2C-334D-8052-5B59E788D701}"/>
              </a:ext>
            </a:extLst>
          </p:cNvPr>
          <p:cNvSpPr>
            <a:spLocks noChangeArrowheads="1"/>
          </p:cNvSpPr>
          <p:nvPr/>
        </p:nvSpPr>
        <p:spPr bwMode="auto">
          <a:xfrm>
            <a:off x="1905000" y="2057400"/>
            <a:ext cx="381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1900"/>
              <a:t>Below is the table for the integral</a:t>
            </a:r>
          </a:p>
        </p:txBody>
      </p:sp>
      <p:graphicFrame>
        <p:nvGraphicFramePr>
          <p:cNvPr id="58374" name="Object 7">
            <a:extLst>
              <a:ext uri="{FF2B5EF4-FFF2-40B4-BE49-F238E27FC236}">
                <a16:creationId xmlns:a16="http://schemas.microsoft.com/office/drawing/2014/main" xmlns="" id="{54CA00EC-E445-1D46-9913-438B40629A10}"/>
              </a:ext>
            </a:extLst>
          </p:cNvPr>
          <p:cNvGraphicFramePr>
            <a:graphicFrameLocks noChangeAspect="1"/>
          </p:cNvGraphicFramePr>
          <p:nvPr/>
        </p:nvGraphicFramePr>
        <p:xfrm>
          <a:off x="5867401" y="1905001"/>
          <a:ext cx="3895725" cy="790575"/>
        </p:xfrm>
        <a:graphic>
          <a:graphicData uri="http://schemas.openxmlformats.org/presentationml/2006/ole">
            <mc:AlternateContent xmlns:mc="http://schemas.openxmlformats.org/markup-compatibility/2006">
              <mc:Choice xmlns:v="urn:schemas-microsoft-com:vml" Requires="v">
                <p:oleObj spid="_x0000_s97298" name="Equation" r:id="rId4" imgW="89814400" imgH="18135600" progId="Equation.3">
                  <p:embed/>
                </p:oleObj>
              </mc:Choice>
              <mc:Fallback>
                <p:oleObj name="Equation" r:id="rId4" imgW="89814400" imgH="18135600" progId="Equation.3">
                  <p:embed/>
                  <p:pic>
                    <p:nvPicPr>
                      <p:cNvPr id="58374" name="Object 7">
                        <a:extLst>
                          <a:ext uri="{FF2B5EF4-FFF2-40B4-BE49-F238E27FC236}">
                            <a16:creationId xmlns:a16="http://schemas.microsoft.com/office/drawing/2014/main" xmlns="" id="{54CA00EC-E445-1D46-9913-438B40629A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1" y="1905001"/>
                        <a:ext cx="38957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5" name="Rectangle 10">
            <a:extLst>
              <a:ext uri="{FF2B5EF4-FFF2-40B4-BE49-F238E27FC236}">
                <a16:creationId xmlns:a16="http://schemas.microsoft.com/office/drawing/2014/main" xmlns="" id="{5E3BE1FD-1D35-2549-824E-D54E687AEA03}"/>
              </a:ext>
            </a:extLst>
          </p:cNvPr>
          <p:cNvSpPr>
            <a:spLocks noChangeArrowheads="1"/>
          </p:cNvSpPr>
          <p:nvPr/>
        </p:nvSpPr>
        <p:spPr bwMode="auto">
          <a:xfrm>
            <a:off x="1752600" y="2960272"/>
            <a:ext cx="86868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en-US" sz="1900"/>
              <a:t>as a function of the number of segments.  You can visualize that as the number of segments are doubled, the true error gets approximately quartered. </a:t>
            </a:r>
          </a:p>
        </p:txBody>
      </p:sp>
      <p:graphicFrame>
        <p:nvGraphicFramePr>
          <p:cNvPr id="58376" name="Object 13">
            <a:extLst>
              <a:ext uri="{FF2B5EF4-FFF2-40B4-BE49-F238E27FC236}">
                <a16:creationId xmlns:a16="http://schemas.microsoft.com/office/drawing/2014/main" xmlns="" id="{81E46711-06BA-974D-AD0A-97787B8DC65E}"/>
              </a:ext>
            </a:extLst>
          </p:cNvPr>
          <p:cNvGraphicFramePr>
            <a:graphicFrameLocks noChangeAspect="1"/>
          </p:cNvGraphicFramePr>
          <p:nvPr/>
        </p:nvGraphicFramePr>
        <p:xfrm>
          <a:off x="5486401" y="3962400"/>
          <a:ext cx="271463" cy="330200"/>
        </p:xfrm>
        <a:graphic>
          <a:graphicData uri="http://schemas.openxmlformats.org/presentationml/2006/ole">
            <mc:AlternateContent xmlns:mc="http://schemas.openxmlformats.org/markup-compatibility/2006">
              <mc:Choice xmlns:v="urn:schemas-microsoft-com:vml" Requires="v">
                <p:oleObj spid="_x0000_s97299" name="Equation" r:id="rId6" imgW="6146800" imgH="7607300" progId="Equation.3">
                  <p:embed/>
                </p:oleObj>
              </mc:Choice>
              <mc:Fallback>
                <p:oleObj name="Equation" r:id="rId6" imgW="6146800" imgH="7607300" progId="Equation.3">
                  <p:embed/>
                  <p:pic>
                    <p:nvPicPr>
                      <p:cNvPr id="58376" name="Object 13">
                        <a:extLst>
                          <a:ext uri="{FF2B5EF4-FFF2-40B4-BE49-F238E27FC236}">
                            <a16:creationId xmlns:a16="http://schemas.microsoft.com/office/drawing/2014/main" xmlns="" id="{81E46711-06BA-974D-AD0A-97787B8DC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1" y="3962400"/>
                        <a:ext cx="2714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7" name="Object 12">
            <a:extLst>
              <a:ext uri="{FF2B5EF4-FFF2-40B4-BE49-F238E27FC236}">
                <a16:creationId xmlns:a16="http://schemas.microsoft.com/office/drawing/2014/main" xmlns="" id="{812BE437-9DC1-6C4B-B496-D85AEAFDCE8B}"/>
              </a:ext>
            </a:extLst>
          </p:cNvPr>
          <p:cNvGraphicFramePr>
            <a:graphicFrameLocks noChangeAspect="1"/>
          </p:cNvGraphicFramePr>
          <p:nvPr/>
        </p:nvGraphicFramePr>
        <p:xfrm>
          <a:off x="6705600" y="3962401"/>
          <a:ext cx="528638" cy="360363"/>
        </p:xfrm>
        <a:graphic>
          <a:graphicData uri="http://schemas.openxmlformats.org/presentationml/2006/ole">
            <mc:AlternateContent xmlns:mc="http://schemas.openxmlformats.org/markup-compatibility/2006">
              <mc:Choice xmlns:v="urn:schemas-microsoft-com:vml" Requires="v">
                <p:oleObj spid="_x0000_s97300" name="Equation" r:id="rId8" imgW="12293600" imgH="8191500" progId="Equation.3">
                  <p:embed/>
                </p:oleObj>
              </mc:Choice>
              <mc:Fallback>
                <p:oleObj name="Equation" r:id="rId8" imgW="12293600" imgH="8191500" progId="Equation.3">
                  <p:embed/>
                  <p:pic>
                    <p:nvPicPr>
                      <p:cNvPr id="58377" name="Object 12">
                        <a:extLst>
                          <a:ext uri="{FF2B5EF4-FFF2-40B4-BE49-F238E27FC236}">
                            <a16:creationId xmlns:a16="http://schemas.microsoft.com/office/drawing/2014/main" xmlns="" id="{812BE437-9DC1-6C4B-B496-D85AEAFDCE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3962401"/>
                        <a:ext cx="5286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8" name="Object 11">
            <a:extLst>
              <a:ext uri="{FF2B5EF4-FFF2-40B4-BE49-F238E27FC236}">
                <a16:creationId xmlns:a16="http://schemas.microsoft.com/office/drawing/2014/main" xmlns="" id="{861449C8-C1DE-4347-89EA-C41DD3D7B8EC}"/>
              </a:ext>
            </a:extLst>
          </p:cNvPr>
          <p:cNvGraphicFramePr>
            <a:graphicFrameLocks noChangeAspect="1"/>
          </p:cNvGraphicFramePr>
          <p:nvPr/>
        </p:nvGraphicFramePr>
        <p:xfrm>
          <a:off x="7924800" y="3962401"/>
          <a:ext cx="571500" cy="360363"/>
        </p:xfrm>
        <a:graphic>
          <a:graphicData uri="http://schemas.openxmlformats.org/presentationml/2006/ole">
            <mc:AlternateContent xmlns:mc="http://schemas.openxmlformats.org/markup-compatibility/2006">
              <mc:Choice xmlns:v="urn:schemas-microsoft-com:vml" Requires="v">
                <p:oleObj spid="_x0000_s97301" name="Equation" r:id="rId10" imgW="13169900" imgH="8191500" progId="Equation.3">
                  <p:embed/>
                </p:oleObj>
              </mc:Choice>
              <mc:Fallback>
                <p:oleObj name="Equation" r:id="rId10" imgW="13169900" imgH="8191500" progId="Equation.3">
                  <p:embed/>
                  <p:pic>
                    <p:nvPicPr>
                      <p:cNvPr id="58378" name="Object 11">
                        <a:extLst>
                          <a:ext uri="{FF2B5EF4-FFF2-40B4-BE49-F238E27FC236}">
                            <a16:creationId xmlns:a16="http://schemas.microsoft.com/office/drawing/2014/main" xmlns="" id="{861449C8-C1DE-4347-89EA-C41DD3D7B8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4800" y="3962401"/>
                        <a:ext cx="571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6056" name="Group 184">
            <a:extLst>
              <a:ext uri="{FF2B5EF4-FFF2-40B4-BE49-F238E27FC236}">
                <a16:creationId xmlns:a16="http://schemas.microsoft.com/office/drawing/2014/main" xmlns="" id="{0D47211E-EBF7-C242-AADA-D46775D35976}"/>
              </a:ext>
            </a:extLst>
          </p:cNvPr>
          <p:cNvGraphicFramePr>
            <a:graphicFrameLocks noGrp="1"/>
          </p:cNvGraphicFramePr>
          <p:nvPr/>
        </p:nvGraphicFramePr>
        <p:xfrm>
          <a:off x="3124200" y="3886201"/>
          <a:ext cx="5638800" cy="2425701"/>
        </p:xfrm>
        <a:graphic>
          <a:graphicData uri="http://schemas.openxmlformats.org/drawingml/2006/table">
            <a:tbl>
              <a:tblPr/>
              <a:tblGrid>
                <a:gridCol w="784225">
                  <a:extLst>
                    <a:ext uri="{9D8B030D-6E8A-4147-A177-3AD203B41FA5}">
                      <a16:colId xmlns:a16="http://schemas.microsoft.com/office/drawing/2014/main" xmlns="" val="20000"/>
                    </a:ext>
                  </a:extLst>
                </a:gridCol>
                <a:gridCol w="1212850">
                  <a:extLst>
                    <a:ext uri="{9D8B030D-6E8A-4147-A177-3AD203B41FA5}">
                      <a16:colId xmlns:a16="http://schemas.microsoft.com/office/drawing/2014/main" xmlns="" val="20001"/>
                    </a:ext>
                  </a:extLst>
                </a:gridCol>
                <a:gridCol w="1077913">
                  <a:extLst>
                    <a:ext uri="{9D8B030D-6E8A-4147-A177-3AD203B41FA5}">
                      <a16:colId xmlns:a16="http://schemas.microsoft.com/office/drawing/2014/main" xmlns="" val="20002"/>
                    </a:ext>
                  </a:extLst>
                </a:gridCol>
                <a:gridCol w="1485900">
                  <a:extLst>
                    <a:ext uri="{9D8B030D-6E8A-4147-A177-3AD203B41FA5}">
                      <a16:colId xmlns:a16="http://schemas.microsoft.com/office/drawing/2014/main" xmlns="" val="20003"/>
                    </a:ext>
                  </a:extLst>
                </a:gridCol>
                <a:gridCol w="1077912">
                  <a:extLst>
                    <a:ext uri="{9D8B030D-6E8A-4147-A177-3AD203B41FA5}">
                      <a16:colId xmlns:a16="http://schemas.microsoft.com/office/drawing/2014/main" xmlns="" val="20004"/>
                    </a:ext>
                  </a:extLst>
                </a:gridCol>
              </a:tblGrid>
              <a:tr h="533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a:ln>
                            <a:noFill/>
                          </a:ln>
                          <a:solidFill>
                            <a:schemeClr val="tx1"/>
                          </a:solidFill>
                          <a:effectLst/>
                          <a:latin typeface="Tahoma" charset="0"/>
                          <a:cs typeface="Times New Roman" pitchFamily="18" charset="0"/>
                        </a:rPr>
                        <a:t>n</a:t>
                      </a:r>
                      <a:endParaRPr kumimoji="0" lang="en-US" sz="1900" b="0" i="0" u="none" strike="noStrike" cap="none" normalizeH="0" baseline="0" dirty="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ahoma" charset="0"/>
                          <a:cs typeface="Times New Roman" pitchFamily="18" charset="0"/>
                        </a:rPr>
                        <a:t>Value</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937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2</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11266</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-205</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1.854</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5.343</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6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4</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11113</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-51.5</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0.4655</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0.3594</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5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8</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11074</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-12.9</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0.1165</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0.03560</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6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16</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11065</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charset="0"/>
                          <a:cs typeface="Times New Roman" pitchFamily="18" charset="0"/>
                        </a:rPr>
                        <a:t>-3.22</a:t>
                      </a:r>
                      <a:endParaRPr kumimoji="0" lang="en-US" sz="1900" b="0" i="0" u="none" strike="noStrike" cap="none" normalizeH="0" baseline="0" dirty="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0.02913</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charset="0"/>
                          <a:cs typeface="Times New Roman" pitchFamily="18" charset="0"/>
                        </a:rPr>
                        <a:t>0.00401</a:t>
                      </a:r>
                      <a:endParaRPr kumimoji="0" lang="en-US" sz="19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1992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xmlns="" id="{EB89A961-02BA-674B-BC39-BF496F4D46B6}"/>
              </a:ext>
            </a:extLst>
          </p:cNvPr>
          <p:cNvSpPr>
            <a:spLocks noGrp="1" noChangeArrowheads="1"/>
          </p:cNvSpPr>
          <p:nvPr>
            <p:ph type="title"/>
          </p:nvPr>
        </p:nvSpPr>
        <p:spPr/>
        <p:txBody>
          <a:bodyPr/>
          <a:lstStyle/>
          <a:p>
            <a:r>
              <a:rPr lang="en-US" altLang="en-US" dirty="0"/>
              <a:t>Basis of Trapezoidal Rule</a:t>
            </a:r>
          </a:p>
        </p:txBody>
      </p:sp>
      <p:graphicFrame>
        <p:nvGraphicFramePr>
          <p:cNvPr id="31749" name="Object 7">
            <a:extLst>
              <a:ext uri="{FF2B5EF4-FFF2-40B4-BE49-F238E27FC236}">
                <a16:creationId xmlns:a16="http://schemas.microsoft.com/office/drawing/2014/main" xmlns="" id="{2DBA59DD-CA7F-B242-9EED-6E5F15C7BE78}"/>
              </a:ext>
            </a:extLst>
          </p:cNvPr>
          <p:cNvGraphicFramePr>
            <a:graphicFrameLocks noGrp="1" noChangeAspect="1"/>
          </p:cNvGraphicFramePr>
          <p:nvPr>
            <p:ph sz="quarter" idx="1"/>
          </p:nvPr>
        </p:nvGraphicFramePr>
        <p:xfrm>
          <a:off x="2895600" y="3657600"/>
          <a:ext cx="1587500" cy="838200"/>
        </p:xfrm>
        <a:graphic>
          <a:graphicData uri="http://schemas.openxmlformats.org/presentationml/2006/ole">
            <mc:AlternateContent xmlns:mc="http://schemas.openxmlformats.org/markup-compatibility/2006">
              <mc:Choice xmlns:v="urn:schemas-microsoft-com:vml" Requires="v">
                <p:oleObj spid="_x0000_s43022" name="Equation" r:id="rId4" imgW="36576000" imgH="19304000" progId="Equation.3">
                  <p:embed/>
                </p:oleObj>
              </mc:Choice>
              <mc:Fallback>
                <p:oleObj name="Equation" r:id="rId4" imgW="36576000" imgH="19304000" progId="Equation.3">
                  <p:embed/>
                  <p:pic>
                    <p:nvPicPr>
                      <p:cNvPr id="31749" name="Object 7">
                        <a:extLst>
                          <a:ext uri="{FF2B5EF4-FFF2-40B4-BE49-F238E27FC236}">
                            <a16:creationId xmlns:a16="http://schemas.microsoft.com/office/drawing/2014/main" xmlns="" id="{2DBA59DD-CA7F-B242-9EED-6E5F15C7B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657600"/>
                        <a:ext cx="1587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Rectangle 3">
            <a:extLst>
              <a:ext uri="{FF2B5EF4-FFF2-40B4-BE49-F238E27FC236}">
                <a16:creationId xmlns:a16="http://schemas.microsoft.com/office/drawing/2014/main" xmlns="" id="{CD3E1063-A0D0-1B44-B316-4E80F36ACCD3}"/>
              </a:ext>
            </a:extLst>
          </p:cNvPr>
          <p:cNvSpPr>
            <a:spLocks noGrp="1" noChangeArrowheads="1"/>
          </p:cNvSpPr>
          <p:nvPr>
            <p:ph type="body" sz="half" idx="3"/>
          </p:nvPr>
        </p:nvSpPr>
        <p:spPr>
          <a:xfrm>
            <a:off x="2362200" y="2057400"/>
            <a:ext cx="7772400" cy="1143000"/>
          </a:xfrm>
        </p:spPr>
        <p:txBody>
          <a:bodyPr/>
          <a:lstStyle/>
          <a:p>
            <a:pPr marL="457200" indent="-457200">
              <a:buNone/>
            </a:pPr>
            <a:r>
              <a:rPr lang="en-US" altLang="en-US">
                <a:cs typeface="Times New Roman" panose="02020603050405020304" pitchFamily="18" charset="0"/>
              </a:rPr>
              <a:t>    </a:t>
            </a:r>
            <a:r>
              <a:rPr lang="en-US" altLang="en-US" sz="2400">
                <a:cs typeface="Times New Roman" panose="02020603050405020304" pitchFamily="18" charset="0"/>
              </a:rPr>
              <a:t>Trapezoidal Rule is based on the Newton-Cotes Formula that states if o</a:t>
            </a:r>
            <a:r>
              <a:rPr lang="en-US" altLang="en-US" sz="2400"/>
              <a:t>ne can approximate the integrand as an n</a:t>
            </a:r>
            <a:r>
              <a:rPr lang="en-US" altLang="en-US" sz="2400" baseline="30000"/>
              <a:t>th</a:t>
            </a:r>
            <a:r>
              <a:rPr lang="en-US" altLang="en-US" sz="2400"/>
              <a:t> order polynomial…</a:t>
            </a:r>
          </a:p>
        </p:txBody>
      </p:sp>
      <p:sp>
        <p:nvSpPr>
          <p:cNvPr id="31751" name="Text Box 9">
            <a:extLst>
              <a:ext uri="{FF2B5EF4-FFF2-40B4-BE49-F238E27FC236}">
                <a16:creationId xmlns:a16="http://schemas.microsoft.com/office/drawing/2014/main" xmlns="" id="{84720A90-AADE-9F4F-8ABD-088D1289FD39}"/>
              </a:ext>
            </a:extLst>
          </p:cNvPr>
          <p:cNvSpPr txBox="1">
            <a:spLocks noChangeArrowheads="1"/>
          </p:cNvSpPr>
          <p:nvPr/>
        </p:nvSpPr>
        <p:spPr bwMode="auto">
          <a:xfrm>
            <a:off x="5029200" y="3810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t>where</a:t>
            </a:r>
          </a:p>
        </p:txBody>
      </p:sp>
      <p:graphicFrame>
        <p:nvGraphicFramePr>
          <p:cNvPr id="31752" name="Object 10">
            <a:extLst>
              <a:ext uri="{FF2B5EF4-FFF2-40B4-BE49-F238E27FC236}">
                <a16:creationId xmlns:a16="http://schemas.microsoft.com/office/drawing/2014/main" xmlns="" id="{3777B905-7F12-B445-B0D6-B4CDCA19224C}"/>
              </a:ext>
            </a:extLst>
          </p:cNvPr>
          <p:cNvGraphicFramePr>
            <a:graphicFrameLocks noGrp="1" noChangeAspect="1"/>
          </p:cNvGraphicFramePr>
          <p:nvPr>
            <p:ph sz="quarter" idx="2"/>
          </p:nvPr>
        </p:nvGraphicFramePr>
        <p:xfrm>
          <a:off x="6934200" y="3810000"/>
          <a:ext cx="1714500" cy="381000"/>
        </p:xfrm>
        <a:graphic>
          <a:graphicData uri="http://schemas.openxmlformats.org/presentationml/2006/ole">
            <mc:AlternateContent xmlns:mc="http://schemas.openxmlformats.org/markup-compatibility/2006">
              <mc:Choice xmlns:v="urn:schemas-microsoft-com:vml" Requires="v">
                <p:oleObj spid="_x0000_s43023" name="Equation" r:id="rId6" imgW="39497000" imgH="8775700" progId="Equation.3">
                  <p:embed/>
                </p:oleObj>
              </mc:Choice>
              <mc:Fallback>
                <p:oleObj name="Equation" r:id="rId6" imgW="39497000" imgH="8775700" progId="Equation.3">
                  <p:embed/>
                  <p:pic>
                    <p:nvPicPr>
                      <p:cNvPr id="31752" name="Object 10">
                        <a:extLst>
                          <a:ext uri="{FF2B5EF4-FFF2-40B4-BE49-F238E27FC236}">
                            <a16:creationId xmlns:a16="http://schemas.microsoft.com/office/drawing/2014/main" xmlns="" id="{3777B905-7F12-B445-B0D6-B4CDCA1922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10000"/>
                        <a:ext cx="1714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3" name="Object 12">
            <a:extLst>
              <a:ext uri="{FF2B5EF4-FFF2-40B4-BE49-F238E27FC236}">
                <a16:creationId xmlns:a16="http://schemas.microsoft.com/office/drawing/2014/main" xmlns="" id="{BCEF5A21-6A15-F94B-AF07-1ED9D8DCDF4E}"/>
              </a:ext>
            </a:extLst>
          </p:cNvPr>
          <p:cNvGraphicFramePr>
            <a:graphicFrameLocks noChangeAspect="1"/>
          </p:cNvGraphicFramePr>
          <p:nvPr/>
        </p:nvGraphicFramePr>
        <p:xfrm>
          <a:off x="3962400" y="5029200"/>
          <a:ext cx="4521200" cy="431800"/>
        </p:xfrm>
        <a:graphic>
          <a:graphicData uri="http://schemas.openxmlformats.org/presentationml/2006/ole">
            <mc:AlternateContent xmlns:mc="http://schemas.openxmlformats.org/markup-compatibility/2006">
              <mc:Choice xmlns:v="urn:schemas-microsoft-com:vml" Requires="v">
                <p:oleObj spid="_x0000_s43024" name="Equation" r:id="rId8" imgW="104152700" imgH="9944100" progId="Equation.3">
                  <p:embed/>
                </p:oleObj>
              </mc:Choice>
              <mc:Fallback>
                <p:oleObj name="Equation" r:id="rId8" imgW="104152700" imgH="9944100" progId="Equation.3">
                  <p:embed/>
                  <p:pic>
                    <p:nvPicPr>
                      <p:cNvPr id="31753" name="Object 12">
                        <a:extLst>
                          <a:ext uri="{FF2B5EF4-FFF2-40B4-BE49-F238E27FC236}">
                            <a16:creationId xmlns:a16="http://schemas.microsoft.com/office/drawing/2014/main" xmlns="" id="{BCEF5A21-6A15-F94B-AF07-1ED9D8DCDF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5029200"/>
                        <a:ext cx="452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13">
            <a:extLst>
              <a:ext uri="{FF2B5EF4-FFF2-40B4-BE49-F238E27FC236}">
                <a16:creationId xmlns:a16="http://schemas.microsoft.com/office/drawing/2014/main" xmlns="" id="{A03F32C8-DE9C-DF42-A051-231D9A1EC9CA}"/>
              </a:ext>
            </a:extLst>
          </p:cNvPr>
          <p:cNvSpPr txBox="1">
            <a:spLocks noChangeArrowheads="1"/>
          </p:cNvSpPr>
          <p:nvPr/>
        </p:nvSpPr>
        <p:spPr bwMode="auto">
          <a:xfrm>
            <a:off x="2590800" y="5029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and</a:t>
            </a:r>
          </a:p>
        </p:txBody>
      </p:sp>
    </p:spTree>
    <p:extLst>
      <p:ext uri="{BB962C8B-B14F-4D97-AF65-F5344CB8AC3E}">
        <p14:creationId xmlns:p14="http://schemas.microsoft.com/office/powerpoint/2010/main" val="173553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xmlns="" id="{FB16D8CE-AF7F-FF4F-9008-CF2F10A9B43B}"/>
              </a:ext>
            </a:extLst>
          </p:cNvPr>
          <p:cNvSpPr>
            <a:spLocks noGrp="1" noChangeArrowheads="1"/>
          </p:cNvSpPr>
          <p:nvPr>
            <p:ph type="title"/>
          </p:nvPr>
        </p:nvSpPr>
        <p:spPr/>
        <p:txBody>
          <a:bodyPr/>
          <a:lstStyle/>
          <a:p>
            <a:r>
              <a:rPr lang="en-US" altLang="en-US"/>
              <a:t>Basis of Trapezoidal Rule</a:t>
            </a:r>
          </a:p>
        </p:txBody>
      </p:sp>
      <p:graphicFrame>
        <p:nvGraphicFramePr>
          <p:cNvPr id="32773" name="Object 3">
            <a:extLst>
              <a:ext uri="{FF2B5EF4-FFF2-40B4-BE49-F238E27FC236}">
                <a16:creationId xmlns:a16="http://schemas.microsoft.com/office/drawing/2014/main" xmlns="" id="{5479EA81-3DA1-FE43-A64E-C7E8684D3852}"/>
              </a:ext>
            </a:extLst>
          </p:cNvPr>
          <p:cNvGraphicFramePr>
            <a:graphicFrameLocks noGrp="1" noChangeAspect="1"/>
          </p:cNvGraphicFramePr>
          <p:nvPr>
            <p:ph sz="quarter" idx="1"/>
          </p:nvPr>
        </p:nvGraphicFramePr>
        <p:xfrm>
          <a:off x="5105400" y="3124200"/>
          <a:ext cx="2019300" cy="838200"/>
        </p:xfrm>
        <a:graphic>
          <a:graphicData uri="http://schemas.openxmlformats.org/presentationml/2006/ole">
            <mc:AlternateContent xmlns:mc="http://schemas.openxmlformats.org/markup-compatibility/2006">
              <mc:Choice xmlns:v="urn:schemas-microsoft-com:vml" Requires="v">
                <p:oleObj spid="_x0000_s45070" name="Equation" r:id="rId4" imgW="46520100" imgH="19304000" progId="Equation.3">
                  <p:embed/>
                </p:oleObj>
              </mc:Choice>
              <mc:Fallback>
                <p:oleObj name="Equation" r:id="rId4" imgW="46520100" imgH="19304000" progId="Equation.3">
                  <p:embed/>
                  <p:pic>
                    <p:nvPicPr>
                      <p:cNvPr id="32773" name="Object 3">
                        <a:extLst>
                          <a:ext uri="{FF2B5EF4-FFF2-40B4-BE49-F238E27FC236}">
                            <a16:creationId xmlns:a16="http://schemas.microsoft.com/office/drawing/2014/main" xmlns="" id="{5479EA81-3DA1-FE43-A64E-C7E8684D3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124200"/>
                        <a:ext cx="2019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Rectangle 4">
            <a:extLst>
              <a:ext uri="{FF2B5EF4-FFF2-40B4-BE49-F238E27FC236}">
                <a16:creationId xmlns:a16="http://schemas.microsoft.com/office/drawing/2014/main" xmlns="" id="{F9A88DAD-CE7F-A04B-AE5C-57EEB617544B}"/>
              </a:ext>
            </a:extLst>
          </p:cNvPr>
          <p:cNvSpPr>
            <a:spLocks noGrp="1" noChangeArrowheads="1"/>
          </p:cNvSpPr>
          <p:nvPr>
            <p:ph type="body" sz="half" idx="3"/>
          </p:nvPr>
        </p:nvSpPr>
        <p:spPr>
          <a:xfrm>
            <a:off x="2514600" y="1981200"/>
            <a:ext cx="7162800" cy="990600"/>
          </a:xfrm>
        </p:spPr>
        <p:txBody>
          <a:bodyPr/>
          <a:lstStyle/>
          <a:p>
            <a:pPr>
              <a:buFont typeface="Wingdings" pitchFamily="2" charset="2"/>
              <a:buNone/>
            </a:pPr>
            <a:r>
              <a:rPr lang="en-US" altLang="en-US" sz="2400">
                <a:cs typeface="Times New Roman" panose="02020603050405020304" pitchFamily="18" charset="0"/>
              </a:rPr>
              <a:t>Then the integral of that function is approximated by the integral of that </a:t>
            </a:r>
            <a:r>
              <a:rPr lang="en-US" altLang="en-US" sz="2000"/>
              <a:t>n</a:t>
            </a:r>
            <a:r>
              <a:rPr lang="en-US" altLang="en-US" sz="2000" baseline="30000"/>
              <a:t>th </a:t>
            </a:r>
            <a:r>
              <a:rPr lang="en-US" altLang="en-US" sz="2400"/>
              <a:t>order polynomial.</a:t>
            </a:r>
            <a:endParaRPr lang="en-US" altLang="en-US" sz="2400" baseline="30000"/>
          </a:p>
        </p:txBody>
      </p:sp>
      <p:sp>
        <p:nvSpPr>
          <p:cNvPr id="32775" name="Text Box 6">
            <a:extLst>
              <a:ext uri="{FF2B5EF4-FFF2-40B4-BE49-F238E27FC236}">
                <a16:creationId xmlns:a16="http://schemas.microsoft.com/office/drawing/2014/main" xmlns="" id="{B6A7E660-B387-8C47-8E69-A665B0714FAB}"/>
              </a:ext>
            </a:extLst>
          </p:cNvPr>
          <p:cNvSpPr txBox="1">
            <a:spLocks noChangeArrowheads="1"/>
          </p:cNvSpPr>
          <p:nvPr/>
        </p:nvSpPr>
        <p:spPr bwMode="auto">
          <a:xfrm>
            <a:off x="2362200" y="4191001"/>
            <a:ext cx="693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t>Trapezoidal Rule assumes n=1, that is, the area         under the linear polynomial, </a:t>
            </a:r>
          </a:p>
        </p:txBody>
      </p:sp>
      <p:grpSp>
        <p:nvGrpSpPr>
          <p:cNvPr id="32776" name="Group 9">
            <a:extLst>
              <a:ext uri="{FF2B5EF4-FFF2-40B4-BE49-F238E27FC236}">
                <a16:creationId xmlns:a16="http://schemas.microsoft.com/office/drawing/2014/main" xmlns="" id="{1313B81E-34A9-1947-8B31-6B4CF822A3CD}"/>
              </a:ext>
            </a:extLst>
          </p:cNvPr>
          <p:cNvGrpSpPr>
            <a:grpSpLocks/>
          </p:cNvGrpSpPr>
          <p:nvPr/>
        </p:nvGrpSpPr>
        <p:grpSpPr bwMode="auto">
          <a:xfrm>
            <a:off x="3657600" y="5257800"/>
            <a:ext cx="4356100" cy="838200"/>
            <a:chOff x="1440" y="2064"/>
            <a:chExt cx="2744" cy="528"/>
          </a:xfrm>
        </p:grpSpPr>
        <p:graphicFrame>
          <p:nvGraphicFramePr>
            <p:cNvPr id="32777" name="Object 10">
              <a:extLst>
                <a:ext uri="{FF2B5EF4-FFF2-40B4-BE49-F238E27FC236}">
                  <a16:creationId xmlns:a16="http://schemas.microsoft.com/office/drawing/2014/main" xmlns="" id="{95B423CE-AD8C-4440-BAD9-6A527A1C1F98}"/>
                </a:ext>
              </a:extLst>
            </p:cNvPr>
            <p:cNvGraphicFramePr>
              <a:graphicFrameLocks noChangeAspect="1"/>
            </p:cNvGraphicFramePr>
            <p:nvPr/>
          </p:nvGraphicFramePr>
          <p:xfrm>
            <a:off x="2304" y="2064"/>
            <a:ext cx="1880" cy="496"/>
          </p:xfrm>
          <a:graphic>
            <a:graphicData uri="http://schemas.openxmlformats.org/presentationml/2006/ole">
              <mc:AlternateContent xmlns:mc="http://schemas.openxmlformats.org/markup-compatibility/2006">
                <mc:Choice xmlns:v="urn:schemas-microsoft-com:vml" Requires="v">
                  <p:oleObj spid="_x0000_s45071" name="Equation" r:id="rId6" imgW="68757800" imgH="18135600" progId="Equation.3">
                    <p:embed/>
                  </p:oleObj>
                </mc:Choice>
                <mc:Fallback>
                  <p:oleObj name="Equation" r:id="rId6" imgW="68757800" imgH="18135600" progId="Equation.3">
                    <p:embed/>
                    <p:pic>
                      <p:nvPicPr>
                        <p:cNvPr id="32777" name="Object 10">
                          <a:extLst>
                            <a:ext uri="{FF2B5EF4-FFF2-40B4-BE49-F238E27FC236}">
                              <a16:creationId xmlns:a16="http://schemas.microsoft.com/office/drawing/2014/main" xmlns="" id="{95B423CE-AD8C-4440-BAD9-6A527A1C1F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2064"/>
                          <a:ext cx="1880"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8" name="Object 11">
              <a:extLst>
                <a:ext uri="{FF2B5EF4-FFF2-40B4-BE49-F238E27FC236}">
                  <a16:creationId xmlns:a16="http://schemas.microsoft.com/office/drawing/2014/main" xmlns="" id="{620D688B-D5E1-7840-BE31-71F42F368689}"/>
                </a:ext>
              </a:extLst>
            </p:cNvPr>
            <p:cNvGraphicFramePr>
              <a:graphicFrameLocks noChangeAspect="1"/>
            </p:cNvGraphicFramePr>
            <p:nvPr/>
          </p:nvGraphicFramePr>
          <p:xfrm>
            <a:off x="1440" y="2064"/>
            <a:ext cx="720" cy="528"/>
          </p:xfrm>
          <a:graphic>
            <a:graphicData uri="http://schemas.openxmlformats.org/presentationml/2006/ole">
              <mc:AlternateContent xmlns:mc="http://schemas.openxmlformats.org/markup-compatibility/2006">
                <mc:Choice xmlns:v="urn:schemas-microsoft-com:vml" Requires="v">
                  <p:oleObj spid="_x0000_s45072" name="Equation" r:id="rId8" imgW="26327100" imgH="19304000" progId="Equation.3">
                    <p:embed/>
                  </p:oleObj>
                </mc:Choice>
                <mc:Fallback>
                  <p:oleObj name="Equation" r:id="rId8" imgW="26327100" imgH="19304000" progId="Equation.3">
                    <p:embed/>
                    <p:pic>
                      <p:nvPicPr>
                        <p:cNvPr id="32778" name="Object 11">
                          <a:extLst>
                            <a:ext uri="{FF2B5EF4-FFF2-40B4-BE49-F238E27FC236}">
                              <a16:creationId xmlns:a16="http://schemas.microsoft.com/office/drawing/2014/main" xmlns="" id="{620D688B-D5E1-7840-BE31-71F42F3686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0" y="2064"/>
                          <a:ext cx="72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35874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xmlns="" id="{DAADAB95-ECD2-1741-9677-6668A2DED613}"/>
              </a:ext>
            </a:extLst>
          </p:cNvPr>
          <p:cNvSpPr>
            <a:spLocks noGrp="1" noChangeArrowheads="1"/>
          </p:cNvSpPr>
          <p:nvPr>
            <p:ph type="title"/>
          </p:nvPr>
        </p:nvSpPr>
        <p:spPr>
          <a:xfrm>
            <a:off x="1828800" y="2743200"/>
            <a:ext cx="8458200" cy="1143000"/>
          </a:xfrm>
        </p:spPr>
        <p:txBody>
          <a:bodyPr/>
          <a:lstStyle/>
          <a:p>
            <a:r>
              <a:rPr lang="en-US" altLang="en-US" sz="4000">
                <a:cs typeface="Times New Roman" panose="02020603050405020304" pitchFamily="18" charset="0"/>
              </a:rPr>
              <a:t>Derivation of the Trapezoidal Rule</a:t>
            </a:r>
          </a:p>
        </p:txBody>
      </p:sp>
    </p:spTree>
    <p:extLst>
      <p:ext uri="{BB962C8B-B14F-4D97-AF65-F5344CB8AC3E}">
        <p14:creationId xmlns:p14="http://schemas.microsoft.com/office/powerpoint/2010/main" val="157228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xmlns="" id="{4ACFF21B-6369-1143-8009-FD406D4DC847}"/>
              </a:ext>
            </a:extLst>
          </p:cNvPr>
          <p:cNvSpPr>
            <a:spLocks noGrp="1" noChangeArrowheads="1"/>
          </p:cNvSpPr>
          <p:nvPr>
            <p:ph type="title"/>
          </p:nvPr>
        </p:nvSpPr>
        <p:spPr/>
        <p:txBody>
          <a:bodyPr/>
          <a:lstStyle/>
          <a:p>
            <a:r>
              <a:rPr lang="en-US" altLang="en-US" sz="4000">
                <a:cs typeface="Times New Roman" panose="02020603050405020304" pitchFamily="18" charset="0"/>
              </a:rPr>
              <a:t>Method Derived From Geometry</a:t>
            </a:r>
          </a:p>
        </p:txBody>
      </p:sp>
      <p:sp>
        <p:nvSpPr>
          <p:cNvPr id="34821" name="Text Box 28">
            <a:extLst>
              <a:ext uri="{FF2B5EF4-FFF2-40B4-BE49-F238E27FC236}">
                <a16:creationId xmlns:a16="http://schemas.microsoft.com/office/drawing/2014/main" xmlns="" id="{FD7C0F9B-841C-BA47-B652-8B3B8D4767E3}"/>
              </a:ext>
            </a:extLst>
          </p:cNvPr>
          <p:cNvSpPr txBox="1">
            <a:spLocks noChangeArrowheads="1"/>
          </p:cNvSpPr>
          <p:nvPr/>
        </p:nvSpPr>
        <p:spPr bwMode="auto">
          <a:xfrm>
            <a:off x="1905000" y="2286000"/>
            <a:ext cx="2895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200"/>
              <a:t>The area under the curve is a trapezoid. The integral</a:t>
            </a:r>
          </a:p>
        </p:txBody>
      </p:sp>
      <p:pic>
        <p:nvPicPr>
          <p:cNvPr id="34822" name="Picture 30">
            <a:extLst>
              <a:ext uri="{FF2B5EF4-FFF2-40B4-BE49-F238E27FC236}">
                <a16:creationId xmlns:a16="http://schemas.microsoft.com/office/drawing/2014/main" xmlns="" id="{BA322DC0-DFE0-0C4F-8D35-66B5EFA95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3429000"/>
            <a:ext cx="325437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3" name="Group 38">
            <a:extLst>
              <a:ext uri="{FF2B5EF4-FFF2-40B4-BE49-F238E27FC236}">
                <a16:creationId xmlns:a16="http://schemas.microsoft.com/office/drawing/2014/main" xmlns="" id="{EB178A14-09CB-2548-9CD7-1DD2AB37D40D}"/>
              </a:ext>
            </a:extLst>
          </p:cNvPr>
          <p:cNvGrpSpPr>
            <a:grpSpLocks/>
          </p:cNvGrpSpPr>
          <p:nvPr/>
        </p:nvGrpSpPr>
        <p:grpSpPr bwMode="auto">
          <a:xfrm>
            <a:off x="1676400" y="4191001"/>
            <a:ext cx="3602038" cy="2138363"/>
            <a:chOff x="96" y="2640"/>
            <a:chExt cx="2514" cy="1488"/>
          </a:xfrm>
        </p:grpSpPr>
        <p:graphicFrame>
          <p:nvGraphicFramePr>
            <p:cNvPr id="34825" name="Object 39">
              <a:extLst>
                <a:ext uri="{FF2B5EF4-FFF2-40B4-BE49-F238E27FC236}">
                  <a16:creationId xmlns:a16="http://schemas.microsoft.com/office/drawing/2014/main" xmlns="" id="{9418088D-2C21-3C46-BC55-9ACD1B1D8F93}"/>
                </a:ext>
              </a:extLst>
            </p:cNvPr>
            <p:cNvGraphicFramePr>
              <a:graphicFrameLocks noChangeAspect="1"/>
            </p:cNvGraphicFramePr>
            <p:nvPr/>
          </p:nvGraphicFramePr>
          <p:xfrm>
            <a:off x="96" y="2640"/>
            <a:ext cx="2514" cy="408"/>
          </p:xfrm>
          <a:graphic>
            <a:graphicData uri="http://schemas.openxmlformats.org/presentationml/2006/ole">
              <mc:AlternateContent xmlns:mc="http://schemas.openxmlformats.org/markup-compatibility/2006">
                <mc:Choice xmlns:v="urn:schemas-microsoft-com:vml" Requires="v">
                  <p:oleObj spid="_x0000_s49170" name="Equation" r:id="rId5" imgW="91871800" imgH="14922500" progId="Equation.3">
                    <p:embed/>
                  </p:oleObj>
                </mc:Choice>
                <mc:Fallback>
                  <p:oleObj name="Equation" r:id="rId5" imgW="91871800" imgH="14922500" progId="Equation.3">
                    <p:embed/>
                    <p:pic>
                      <p:nvPicPr>
                        <p:cNvPr id="34825" name="Object 39">
                          <a:extLst>
                            <a:ext uri="{FF2B5EF4-FFF2-40B4-BE49-F238E27FC236}">
                              <a16:creationId xmlns:a16="http://schemas.microsoft.com/office/drawing/2014/main" xmlns="" id="{9418088D-2C21-3C46-BC55-9ACD1B1D8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 y="2640"/>
                          <a:ext cx="251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40">
              <a:extLst>
                <a:ext uri="{FF2B5EF4-FFF2-40B4-BE49-F238E27FC236}">
                  <a16:creationId xmlns:a16="http://schemas.microsoft.com/office/drawing/2014/main" xmlns="" id="{3BCD646D-0E91-3D47-BA13-C93A377D37A5}"/>
                </a:ext>
              </a:extLst>
            </p:cNvPr>
            <p:cNvGraphicFramePr>
              <a:graphicFrameLocks noChangeAspect="1"/>
            </p:cNvGraphicFramePr>
            <p:nvPr/>
          </p:nvGraphicFramePr>
          <p:xfrm>
            <a:off x="144" y="3168"/>
            <a:ext cx="1734" cy="408"/>
          </p:xfrm>
          <a:graphic>
            <a:graphicData uri="http://schemas.openxmlformats.org/presentationml/2006/ole">
              <mc:AlternateContent xmlns:mc="http://schemas.openxmlformats.org/markup-compatibility/2006">
                <mc:Choice xmlns:v="urn:schemas-microsoft-com:vml" Requires="v">
                  <p:oleObj spid="_x0000_s49171" name="Equation" r:id="rId7" imgW="63487300" imgH="14922500" progId="Equation.3">
                    <p:embed/>
                  </p:oleObj>
                </mc:Choice>
                <mc:Fallback>
                  <p:oleObj name="Equation" r:id="rId7" imgW="63487300" imgH="14922500" progId="Equation.3">
                    <p:embed/>
                    <p:pic>
                      <p:nvPicPr>
                        <p:cNvPr id="34826" name="Object 40">
                          <a:extLst>
                            <a:ext uri="{FF2B5EF4-FFF2-40B4-BE49-F238E27FC236}">
                              <a16:creationId xmlns:a16="http://schemas.microsoft.com/office/drawing/2014/main" xmlns="" id="{3BCD646D-0E91-3D47-BA13-C93A377D37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3168"/>
                          <a:ext cx="173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7" name="Object 41">
              <a:extLst>
                <a:ext uri="{FF2B5EF4-FFF2-40B4-BE49-F238E27FC236}">
                  <a16:creationId xmlns:a16="http://schemas.microsoft.com/office/drawing/2014/main" xmlns="" id="{29191862-E3CB-2243-9B3D-FD1AF5766BCE}"/>
                </a:ext>
              </a:extLst>
            </p:cNvPr>
            <p:cNvGraphicFramePr>
              <a:graphicFrameLocks noChangeAspect="1"/>
            </p:cNvGraphicFramePr>
            <p:nvPr/>
          </p:nvGraphicFramePr>
          <p:xfrm>
            <a:off x="144" y="3696"/>
            <a:ext cx="1650" cy="432"/>
          </p:xfrm>
          <a:graphic>
            <a:graphicData uri="http://schemas.openxmlformats.org/presentationml/2006/ole">
              <mc:AlternateContent xmlns:mc="http://schemas.openxmlformats.org/markup-compatibility/2006">
                <mc:Choice xmlns:v="urn:schemas-microsoft-com:vml" Requires="v">
                  <p:oleObj spid="_x0000_s49172" name="Equation" r:id="rId9" imgW="60274200" imgH="15798800" progId="Equation.3">
                    <p:embed/>
                  </p:oleObj>
                </mc:Choice>
                <mc:Fallback>
                  <p:oleObj name="Equation" r:id="rId9" imgW="60274200" imgH="15798800" progId="Equation.3">
                    <p:embed/>
                    <p:pic>
                      <p:nvPicPr>
                        <p:cNvPr id="34827" name="Object 41">
                          <a:extLst>
                            <a:ext uri="{FF2B5EF4-FFF2-40B4-BE49-F238E27FC236}">
                              <a16:creationId xmlns:a16="http://schemas.microsoft.com/office/drawing/2014/main" xmlns="" id="{29191862-E3CB-2243-9B3D-FD1AF5766B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 y="3696"/>
                          <a:ext cx="165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4824" name="Object 42">
            <a:extLst>
              <a:ext uri="{FF2B5EF4-FFF2-40B4-BE49-F238E27FC236}">
                <a16:creationId xmlns:a16="http://schemas.microsoft.com/office/drawing/2014/main" xmlns="" id="{0712B4DA-320F-5C4B-B586-7F9C15DCC2B3}"/>
              </a:ext>
            </a:extLst>
          </p:cNvPr>
          <p:cNvGraphicFramePr>
            <a:graphicFrameLocks noChangeAspect="1"/>
          </p:cNvGraphicFramePr>
          <p:nvPr/>
        </p:nvGraphicFramePr>
        <p:xfrm>
          <a:off x="5257800" y="-228600"/>
          <a:ext cx="5557838" cy="6858000"/>
        </p:xfrm>
        <a:graphic>
          <a:graphicData uri="http://schemas.openxmlformats.org/presentationml/2006/ole">
            <mc:AlternateContent xmlns:mc="http://schemas.openxmlformats.org/markup-compatibility/2006">
              <mc:Choice xmlns:v="urn:schemas-microsoft-com:vml" Requires="v">
                <p:oleObj spid="_x0000_s49173" name="Document" r:id="rId11" imgW="6007100" imgH="7416800" progId="Word.Document.8">
                  <p:embed/>
                </p:oleObj>
              </mc:Choice>
              <mc:Fallback>
                <p:oleObj name="Document" r:id="rId11" imgW="6007100" imgH="7416800" progId="Word.Document.8">
                  <p:embed/>
                  <p:pic>
                    <p:nvPicPr>
                      <p:cNvPr id="34824" name="Object 42">
                        <a:extLst>
                          <a:ext uri="{FF2B5EF4-FFF2-40B4-BE49-F238E27FC236}">
                            <a16:creationId xmlns:a16="http://schemas.microsoft.com/office/drawing/2014/main" xmlns="" id="{0712B4DA-320F-5C4B-B586-7F9C15DCC2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228600"/>
                        <a:ext cx="5557838"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12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xmlns="" id="{F7D4A6A3-D45E-0F46-A1AB-1FAB85490370}"/>
              </a:ext>
            </a:extLst>
          </p:cNvPr>
          <p:cNvSpPr>
            <a:spLocks noGrp="1" noChangeArrowheads="1"/>
          </p:cNvSpPr>
          <p:nvPr>
            <p:ph type="title"/>
          </p:nvPr>
        </p:nvSpPr>
        <p:spPr/>
        <p:txBody>
          <a:bodyPr/>
          <a:lstStyle/>
          <a:p>
            <a:r>
              <a:rPr lang="en-US" altLang="en-US"/>
              <a:t>Example 1</a:t>
            </a:r>
          </a:p>
        </p:txBody>
      </p:sp>
      <p:sp>
        <p:nvSpPr>
          <p:cNvPr id="35845" name="Rectangle 3">
            <a:extLst>
              <a:ext uri="{FF2B5EF4-FFF2-40B4-BE49-F238E27FC236}">
                <a16:creationId xmlns:a16="http://schemas.microsoft.com/office/drawing/2014/main" xmlns="" id="{6D558190-A2F3-584E-B625-F9589A25B259}"/>
              </a:ext>
            </a:extLst>
          </p:cNvPr>
          <p:cNvSpPr>
            <a:spLocks noGrp="1" noChangeArrowheads="1"/>
          </p:cNvSpPr>
          <p:nvPr>
            <p:ph type="body" sz="half" idx="1"/>
          </p:nvPr>
        </p:nvSpPr>
        <p:spPr>
          <a:xfrm>
            <a:off x="2590800" y="1981200"/>
            <a:ext cx="7086600" cy="762000"/>
          </a:xfrm>
        </p:spPr>
        <p:txBody>
          <a:bodyPr/>
          <a:lstStyle/>
          <a:p>
            <a:pPr>
              <a:buFont typeface="Wingdings" pitchFamily="2" charset="2"/>
              <a:buNone/>
            </a:pPr>
            <a:r>
              <a:rPr lang="en-US" altLang="en-US" sz="2000">
                <a:cs typeface="Times New Roman" panose="02020603050405020304" pitchFamily="18" charset="0"/>
              </a:rPr>
              <a:t>	The vertical distance covered by a rocket from t=8 to t=30 seconds is given by:</a:t>
            </a:r>
            <a:r>
              <a:rPr lang="en-US" altLang="en-US" sz="2000"/>
              <a:t> </a:t>
            </a:r>
          </a:p>
        </p:txBody>
      </p:sp>
      <p:graphicFrame>
        <p:nvGraphicFramePr>
          <p:cNvPr id="35846" name="Object 9">
            <a:extLst>
              <a:ext uri="{FF2B5EF4-FFF2-40B4-BE49-F238E27FC236}">
                <a16:creationId xmlns:a16="http://schemas.microsoft.com/office/drawing/2014/main" xmlns="" id="{A1869060-B8B8-2243-A9DD-81A14A3D46CC}"/>
              </a:ext>
            </a:extLst>
          </p:cNvPr>
          <p:cNvGraphicFramePr>
            <a:graphicFrameLocks noChangeAspect="1"/>
          </p:cNvGraphicFramePr>
          <p:nvPr/>
        </p:nvGraphicFramePr>
        <p:xfrm>
          <a:off x="3352801" y="3124200"/>
          <a:ext cx="4429125" cy="723900"/>
        </p:xfrm>
        <a:graphic>
          <a:graphicData uri="http://schemas.openxmlformats.org/presentationml/2006/ole">
            <mc:AlternateContent xmlns:mc="http://schemas.openxmlformats.org/markup-compatibility/2006">
              <mc:Choice xmlns:v="urn:schemas-microsoft-com:vml" Requires="v">
                <p:oleObj spid="_x0000_s52238" name="Equation" r:id="rId4" imgW="102108000" imgH="16675100" progId="Equation.3">
                  <p:embed/>
                </p:oleObj>
              </mc:Choice>
              <mc:Fallback>
                <p:oleObj name="Equation" r:id="rId4" imgW="102108000" imgH="16675100" progId="Equation.3">
                  <p:embed/>
                  <p:pic>
                    <p:nvPicPr>
                      <p:cNvPr id="35846" name="Object 9">
                        <a:extLst>
                          <a:ext uri="{FF2B5EF4-FFF2-40B4-BE49-F238E27FC236}">
                            <a16:creationId xmlns:a16="http://schemas.microsoft.com/office/drawing/2014/main" xmlns="" id="{A1869060-B8B8-2243-A9DD-81A14A3D46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1" y="3124200"/>
                        <a:ext cx="44291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12">
            <a:extLst>
              <a:ext uri="{FF2B5EF4-FFF2-40B4-BE49-F238E27FC236}">
                <a16:creationId xmlns:a16="http://schemas.microsoft.com/office/drawing/2014/main" xmlns="" id="{C4A9A062-B6F9-A84A-91CC-267A15481D67}"/>
              </a:ext>
            </a:extLst>
          </p:cNvPr>
          <p:cNvSpPr>
            <a:spLocks noChangeArrowheads="1"/>
          </p:cNvSpPr>
          <p:nvPr/>
        </p:nvSpPr>
        <p:spPr bwMode="auto">
          <a:xfrm>
            <a:off x="1752600" y="4294189"/>
            <a:ext cx="79692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tabLst>
                <a:tab pos="457200" algn="l"/>
              </a:tabLst>
              <a:defRPr sz="2400">
                <a:solidFill>
                  <a:schemeClr val="tx1"/>
                </a:solidFill>
                <a:latin typeface="Tahoma" panose="020B0604030504040204" pitchFamily="34" charset="0"/>
              </a:defRPr>
            </a:lvl1pPr>
            <a:lvl2pPr marL="742950" indent="-285750" eaLnBrk="0" hangingPunct="0">
              <a:tabLst>
                <a:tab pos="457200" algn="l"/>
              </a:tabLst>
              <a:defRPr sz="2400">
                <a:solidFill>
                  <a:schemeClr val="tx1"/>
                </a:solidFill>
                <a:latin typeface="Tahoma" panose="020B0604030504040204" pitchFamily="34" charset="0"/>
              </a:defRPr>
            </a:lvl2pPr>
            <a:lvl3pPr marL="1143000" indent="-228600" eaLnBrk="0" hangingPunct="0">
              <a:tabLst>
                <a:tab pos="457200" algn="l"/>
              </a:tabLst>
              <a:defRPr sz="2400">
                <a:solidFill>
                  <a:schemeClr val="tx1"/>
                </a:solidFill>
                <a:latin typeface="Tahoma" panose="020B0604030504040204" pitchFamily="34" charset="0"/>
              </a:defRPr>
            </a:lvl3pPr>
            <a:lvl4pPr marL="1600200" indent="-228600" eaLnBrk="0" hangingPunct="0">
              <a:tabLst>
                <a:tab pos="457200" algn="l"/>
              </a:tabLst>
              <a:defRPr sz="2400">
                <a:solidFill>
                  <a:schemeClr val="tx1"/>
                </a:solidFill>
                <a:latin typeface="Tahoma" panose="020B0604030504040204" pitchFamily="34" charset="0"/>
              </a:defRPr>
            </a:lvl4pPr>
            <a:lvl5pPr marL="2057400" indent="-228600" eaLnBrk="0" hangingPunct="0">
              <a:tabLst>
                <a:tab pos="457200" algn="l"/>
              </a:tabLst>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tabLst>
                <a:tab pos="457200" algn="l"/>
              </a:tabLs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tabLst>
                <a:tab pos="457200" algn="l"/>
              </a:tabLs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tabLst>
                <a:tab pos="457200" algn="l"/>
              </a:tabLs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tabLst>
                <a:tab pos="457200" algn="l"/>
              </a:tabLst>
              <a:defRPr sz="2400">
                <a:solidFill>
                  <a:schemeClr val="tx1"/>
                </a:solidFill>
                <a:latin typeface="Tahoma" panose="020B0604030504040204" pitchFamily="34" charset="0"/>
              </a:defRPr>
            </a:lvl9pPr>
          </a:lstStyle>
          <a:p>
            <a:pPr algn="l" eaLnBrk="1" hangingPunct="1">
              <a:buFontTx/>
              <a:buAutoNum type="alphaLcParenR"/>
            </a:pPr>
            <a:r>
              <a:rPr lang="en-US" altLang="en-US" sz="2000"/>
              <a:t>Use single segment Trapezoidal rule to find the distance covered.</a:t>
            </a:r>
          </a:p>
          <a:p>
            <a:pPr algn="l" eaLnBrk="1" hangingPunct="1">
              <a:buFontTx/>
              <a:buAutoNum type="alphaLcParenR"/>
            </a:pPr>
            <a:r>
              <a:rPr lang="en-US" altLang="en-US" sz="2000"/>
              <a:t>Find the true error,     for part (a).</a:t>
            </a:r>
          </a:p>
          <a:p>
            <a:pPr algn="l" eaLnBrk="1" hangingPunct="1">
              <a:buFontTx/>
              <a:buAutoNum type="alphaLcParenR"/>
            </a:pPr>
            <a:r>
              <a:rPr lang="en-US" altLang="en-US" sz="2000"/>
              <a:t>Find the absolute relative true error,      for part (a).</a:t>
            </a:r>
          </a:p>
        </p:txBody>
      </p:sp>
      <p:graphicFrame>
        <p:nvGraphicFramePr>
          <p:cNvPr id="35848" name="Object 13">
            <a:extLst>
              <a:ext uri="{FF2B5EF4-FFF2-40B4-BE49-F238E27FC236}">
                <a16:creationId xmlns:a16="http://schemas.microsoft.com/office/drawing/2014/main" xmlns="" id="{030FC2D0-8F38-BD49-BB3A-3FA5535B423A}"/>
              </a:ext>
            </a:extLst>
          </p:cNvPr>
          <p:cNvGraphicFramePr>
            <a:graphicFrameLocks noChangeAspect="1"/>
          </p:cNvGraphicFramePr>
          <p:nvPr/>
        </p:nvGraphicFramePr>
        <p:xfrm>
          <a:off x="4495800" y="4572000"/>
          <a:ext cx="331788" cy="419100"/>
        </p:xfrm>
        <a:graphic>
          <a:graphicData uri="http://schemas.openxmlformats.org/presentationml/2006/ole">
            <mc:AlternateContent xmlns:mc="http://schemas.openxmlformats.org/markup-compatibility/2006">
              <mc:Choice xmlns:v="urn:schemas-microsoft-com:vml" Requires="v">
                <p:oleObj spid="_x0000_s52239" name="Equation" r:id="rId6" imgW="4102100" imgH="5270500" progId="Equation.3">
                  <p:embed/>
                </p:oleObj>
              </mc:Choice>
              <mc:Fallback>
                <p:oleObj name="Equation" r:id="rId6" imgW="4102100" imgH="5270500" progId="Equation.3">
                  <p:embed/>
                  <p:pic>
                    <p:nvPicPr>
                      <p:cNvPr id="35848" name="Object 13">
                        <a:extLst>
                          <a:ext uri="{FF2B5EF4-FFF2-40B4-BE49-F238E27FC236}">
                            <a16:creationId xmlns:a16="http://schemas.microsoft.com/office/drawing/2014/main" xmlns="" id="{030FC2D0-8F38-BD49-BB3A-3FA5535B42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4572000"/>
                        <a:ext cx="3317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15">
            <a:extLst>
              <a:ext uri="{FF2B5EF4-FFF2-40B4-BE49-F238E27FC236}">
                <a16:creationId xmlns:a16="http://schemas.microsoft.com/office/drawing/2014/main" xmlns="" id="{16A7B515-BD75-474D-91A9-4DB62FE89E43}"/>
              </a:ext>
            </a:extLst>
          </p:cNvPr>
          <p:cNvGraphicFramePr>
            <a:graphicFrameLocks noChangeAspect="1"/>
          </p:cNvGraphicFramePr>
          <p:nvPr/>
        </p:nvGraphicFramePr>
        <p:xfrm>
          <a:off x="6477000" y="4876800"/>
          <a:ext cx="330200" cy="357188"/>
        </p:xfrm>
        <a:graphic>
          <a:graphicData uri="http://schemas.openxmlformats.org/presentationml/2006/ole">
            <mc:AlternateContent xmlns:mc="http://schemas.openxmlformats.org/markup-compatibility/2006">
              <mc:Choice xmlns:v="urn:schemas-microsoft-com:vml" Requires="v">
                <p:oleObj spid="_x0000_s52240" name="Equation" r:id="rId8" imgW="5562600" imgH="5854700" progId="Equation.3">
                  <p:embed/>
                </p:oleObj>
              </mc:Choice>
              <mc:Fallback>
                <p:oleObj name="Equation" r:id="rId8" imgW="5562600" imgH="5854700" progId="Equation.3">
                  <p:embed/>
                  <p:pic>
                    <p:nvPicPr>
                      <p:cNvPr id="35849" name="Object 15">
                        <a:extLst>
                          <a:ext uri="{FF2B5EF4-FFF2-40B4-BE49-F238E27FC236}">
                            <a16:creationId xmlns:a16="http://schemas.microsoft.com/office/drawing/2014/main" xmlns="" id="{16A7B515-BD75-474D-91A9-4DB62FE89E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4876800"/>
                        <a:ext cx="330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320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xmlns="" id="{4245BE66-1B1B-DD44-8C93-7D1D16763A26}"/>
              </a:ext>
            </a:extLst>
          </p:cNvPr>
          <p:cNvSpPr>
            <a:spLocks noGrp="1" noChangeArrowheads="1"/>
          </p:cNvSpPr>
          <p:nvPr>
            <p:ph type="title"/>
          </p:nvPr>
        </p:nvSpPr>
        <p:spPr/>
        <p:txBody>
          <a:bodyPr/>
          <a:lstStyle/>
          <a:p>
            <a:r>
              <a:rPr lang="en-US" altLang="en-US"/>
              <a:t>Solution</a:t>
            </a:r>
          </a:p>
        </p:txBody>
      </p:sp>
      <p:graphicFrame>
        <p:nvGraphicFramePr>
          <p:cNvPr id="36869" name="Object 49">
            <a:extLst>
              <a:ext uri="{FF2B5EF4-FFF2-40B4-BE49-F238E27FC236}">
                <a16:creationId xmlns:a16="http://schemas.microsoft.com/office/drawing/2014/main" xmlns="" id="{5A4F676C-A37F-6045-B5C3-A2C495D790F9}"/>
              </a:ext>
            </a:extLst>
          </p:cNvPr>
          <p:cNvGraphicFramePr>
            <a:graphicFrameLocks noChangeAspect="1"/>
          </p:cNvGraphicFramePr>
          <p:nvPr/>
        </p:nvGraphicFramePr>
        <p:xfrm>
          <a:off x="2971801" y="2133601"/>
          <a:ext cx="2867025" cy="695325"/>
        </p:xfrm>
        <a:graphic>
          <a:graphicData uri="http://schemas.openxmlformats.org/presentationml/2006/ole">
            <mc:AlternateContent xmlns:mc="http://schemas.openxmlformats.org/markup-compatibility/2006">
              <mc:Choice xmlns:v="urn:schemas-microsoft-com:vml" Requires="v">
                <p:oleObj spid="_x0000_s54306" name="Equation" r:id="rId4" imgW="66116200" imgH="16090900" progId="Equation.3">
                  <p:embed/>
                </p:oleObj>
              </mc:Choice>
              <mc:Fallback>
                <p:oleObj name="Equation" r:id="rId4" imgW="66116200" imgH="16090900" progId="Equation.3">
                  <p:embed/>
                  <p:pic>
                    <p:nvPicPr>
                      <p:cNvPr id="36869" name="Object 49">
                        <a:extLst>
                          <a:ext uri="{FF2B5EF4-FFF2-40B4-BE49-F238E27FC236}">
                            <a16:creationId xmlns:a16="http://schemas.microsoft.com/office/drawing/2014/main" xmlns="" id="{5A4F676C-A37F-6045-B5C3-A2C495D790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2133601"/>
                        <a:ext cx="28670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Text Box 52">
            <a:extLst>
              <a:ext uri="{FF2B5EF4-FFF2-40B4-BE49-F238E27FC236}">
                <a16:creationId xmlns:a16="http://schemas.microsoft.com/office/drawing/2014/main" xmlns="" id="{10051018-FBBD-ED45-AF20-1ED5C2D33ADA}"/>
              </a:ext>
            </a:extLst>
          </p:cNvPr>
          <p:cNvSpPr txBox="1">
            <a:spLocks noChangeArrowheads="1"/>
          </p:cNvSpPr>
          <p:nvPr/>
        </p:nvSpPr>
        <p:spPr bwMode="auto">
          <a:xfrm>
            <a:off x="1981200" y="2209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a)</a:t>
            </a:r>
          </a:p>
        </p:txBody>
      </p:sp>
      <p:graphicFrame>
        <p:nvGraphicFramePr>
          <p:cNvPr id="36871" name="Object 61">
            <a:extLst>
              <a:ext uri="{FF2B5EF4-FFF2-40B4-BE49-F238E27FC236}">
                <a16:creationId xmlns:a16="http://schemas.microsoft.com/office/drawing/2014/main" xmlns="" id="{5EB7FADC-D8DE-6345-A778-1968622CB53F}"/>
              </a:ext>
            </a:extLst>
          </p:cNvPr>
          <p:cNvGraphicFramePr>
            <a:graphicFrameLocks noChangeAspect="1"/>
          </p:cNvGraphicFramePr>
          <p:nvPr/>
        </p:nvGraphicFramePr>
        <p:xfrm>
          <a:off x="2819400" y="2971801"/>
          <a:ext cx="571500" cy="257175"/>
        </p:xfrm>
        <a:graphic>
          <a:graphicData uri="http://schemas.openxmlformats.org/presentationml/2006/ole">
            <mc:AlternateContent xmlns:mc="http://schemas.openxmlformats.org/markup-compatibility/2006">
              <mc:Choice xmlns:v="urn:schemas-microsoft-com:vml" Requires="v">
                <p:oleObj spid="_x0000_s54307" name="Equation" r:id="rId6" imgW="13169900" imgH="5854700" progId="Equation.3">
                  <p:embed/>
                </p:oleObj>
              </mc:Choice>
              <mc:Fallback>
                <p:oleObj name="Equation" r:id="rId6" imgW="13169900" imgH="5854700" progId="Equation.3">
                  <p:embed/>
                  <p:pic>
                    <p:nvPicPr>
                      <p:cNvPr id="36871" name="Object 61">
                        <a:extLst>
                          <a:ext uri="{FF2B5EF4-FFF2-40B4-BE49-F238E27FC236}">
                            <a16:creationId xmlns:a16="http://schemas.microsoft.com/office/drawing/2014/main" xmlns="" id="{5EB7FADC-D8DE-6345-A778-1968622CB5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971801"/>
                        <a:ext cx="571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60">
            <a:extLst>
              <a:ext uri="{FF2B5EF4-FFF2-40B4-BE49-F238E27FC236}">
                <a16:creationId xmlns:a16="http://schemas.microsoft.com/office/drawing/2014/main" xmlns="" id="{DF03B8C4-8CCE-B843-889F-66CA958E15DC}"/>
              </a:ext>
            </a:extLst>
          </p:cNvPr>
          <p:cNvGraphicFramePr>
            <a:graphicFrameLocks noChangeAspect="1"/>
          </p:cNvGraphicFramePr>
          <p:nvPr/>
        </p:nvGraphicFramePr>
        <p:xfrm>
          <a:off x="4191001" y="2971801"/>
          <a:ext cx="695325" cy="257175"/>
        </p:xfrm>
        <a:graphic>
          <a:graphicData uri="http://schemas.openxmlformats.org/presentationml/2006/ole">
            <mc:AlternateContent xmlns:mc="http://schemas.openxmlformats.org/markup-compatibility/2006">
              <mc:Choice xmlns:v="urn:schemas-microsoft-com:vml" Requires="v">
                <p:oleObj spid="_x0000_s54308" name="Equation" r:id="rId8" imgW="16090900" imgH="5854700" progId="Equation.3">
                  <p:embed/>
                </p:oleObj>
              </mc:Choice>
              <mc:Fallback>
                <p:oleObj name="Equation" r:id="rId8" imgW="16090900" imgH="5854700" progId="Equation.3">
                  <p:embed/>
                  <p:pic>
                    <p:nvPicPr>
                      <p:cNvPr id="36872" name="Object 60">
                        <a:extLst>
                          <a:ext uri="{FF2B5EF4-FFF2-40B4-BE49-F238E27FC236}">
                            <a16:creationId xmlns:a16="http://schemas.microsoft.com/office/drawing/2014/main" xmlns="" id="{DF03B8C4-8CCE-B843-889F-66CA958E15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1" y="2971801"/>
                        <a:ext cx="6953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59">
            <a:extLst>
              <a:ext uri="{FF2B5EF4-FFF2-40B4-BE49-F238E27FC236}">
                <a16:creationId xmlns:a16="http://schemas.microsoft.com/office/drawing/2014/main" xmlns="" id="{1CFF3EED-3BC6-3545-9061-9B63B9DEB92A}"/>
              </a:ext>
            </a:extLst>
          </p:cNvPr>
          <p:cNvGraphicFramePr>
            <a:graphicFrameLocks noChangeAspect="1"/>
          </p:cNvGraphicFramePr>
          <p:nvPr/>
        </p:nvGraphicFramePr>
        <p:xfrm>
          <a:off x="2971801" y="3352801"/>
          <a:ext cx="4162425" cy="695325"/>
        </p:xfrm>
        <a:graphic>
          <a:graphicData uri="http://schemas.openxmlformats.org/presentationml/2006/ole">
            <mc:AlternateContent xmlns:mc="http://schemas.openxmlformats.org/markup-compatibility/2006">
              <mc:Choice xmlns:v="urn:schemas-microsoft-com:vml" Requires="v">
                <p:oleObj spid="_x0000_s54309" name="Equation" r:id="rId10" imgW="95961200" imgH="16090900" progId="Equation.3">
                  <p:embed/>
                </p:oleObj>
              </mc:Choice>
              <mc:Fallback>
                <p:oleObj name="Equation" r:id="rId10" imgW="95961200" imgH="16090900" progId="Equation.3">
                  <p:embed/>
                  <p:pic>
                    <p:nvPicPr>
                      <p:cNvPr id="36873" name="Object 59">
                        <a:extLst>
                          <a:ext uri="{FF2B5EF4-FFF2-40B4-BE49-F238E27FC236}">
                            <a16:creationId xmlns:a16="http://schemas.microsoft.com/office/drawing/2014/main" xmlns="" id="{1CFF3EED-3BC6-3545-9061-9B63B9DEB9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1" y="3352801"/>
                        <a:ext cx="41624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58">
            <a:extLst>
              <a:ext uri="{FF2B5EF4-FFF2-40B4-BE49-F238E27FC236}">
                <a16:creationId xmlns:a16="http://schemas.microsoft.com/office/drawing/2014/main" xmlns="" id="{DFFB8005-C43B-A14D-B8A4-5D70F00FB0CF}"/>
              </a:ext>
            </a:extLst>
          </p:cNvPr>
          <p:cNvGraphicFramePr>
            <a:graphicFrameLocks noChangeAspect="1"/>
          </p:cNvGraphicFramePr>
          <p:nvPr/>
        </p:nvGraphicFramePr>
        <p:xfrm>
          <a:off x="2895601" y="4343400"/>
          <a:ext cx="4752975" cy="762000"/>
        </p:xfrm>
        <a:graphic>
          <a:graphicData uri="http://schemas.openxmlformats.org/presentationml/2006/ole">
            <mc:AlternateContent xmlns:mc="http://schemas.openxmlformats.org/markup-compatibility/2006">
              <mc:Choice xmlns:v="urn:schemas-microsoft-com:vml" Requires="v">
                <p:oleObj spid="_x0000_s54310" name="Equation" r:id="rId12" imgW="109423200" imgH="17551400" progId="Equation.3">
                  <p:embed/>
                </p:oleObj>
              </mc:Choice>
              <mc:Fallback>
                <p:oleObj name="Equation" r:id="rId12" imgW="109423200" imgH="17551400" progId="Equation.3">
                  <p:embed/>
                  <p:pic>
                    <p:nvPicPr>
                      <p:cNvPr id="36874" name="Object 58">
                        <a:extLst>
                          <a:ext uri="{FF2B5EF4-FFF2-40B4-BE49-F238E27FC236}">
                            <a16:creationId xmlns:a16="http://schemas.microsoft.com/office/drawing/2014/main" xmlns="" id="{DFFB8005-C43B-A14D-B8A4-5D70F00FB0C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1" y="4343400"/>
                        <a:ext cx="4752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5" name="Object 56">
            <a:extLst>
              <a:ext uri="{FF2B5EF4-FFF2-40B4-BE49-F238E27FC236}">
                <a16:creationId xmlns:a16="http://schemas.microsoft.com/office/drawing/2014/main" xmlns="" id="{0F68D002-4517-A34D-A9BD-A35549A8DC7F}"/>
              </a:ext>
            </a:extLst>
          </p:cNvPr>
          <p:cNvGraphicFramePr>
            <a:graphicFrameLocks noChangeAspect="1"/>
          </p:cNvGraphicFramePr>
          <p:nvPr/>
        </p:nvGraphicFramePr>
        <p:xfrm>
          <a:off x="2743200" y="5334000"/>
          <a:ext cx="5181600" cy="762000"/>
        </p:xfrm>
        <a:graphic>
          <a:graphicData uri="http://schemas.openxmlformats.org/presentationml/2006/ole">
            <mc:AlternateContent xmlns:mc="http://schemas.openxmlformats.org/markup-compatibility/2006">
              <mc:Choice xmlns:v="urn:schemas-microsoft-com:vml" Requires="v">
                <p:oleObj spid="_x0000_s54311" name="Equation" r:id="rId14" imgW="119367300" imgH="17551400" progId="Equation.3">
                  <p:embed/>
                </p:oleObj>
              </mc:Choice>
              <mc:Fallback>
                <p:oleObj name="Equation" r:id="rId14" imgW="119367300" imgH="17551400" progId="Equation.3">
                  <p:embed/>
                  <p:pic>
                    <p:nvPicPr>
                      <p:cNvPr id="36875" name="Object 56">
                        <a:extLst>
                          <a:ext uri="{FF2B5EF4-FFF2-40B4-BE49-F238E27FC236}">
                            <a16:creationId xmlns:a16="http://schemas.microsoft.com/office/drawing/2014/main" xmlns="" id="{0F68D002-4517-A34D-A9BD-A35549A8DC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5334000"/>
                        <a:ext cx="518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6" name="Object 72">
            <a:extLst>
              <a:ext uri="{FF2B5EF4-FFF2-40B4-BE49-F238E27FC236}">
                <a16:creationId xmlns:a16="http://schemas.microsoft.com/office/drawing/2014/main" xmlns="" id="{DEA76F40-447C-E345-BA4F-305C85B51ABC}"/>
              </a:ext>
            </a:extLst>
          </p:cNvPr>
          <p:cNvGraphicFramePr>
            <a:graphicFrameLocks noChangeAspect="1"/>
          </p:cNvGraphicFramePr>
          <p:nvPr/>
        </p:nvGraphicFramePr>
        <p:xfrm>
          <a:off x="8077201" y="4572000"/>
          <a:ext cx="1533525" cy="304800"/>
        </p:xfrm>
        <a:graphic>
          <a:graphicData uri="http://schemas.openxmlformats.org/presentationml/2006/ole">
            <mc:AlternateContent xmlns:mc="http://schemas.openxmlformats.org/markup-compatibility/2006">
              <mc:Choice xmlns:v="urn:schemas-microsoft-com:vml" Requires="v">
                <p:oleObj spid="_x0000_s54312" name="Equation" r:id="rId16" imgW="35394900" imgH="7023100" progId="Equation.3">
                  <p:embed/>
                </p:oleObj>
              </mc:Choice>
              <mc:Fallback>
                <p:oleObj name="Equation" r:id="rId16" imgW="35394900" imgH="7023100" progId="Equation.3">
                  <p:embed/>
                  <p:pic>
                    <p:nvPicPr>
                      <p:cNvPr id="36876" name="Object 72">
                        <a:extLst>
                          <a:ext uri="{FF2B5EF4-FFF2-40B4-BE49-F238E27FC236}">
                            <a16:creationId xmlns:a16="http://schemas.microsoft.com/office/drawing/2014/main" xmlns="" id="{DEA76F40-447C-E345-BA4F-305C85B51AB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77201" y="4572000"/>
                        <a:ext cx="153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7" name="Object 76">
            <a:extLst>
              <a:ext uri="{FF2B5EF4-FFF2-40B4-BE49-F238E27FC236}">
                <a16:creationId xmlns:a16="http://schemas.microsoft.com/office/drawing/2014/main" xmlns="" id="{FF765A8F-165D-A94B-8767-FE6F6C67FB15}"/>
              </a:ext>
            </a:extLst>
          </p:cNvPr>
          <p:cNvGraphicFramePr>
            <a:graphicFrameLocks noChangeAspect="1"/>
          </p:cNvGraphicFramePr>
          <p:nvPr/>
        </p:nvGraphicFramePr>
        <p:xfrm>
          <a:off x="8077200" y="5562600"/>
          <a:ext cx="1562100" cy="304800"/>
        </p:xfrm>
        <a:graphic>
          <a:graphicData uri="http://schemas.openxmlformats.org/presentationml/2006/ole">
            <mc:AlternateContent xmlns:mc="http://schemas.openxmlformats.org/markup-compatibility/2006">
              <mc:Choice xmlns:v="urn:schemas-microsoft-com:vml" Requires="v">
                <p:oleObj spid="_x0000_s54313" name="Equation" r:id="rId18" imgW="35991800" imgH="7023100" progId="Equation.3">
                  <p:embed/>
                </p:oleObj>
              </mc:Choice>
              <mc:Fallback>
                <p:oleObj name="Equation" r:id="rId18" imgW="35991800" imgH="7023100" progId="Equation.3">
                  <p:embed/>
                  <p:pic>
                    <p:nvPicPr>
                      <p:cNvPr id="36877" name="Object 76">
                        <a:extLst>
                          <a:ext uri="{FF2B5EF4-FFF2-40B4-BE49-F238E27FC236}">
                            <a16:creationId xmlns:a16="http://schemas.microsoft.com/office/drawing/2014/main" xmlns="" id="{FF765A8F-165D-A94B-8767-FE6F6C67FB1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77200" y="5562600"/>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19185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91BC0F-DBFB-40C0-BF1E-484798BCB63F}">
  <ds:schemaRefs>
    <ds:schemaRef ds:uri="http://schemas.microsoft.com/sharepoint/v3/contenttype/forms"/>
  </ds:schemaRefs>
</ds:datastoreItem>
</file>

<file path=customXml/itemProps2.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3.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4661</TotalTime>
  <Words>901</Words>
  <Application>Microsoft Macintosh PowerPoint</Application>
  <PresentationFormat>Widescreen</PresentationFormat>
  <Paragraphs>206</Paragraphs>
  <Slides>30</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9" baseType="lpstr">
      <vt:lpstr>Calibri</vt:lpstr>
      <vt:lpstr>Calibri Light</vt:lpstr>
      <vt:lpstr>Tahoma</vt:lpstr>
      <vt:lpstr>Times New Roman</vt:lpstr>
      <vt:lpstr>Wingdings</vt:lpstr>
      <vt:lpstr>Arial</vt:lpstr>
      <vt:lpstr>Office Theme</vt:lpstr>
      <vt:lpstr>Equation</vt:lpstr>
      <vt:lpstr>Document</vt:lpstr>
      <vt:lpstr>Week 10a</vt:lpstr>
      <vt:lpstr>Reference</vt:lpstr>
      <vt:lpstr>What is Integration</vt:lpstr>
      <vt:lpstr>Basis of Trapezoidal Rule</vt:lpstr>
      <vt:lpstr>Basis of Trapezoidal Rule</vt:lpstr>
      <vt:lpstr>Derivation of the Trapezoidal Rule</vt:lpstr>
      <vt:lpstr>Method Derived From Geometry</vt:lpstr>
      <vt:lpstr>Example 1</vt:lpstr>
      <vt:lpstr>Solution</vt:lpstr>
      <vt:lpstr>Solution (cont)</vt:lpstr>
      <vt:lpstr>Solution (cont)</vt:lpstr>
      <vt:lpstr>Multiple Segment Trapezoidal Rule</vt:lpstr>
      <vt:lpstr>Multiple Segment Trapezoidal Rule</vt:lpstr>
      <vt:lpstr>Multiple Segment Trapezoidal Rule</vt:lpstr>
      <vt:lpstr>Multiple Segment Trapezoidal Rule</vt:lpstr>
      <vt:lpstr>Multiple Segment Trapezoidal Rule</vt:lpstr>
      <vt:lpstr>Example 2</vt:lpstr>
      <vt:lpstr>Solution</vt:lpstr>
      <vt:lpstr>Solution (cont)</vt:lpstr>
      <vt:lpstr>Solution (cont)</vt:lpstr>
      <vt:lpstr>Solution (cont)</vt:lpstr>
      <vt:lpstr>Solution (cont)</vt:lpstr>
      <vt:lpstr>Example 3</vt:lpstr>
      <vt:lpstr>Solution</vt:lpstr>
      <vt:lpstr>Solution (cont)</vt:lpstr>
      <vt:lpstr>Solution (cont)</vt:lpstr>
      <vt:lpstr>Error in Multiple Segment  Trapezoidal Rule</vt:lpstr>
      <vt:lpstr>Error in Multiple Segment  Trapezoidal Rule</vt:lpstr>
      <vt:lpstr>Error in Multiple Segment  Trapezoidal Rule</vt:lpstr>
      <vt:lpstr>Error in Multiple Segment  Trapezoidal Rule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140</cp:revision>
  <dcterms:created xsi:type="dcterms:W3CDTF">2018-07-13T04:13:16Z</dcterms:created>
  <dcterms:modified xsi:type="dcterms:W3CDTF">2021-02-05T11:13:25Z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