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vml" ContentType="application/vnd.openxmlformats-officedocument.vmlDrawing"/>
  <Default Extension="bin" ContentType="application/vnd.openxmlformats-officedocument.oleObject"/>
  <Default Extension="png" ContentType="image/p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5"/>
  </p:notesMasterIdLst>
  <p:handoutMasterIdLst>
    <p:handoutMasterId r:id="rId26"/>
  </p:handoutMasterIdLst>
  <p:sldIdLst>
    <p:sldId id="259" r:id="rId5"/>
    <p:sldId id="261" r:id="rId6"/>
    <p:sldId id="334" r:id="rId7"/>
    <p:sldId id="257" r:id="rId8"/>
    <p:sldId id="335" r:id="rId9"/>
    <p:sldId id="336" r:id="rId10"/>
    <p:sldId id="337" r:id="rId11"/>
    <p:sldId id="324" r:id="rId12"/>
    <p:sldId id="286" r:id="rId13"/>
    <p:sldId id="287" r:id="rId14"/>
    <p:sldId id="330" r:id="rId15"/>
    <p:sldId id="290" r:id="rId16"/>
    <p:sldId id="329" r:id="rId17"/>
    <p:sldId id="302" r:id="rId18"/>
    <p:sldId id="311" r:id="rId19"/>
    <p:sldId id="303" r:id="rId20"/>
    <p:sldId id="307" r:id="rId21"/>
    <p:sldId id="308" r:id="rId22"/>
    <p:sldId id="310" r:id="rId23"/>
    <p:sldId id="312" r:id="rId24"/>
  </p:sldIdLst>
  <p:sldSz cx="12192000" cy="6858000"/>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177" autoAdjust="0"/>
    <p:restoredTop sz="95673" autoAdjust="0"/>
  </p:normalViewPr>
  <p:slideViewPr>
    <p:cSldViewPr snapToGrid="0">
      <p:cViewPr varScale="1">
        <p:scale>
          <a:sx n="62" d="100"/>
          <a:sy n="62" d="100"/>
        </p:scale>
        <p:origin x="108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notesMaster" Target="notesMasters/notesMaster1.xml"/><Relationship Id="rId26" Type="http://schemas.openxmlformats.org/officeDocument/2006/relationships/handoutMaster" Target="handoutMasters/handoutMaster1.xml"/><Relationship Id="rId27" Type="http://schemas.openxmlformats.org/officeDocument/2006/relationships/presProps" Target="presProps.xml"/><Relationship Id="rId28" Type="http://schemas.openxmlformats.org/officeDocument/2006/relationships/viewProps" Target="viewProps.xml"/><Relationship Id="rId29" Type="http://schemas.openxmlformats.org/officeDocument/2006/relationships/theme" Target="theme/theme1.xml"/><Relationship Id="rId30" Type="http://schemas.openxmlformats.org/officeDocument/2006/relationships/tableStyles" Target="tableStyles.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8.emf"/><Relationship Id="rId2" Type="http://schemas.openxmlformats.org/officeDocument/2006/relationships/image" Target="../media/image39.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40.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39.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4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42.e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45.emf"/><Relationship Id="rId4" Type="http://schemas.openxmlformats.org/officeDocument/2006/relationships/image" Target="../media/image46.emf"/><Relationship Id="rId5" Type="http://schemas.openxmlformats.org/officeDocument/2006/relationships/image" Target="../media/image47.emf"/><Relationship Id="rId1" Type="http://schemas.openxmlformats.org/officeDocument/2006/relationships/image" Target="../media/image43.emf"/><Relationship Id="rId2" Type="http://schemas.openxmlformats.org/officeDocument/2006/relationships/image" Target="../media/image4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 Id="rId2" Type="http://schemas.openxmlformats.org/officeDocument/2006/relationships/image" Target="../media/image6.emf"/><Relationship Id="rId3" Type="http://schemas.openxmlformats.org/officeDocument/2006/relationships/image" Target="../media/image7.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emf"/><Relationship Id="rId2" Type="http://schemas.openxmlformats.org/officeDocument/2006/relationships/image" Target="../media/image9.emf"/><Relationship Id="rId3" Type="http://schemas.openxmlformats.org/officeDocument/2006/relationships/image" Target="../media/image10.e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4.emf"/><Relationship Id="rId4" Type="http://schemas.openxmlformats.org/officeDocument/2006/relationships/image" Target="../media/image15.emf"/><Relationship Id="rId5" Type="http://schemas.openxmlformats.org/officeDocument/2006/relationships/image" Target="../media/image16.emf"/><Relationship Id="rId6" Type="http://schemas.openxmlformats.org/officeDocument/2006/relationships/image" Target="../media/image17.emf"/><Relationship Id="rId1" Type="http://schemas.openxmlformats.org/officeDocument/2006/relationships/image" Target="../media/image12.emf"/><Relationship Id="rId2" Type="http://schemas.openxmlformats.org/officeDocument/2006/relationships/image" Target="../media/image13.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8.emf"/><Relationship Id="rId2" Type="http://schemas.openxmlformats.org/officeDocument/2006/relationships/image" Target="../media/image19.e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2.emf"/><Relationship Id="rId4" Type="http://schemas.openxmlformats.org/officeDocument/2006/relationships/image" Target="../media/image23.emf"/><Relationship Id="rId1" Type="http://schemas.openxmlformats.org/officeDocument/2006/relationships/image" Target="../media/image20.emf"/><Relationship Id="rId2" Type="http://schemas.openxmlformats.org/officeDocument/2006/relationships/image" Target="../media/image2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4.emf"/><Relationship Id="rId2" Type="http://schemas.openxmlformats.org/officeDocument/2006/relationships/image" Target="../media/image25.emf"/><Relationship Id="rId3" Type="http://schemas.openxmlformats.org/officeDocument/2006/relationships/image" Target="../media/image26.e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29.emf"/><Relationship Id="rId4" Type="http://schemas.openxmlformats.org/officeDocument/2006/relationships/image" Target="../media/image30.emf"/><Relationship Id="rId5" Type="http://schemas.openxmlformats.org/officeDocument/2006/relationships/image" Target="../media/image31.emf"/><Relationship Id="rId6" Type="http://schemas.openxmlformats.org/officeDocument/2006/relationships/image" Target="../media/image32.emf"/><Relationship Id="rId1" Type="http://schemas.openxmlformats.org/officeDocument/2006/relationships/image" Target="../media/image27.emf"/><Relationship Id="rId2" Type="http://schemas.openxmlformats.org/officeDocument/2006/relationships/image" Target="../media/image28.e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35.emf"/><Relationship Id="rId4" Type="http://schemas.openxmlformats.org/officeDocument/2006/relationships/image" Target="../media/image36.emf"/><Relationship Id="rId5" Type="http://schemas.openxmlformats.org/officeDocument/2006/relationships/image" Target="../media/image37.emf"/><Relationship Id="rId1" Type="http://schemas.openxmlformats.org/officeDocument/2006/relationships/image" Target="../media/image33.emf"/><Relationship Id="rId2" Type="http://schemas.openxmlformats.org/officeDocument/2006/relationships/image" Target="../media/image34.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CA55942-99E9-5944-B629-1B4A82543639}" type="datetimeFigureOut">
              <a:rPr lang="en-US" smtClean="0"/>
              <a:t>2/5/21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2DABD3C-D1B1-814E-8AD3-8D56B2CE1513}" type="slidenum">
              <a:rPr lang="en-US" smtClean="0"/>
              <a:t>‹#›</a:t>
            </a:fld>
            <a:endParaRPr lang="en-US"/>
          </a:p>
        </p:txBody>
      </p:sp>
    </p:spTree>
    <p:extLst>
      <p:ext uri="{BB962C8B-B14F-4D97-AF65-F5344CB8AC3E}">
        <p14:creationId xmlns:p14="http://schemas.microsoft.com/office/powerpoint/2010/main" val="189115980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778B59-2642-4952-96F3-E767EC562ACF}" type="datetimeFigureOut">
              <a:rPr lang="en-US" smtClean="0"/>
              <a:t>2/5/21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93D7B3B-CCA9-4BB2-BFDE-BF6EF8734020}" type="slidenum">
              <a:rPr lang="en-US" smtClean="0"/>
              <a:t>‹#›</a:t>
            </a:fld>
            <a:endParaRPr lang="en-US"/>
          </a:p>
        </p:txBody>
      </p:sp>
    </p:spTree>
    <p:extLst>
      <p:ext uri="{BB962C8B-B14F-4D97-AF65-F5344CB8AC3E}">
        <p14:creationId xmlns:p14="http://schemas.microsoft.com/office/powerpoint/2010/main" val="41974381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2">
            <a:extLst>
              <a:ext uri="{FF2B5EF4-FFF2-40B4-BE49-F238E27FC236}">
                <a16:creationId xmlns:a16="http://schemas.microsoft.com/office/drawing/2014/main" xmlns="" id="{77496520-B660-3046-9BE8-86A33731EADC}"/>
              </a:ext>
            </a:extLst>
          </p:cNvPr>
          <p:cNvSpPr>
            <a:spLocks noGrp="1" noRot="1" noChangeAspect="1" noChangeArrowheads="1" noTextEdit="1"/>
          </p:cNvSpPr>
          <p:nvPr>
            <p:ph type="sldImg"/>
          </p:nvPr>
        </p:nvSpPr>
        <p:spPr bwMode="auto">
          <a:xfrm>
            <a:off x="406400" y="685800"/>
            <a:ext cx="6502400" cy="36576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8" name="Rectangle 3">
            <a:extLst>
              <a:ext uri="{FF2B5EF4-FFF2-40B4-BE49-F238E27FC236}">
                <a16:creationId xmlns:a16="http://schemas.microsoft.com/office/drawing/2014/main" xmlns="" id="{7C8D20A7-9DDD-E048-B4D8-5C190E5CB727}"/>
              </a:ext>
            </a:extLst>
          </p:cNvPr>
          <p:cNvSpPr>
            <a:spLocks noGrp="1" noChangeArrowheads="1"/>
          </p:cNvSpPr>
          <p:nvPr>
            <p:ph type="body" idx="1"/>
          </p:nvPr>
        </p:nvSpPr>
        <p:spPr bwMode="auto">
          <a:xfrm>
            <a:off x="990600" y="4572000"/>
            <a:ext cx="5334000" cy="43434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6838929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a:extLst>
              <a:ext uri="{FF2B5EF4-FFF2-40B4-BE49-F238E27FC236}">
                <a16:creationId xmlns:a16="http://schemas.microsoft.com/office/drawing/2014/main" xmlns="" id="{BBE298C7-2440-B448-AB11-3AF15D154967}"/>
              </a:ext>
            </a:extLst>
          </p:cNvPr>
          <p:cNvSpPr>
            <a:spLocks noGrp="1" noRot="1" noChangeAspect="1" noChangeArrowheads="1" noTextEdit="1"/>
          </p:cNvSpPr>
          <p:nvPr>
            <p:ph type="sldImg"/>
          </p:nvPr>
        </p:nvSpPr>
        <p:spPr bwMode="auto">
          <a:xfrm>
            <a:off x="457200" y="720725"/>
            <a:ext cx="6400800" cy="360045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0" name="Rectangle 3">
            <a:extLst>
              <a:ext uri="{FF2B5EF4-FFF2-40B4-BE49-F238E27FC236}">
                <a16:creationId xmlns:a16="http://schemas.microsoft.com/office/drawing/2014/main" xmlns="" id="{445B5E9B-8676-3D45-AF68-61FBAAAFFBCF}"/>
              </a:ext>
            </a:extLst>
          </p:cNvPr>
          <p:cNvSpPr>
            <a:spLocks noGrp="1" noChangeArrowheads="1"/>
          </p:cNvSpPr>
          <p:nvPr>
            <p:ph type="body" idx="1"/>
          </p:nvPr>
        </p:nvSpPr>
        <p:spPr bwMode="auto">
          <a:xfrm>
            <a:off x="731838" y="4560888"/>
            <a:ext cx="5851525" cy="431958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34079706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2">
            <a:extLst>
              <a:ext uri="{FF2B5EF4-FFF2-40B4-BE49-F238E27FC236}">
                <a16:creationId xmlns:a16="http://schemas.microsoft.com/office/drawing/2014/main" xmlns="" id="{921A0EF8-C1E0-044E-A86B-13AF67A4A78A}"/>
              </a:ext>
            </a:extLst>
          </p:cNvPr>
          <p:cNvSpPr>
            <a:spLocks noGrp="1" noRot="1" noChangeAspect="1" noChangeArrowheads="1" noTextEdit="1"/>
          </p:cNvSpPr>
          <p:nvPr>
            <p:ph type="sldImg"/>
          </p:nvPr>
        </p:nvSpPr>
        <p:spPr bwMode="auto">
          <a:xfrm>
            <a:off x="457200" y="720725"/>
            <a:ext cx="6400800" cy="360045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0418" name="Rectangle 3">
            <a:extLst>
              <a:ext uri="{FF2B5EF4-FFF2-40B4-BE49-F238E27FC236}">
                <a16:creationId xmlns:a16="http://schemas.microsoft.com/office/drawing/2014/main" xmlns="" id="{A407B382-F027-304D-816B-4BD1CA8D55C9}"/>
              </a:ext>
            </a:extLst>
          </p:cNvPr>
          <p:cNvSpPr>
            <a:spLocks noGrp="1" noChangeArrowheads="1"/>
          </p:cNvSpPr>
          <p:nvPr>
            <p:ph type="body" idx="1"/>
          </p:nvPr>
        </p:nvSpPr>
        <p:spPr bwMode="auto">
          <a:xfrm>
            <a:off x="731838" y="4560888"/>
            <a:ext cx="5851525" cy="431958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30383670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2">
            <a:extLst>
              <a:ext uri="{FF2B5EF4-FFF2-40B4-BE49-F238E27FC236}">
                <a16:creationId xmlns:a16="http://schemas.microsoft.com/office/drawing/2014/main" xmlns="" id="{D01C4989-6D6D-D541-9C1B-F6B7D15B7D01}"/>
              </a:ext>
            </a:extLst>
          </p:cNvPr>
          <p:cNvSpPr>
            <a:spLocks noGrp="1" noRot="1" noChangeAspect="1" noChangeArrowheads="1" noTextEdit="1"/>
          </p:cNvSpPr>
          <p:nvPr>
            <p:ph type="sldImg"/>
          </p:nvPr>
        </p:nvSpPr>
        <p:spPr bwMode="auto">
          <a:xfrm>
            <a:off x="457200" y="720725"/>
            <a:ext cx="6400800" cy="360045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2466" name="Rectangle 3">
            <a:extLst>
              <a:ext uri="{FF2B5EF4-FFF2-40B4-BE49-F238E27FC236}">
                <a16:creationId xmlns:a16="http://schemas.microsoft.com/office/drawing/2014/main" xmlns="" id="{5D539318-CD12-8143-BCF6-72A09BC45FD1}"/>
              </a:ext>
            </a:extLst>
          </p:cNvPr>
          <p:cNvSpPr>
            <a:spLocks noGrp="1" noChangeArrowheads="1"/>
          </p:cNvSpPr>
          <p:nvPr>
            <p:ph type="body" idx="1"/>
          </p:nvPr>
        </p:nvSpPr>
        <p:spPr bwMode="auto">
          <a:xfrm>
            <a:off x="731838" y="4560888"/>
            <a:ext cx="5851525" cy="431958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42727539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2">
            <a:extLst>
              <a:ext uri="{FF2B5EF4-FFF2-40B4-BE49-F238E27FC236}">
                <a16:creationId xmlns:a16="http://schemas.microsoft.com/office/drawing/2014/main" xmlns="" id="{6142F137-94B7-074C-8361-8CA68AD158D2}"/>
              </a:ext>
            </a:extLst>
          </p:cNvPr>
          <p:cNvSpPr>
            <a:spLocks noGrp="1" noRot="1" noChangeAspect="1" noChangeArrowheads="1" noTextEdit="1"/>
          </p:cNvSpPr>
          <p:nvPr>
            <p:ph type="sldImg"/>
          </p:nvPr>
        </p:nvSpPr>
        <p:spPr bwMode="auto">
          <a:xfrm>
            <a:off x="406400" y="685800"/>
            <a:ext cx="6502400" cy="36576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6" name="Rectangle 3">
            <a:extLst>
              <a:ext uri="{FF2B5EF4-FFF2-40B4-BE49-F238E27FC236}">
                <a16:creationId xmlns:a16="http://schemas.microsoft.com/office/drawing/2014/main" xmlns="" id="{9DD33DF4-FCCC-5243-BCFA-FBABD0484840}"/>
              </a:ext>
            </a:extLst>
          </p:cNvPr>
          <p:cNvSpPr>
            <a:spLocks noGrp="1" noChangeArrowheads="1"/>
          </p:cNvSpPr>
          <p:nvPr>
            <p:ph type="body" idx="1"/>
          </p:nvPr>
        </p:nvSpPr>
        <p:spPr bwMode="auto">
          <a:xfrm>
            <a:off x="990600" y="4572000"/>
            <a:ext cx="5334000" cy="43434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34737594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2">
            <a:extLst>
              <a:ext uri="{FF2B5EF4-FFF2-40B4-BE49-F238E27FC236}">
                <a16:creationId xmlns:a16="http://schemas.microsoft.com/office/drawing/2014/main" xmlns="" id="{8D69FBC8-6238-0345-B897-54AA9910FEA6}"/>
              </a:ext>
            </a:extLst>
          </p:cNvPr>
          <p:cNvSpPr>
            <a:spLocks noGrp="1" noRot="1" noChangeAspect="1" noChangeArrowheads="1" noTextEdit="1"/>
          </p:cNvSpPr>
          <p:nvPr>
            <p:ph type="sldImg"/>
          </p:nvPr>
        </p:nvSpPr>
        <p:spPr bwMode="auto">
          <a:xfrm>
            <a:off x="406400" y="685800"/>
            <a:ext cx="6502400" cy="36576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4034" name="Rectangle 3">
            <a:extLst>
              <a:ext uri="{FF2B5EF4-FFF2-40B4-BE49-F238E27FC236}">
                <a16:creationId xmlns:a16="http://schemas.microsoft.com/office/drawing/2014/main" xmlns="" id="{C825A0A0-2276-5F46-9754-55742D2E01D6}"/>
              </a:ext>
            </a:extLst>
          </p:cNvPr>
          <p:cNvSpPr>
            <a:spLocks noGrp="1" noChangeArrowheads="1"/>
          </p:cNvSpPr>
          <p:nvPr>
            <p:ph type="body" idx="1"/>
          </p:nvPr>
        </p:nvSpPr>
        <p:spPr bwMode="auto">
          <a:xfrm>
            <a:off x="990600" y="4572000"/>
            <a:ext cx="5334000" cy="43434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7762304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2">
            <a:extLst>
              <a:ext uri="{FF2B5EF4-FFF2-40B4-BE49-F238E27FC236}">
                <a16:creationId xmlns:a16="http://schemas.microsoft.com/office/drawing/2014/main" xmlns="" id="{43CF1F57-6BCC-FA41-AA03-EF744EB15E9C}"/>
              </a:ext>
            </a:extLst>
          </p:cNvPr>
          <p:cNvSpPr>
            <a:spLocks noGrp="1" noRot="1" noChangeAspect="1" noChangeArrowheads="1" noTextEdit="1"/>
          </p:cNvSpPr>
          <p:nvPr>
            <p:ph type="sldImg"/>
          </p:nvPr>
        </p:nvSpPr>
        <p:spPr bwMode="auto">
          <a:xfrm>
            <a:off x="406400" y="685800"/>
            <a:ext cx="6502400" cy="36576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2" name="Rectangle 3">
            <a:extLst>
              <a:ext uri="{FF2B5EF4-FFF2-40B4-BE49-F238E27FC236}">
                <a16:creationId xmlns:a16="http://schemas.microsoft.com/office/drawing/2014/main" xmlns="" id="{AFB44E50-8648-F441-A224-C3A82774524C}"/>
              </a:ext>
            </a:extLst>
          </p:cNvPr>
          <p:cNvSpPr>
            <a:spLocks noGrp="1" noChangeArrowheads="1"/>
          </p:cNvSpPr>
          <p:nvPr>
            <p:ph type="body" idx="1"/>
          </p:nvPr>
        </p:nvSpPr>
        <p:spPr bwMode="auto">
          <a:xfrm>
            <a:off x="990600" y="4572000"/>
            <a:ext cx="5334000" cy="43434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38468063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2">
            <a:extLst>
              <a:ext uri="{FF2B5EF4-FFF2-40B4-BE49-F238E27FC236}">
                <a16:creationId xmlns:a16="http://schemas.microsoft.com/office/drawing/2014/main" xmlns="" id="{A25F09BF-5767-4B4E-AB58-C219C66D7E6B}"/>
              </a:ext>
            </a:extLst>
          </p:cNvPr>
          <p:cNvSpPr>
            <a:spLocks noGrp="1" noRot="1" noChangeAspect="1" noChangeArrowheads="1" noTextEdit="1"/>
          </p:cNvSpPr>
          <p:nvPr>
            <p:ph type="sldImg"/>
          </p:nvPr>
        </p:nvSpPr>
        <p:spPr bwMode="auto">
          <a:xfrm>
            <a:off x="406400" y="685800"/>
            <a:ext cx="6502400" cy="36576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0" name="Rectangle 3">
            <a:extLst>
              <a:ext uri="{FF2B5EF4-FFF2-40B4-BE49-F238E27FC236}">
                <a16:creationId xmlns:a16="http://schemas.microsoft.com/office/drawing/2014/main" xmlns="" id="{04C25C9D-2947-CB48-B9A1-3CDF7130404A}"/>
              </a:ext>
            </a:extLst>
          </p:cNvPr>
          <p:cNvSpPr>
            <a:spLocks noGrp="1" noChangeArrowheads="1"/>
          </p:cNvSpPr>
          <p:nvPr>
            <p:ph type="body" idx="1"/>
          </p:nvPr>
        </p:nvSpPr>
        <p:spPr bwMode="auto">
          <a:xfrm>
            <a:off x="990600" y="4572000"/>
            <a:ext cx="5334000" cy="43434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8789613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2">
            <a:extLst>
              <a:ext uri="{FF2B5EF4-FFF2-40B4-BE49-F238E27FC236}">
                <a16:creationId xmlns:a16="http://schemas.microsoft.com/office/drawing/2014/main" xmlns="" id="{2307F1EA-F758-B844-AA91-38E875923531}"/>
              </a:ext>
            </a:extLst>
          </p:cNvPr>
          <p:cNvSpPr>
            <a:spLocks noGrp="1" noRot="1" noChangeAspect="1" noChangeArrowheads="1" noTextEdit="1"/>
          </p:cNvSpPr>
          <p:nvPr>
            <p:ph type="sldImg"/>
          </p:nvPr>
        </p:nvSpPr>
        <p:spPr bwMode="auto">
          <a:xfrm>
            <a:off x="406400" y="685800"/>
            <a:ext cx="6502400" cy="36576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78" name="Rectangle 3">
            <a:extLst>
              <a:ext uri="{FF2B5EF4-FFF2-40B4-BE49-F238E27FC236}">
                <a16:creationId xmlns:a16="http://schemas.microsoft.com/office/drawing/2014/main" xmlns="" id="{486C0320-646D-FD40-BF16-4D41441E9EF7}"/>
              </a:ext>
            </a:extLst>
          </p:cNvPr>
          <p:cNvSpPr>
            <a:spLocks noGrp="1" noChangeArrowheads="1"/>
          </p:cNvSpPr>
          <p:nvPr>
            <p:ph type="body" idx="1"/>
          </p:nvPr>
        </p:nvSpPr>
        <p:spPr bwMode="auto">
          <a:xfrm>
            <a:off x="990600" y="4572000"/>
            <a:ext cx="5334000" cy="43434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17928136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2">
            <a:extLst>
              <a:ext uri="{FF2B5EF4-FFF2-40B4-BE49-F238E27FC236}">
                <a16:creationId xmlns:a16="http://schemas.microsoft.com/office/drawing/2014/main" xmlns="" id="{A3810D9D-79A0-1445-8063-184C454ED69C}"/>
              </a:ext>
            </a:extLst>
          </p:cNvPr>
          <p:cNvSpPr>
            <a:spLocks noGrp="1" noRot="1" noChangeAspect="1" noChangeArrowheads="1" noTextEdit="1"/>
          </p:cNvSpPr>
          <p:nvPr>
            <p:ph type="sldImg"/>
          </p:nvPr>
        </p:nvSpPr>
        <p:spPr bwMode="auto">
          <a:xfrm>
            <a:off x="457200" y="720725"/>
            <a:ext cx="6400800" cy="360045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6" name="Rectangle 3">
            <a:extLst>
              <a:ext uri="{FF2B5EF4-FFF2-40B4-BE49-F238E27FC236}">
                <a16:creationId xmlns:a16="http://schemas.microsoft.com/office/drawing/2014/main" xmlns="" id="{1D4DDAF8-6866-AA49-BE6F-ACB699184070}"/>
              </a:ext>
            </a:extLst>
          </p:cNvPr>
          <p:cNvSpPr>
            <a:spLocks noGrp="1" noChangeArrowheads="1"/>
          </p:cNvSpPr>
          <p:nvPr>
            <p:ph type="body" idx="1"/>
          </p:nvPr>
        </p:nvSpPr>
        <p:spPr bwMode="auto">
          <a:xfrm>
            <a:off x="731838" y="4560888"/>
            <a:ext cx="5851525" cy="431958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25664746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2">
            <a:extLst>
              <a:ext uri="{FF2B5EF4-FFF2-40B4-BE49-F238E27FC236}">
                <a16:creationId xmlns:a16="http://schemas.microsoft.com/office/drawing/2014/main" xmlns="" id="{29AD7199-C62B-5F41-A9A2-C2C32F005486}"/>
              </a:ext>
            </a:extLst>
          </p:cNvPr>
          <p:cNvSpPr>
            <a:spLocks noGrp="1" noRot="1" noChangeAspect="1" noChangeArrowheads="1" noTextEdit="1"/>
          </p:cNvSpPr>
          <p:nvPr>
            <p:ph type="sldImg"/>
          </p:nvPr>
        </p:nvSpPr>
        <p:spPr bwMode="auto">
          <a:xfrm>
            <a:off x="406400" y="685800"/>
            <a:ext cx="6502400" cy="36576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4274" name="Rectangle 3">
            <a:extLst>
              <a:ext uri="{FF2B5EF4-FFF2-40B4-BE49-F238E27FC236}">
                <a16:creationId xmlns:a16="http://schemas.microsoft.com/office/drawing/2014/main" xmlns="" id="{E99CB340-1B63-D34C-B272-56A23DE43DD6}"/>
              </a:ext>
            </a:extLst>
          </p:cNvPr>
          <p:cNvSpPr>
            <a:spLocks noGrp="1" noChangeArrowheads="1"/>
          </p:cNvSpPr>
          <p:nvPr>
            <p:ph type="body" idx="1"/>
          </p:nvPr>
        </p:nvSpPr>
        <p:spPr bwMode="auto">
          <a:xfrm>
            <a:off x="990600" y="4572000"/>
            <a:ext cx="5334000" cy="43434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18351159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2">
            <a:extLst>
              <a:ext uri="{FF2B5EF4-FFF2-40B4-BE49-F238E27FC236}">
                <a16:creationId xmlns:a16="http://schemas.microsoft.com/office/drawing/2014/main" xmlns="" id="{657A36E9-CEE8-734D-8641-03FE31D19D99}"/>
              </a:ext>
            </a:extLst>
          </p:cNvPr>
          <p:cNvSpPr>
            <a:spLocks noGrp="1" noRot="1" noChangeAspect="1" noChangeArrowheads="1" noTextEdit="1"/>
          </p:cNvSpPr>
          <p:nvPr>
            <p:ph type="sldImg"/>
          </p:nvPr>
        </p:nvSpPr>
        <p:spPr bwMode="auto">
          <a:xfrm>
            <a:off x="457200" y="720725"/>
            <a:ext cx="6400800" cy="360045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2" name="Rectangle 3">
            <a:extLst>
              <a:ext uri="{FF2B5EF4-FFF2-40B4-BE49-F238E27FC236}">
                <a16:creationId xmlns:a16="http://schemas.microsoft.com/office/drawing/2014/main" xmlns="" id="{E9AA6E56-DFA1-D646-B443-9961E6111CBA}"/>
              </a:ext>
            </a:extLst>
          </p:cNvPr>
          <p:cNvSpPr>
            <a:spLocks noGrp="1" noChangeArrowheads="1"/>
          </p:cNvSpPr>
          <p:nvPr>
            <p:ph type="body" idx="1"/>
          </p:nvPr>
        </p:nvSpPr>
        <p:spPr bwMode="auto">
          <a:xfrm>
            <a:off x="731838" y="4560888"/>
            <a:ext cx="5851525" cy="431958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25378946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id-ID"/>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id-ID"/>
          </a:p>
        </p:txBody>
      </p:sp>
      <p:sp>
        <p:nvSpPr>
          <p:cNvPr id="4" name="Date Placeholder 3"/>
          <p:cNvSpPr>
            <a:spLocks noGrp="1"/>
          </p:cNvSpPr>
          <p:nvPr>
            <p:ph type="dt" sz="half" idx="10"/>
          </p:nvPr>
        </p:nvSpPr>
        <p:spPr/>
        <p:txBody>
          <a:bodyPr/>
          <a:lstStyle/>
          <a:p>
            <a:fld id="{C4CA6C90-F534-45F7-AFB9-2D60CD17F851}" type="datetimeFigureOut">
              <a:rPr lang="id-ID" smtClean="0"/>
              <a:t>05/02/21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B98A2C76-ADE5-4C41-ACDE-C8185ECECAF7}" type="slidenum">
              <a:rPr lang="id-ID" smtClean="0"/>
              <a:t>‹#›</a:t>
            </a:fld>
            <a:endParaRPr lang="id-ID"/>
          </a:p>
        </p:txBody>
      </p:sp>
    </p:spTree>
    <p:extLst>
      <p:ext uri="{BB962C8B-B14F-4D97-AF65-F5344CB8AC3E}">
        <p14:creationId xmlns:p14="http://schemas.microsoft.com/office/powerpoint/2010/main" val="26384155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objAndTx">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1534585" y="617538"/>
            <a:ext cx="10390716" cy="1143000"/>
          </a:xfrm>
        </p:spPr>
        <p:txBody>
          <a:bodyPr/>
          <a:lstStyle/>
          <a:p>
            <a:r>
              <a:rPr lang="en-US"/>
              <a:t>Click to edit Master title style</a:t>
            </a:r>
          </a:p>
        </p:txBody>
      </p:sp>
      <p:sp>
        <p:nvSpPr>
          <p:cNvPr id="3" name="Content Placeholder 2"/>
          <p:cNvSpPr>
            <a:spLocks noGrp="1"/>
          </p:cNvSpPr>
          <p:nvPr>
            <p:ph sz="half" idx="1"/>
          </p:nvPr>
        </p:nvSpPr>
        <p:spPr>
          <a:xfrm>
            <a:off x="1422400" y="1981200"/>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705600" y="1981200"/>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584D2F8A-504A-1045-B8FE-DD62F883E247}"/>
              </a:ext>
            </a:extLst>
          </p:cNvPr>
          <p:cNvSpPr>
            <a:spLocks noGrp="1"/>
          </p:cNvSpPr>
          <p:nvPr>
            <p:ph type="dt" sz="half" idx="10"/>
          </p:nvPr>
        </p:nvSpPr>
        <p:spPr/>
        <p:txBody>
          <a:bodyPr/>
          <a:lstStyle>
            <a:lvl1pPr>
              <a:defRPr/>
            </a:lvl1pPr>
          </a:lstStyle>
          <a:p>
            <a:pPr>
              <a:defRPr/>
            </a:pPr>
            <a:fld id="{EBF2F18F-8A6D-A949-8AE8-E2635AF87510}" type="datetime1">
              <a:rPr lang="en-US"/>
              <a:pPr>
                <a:defRPr/>
              </a:pPr>
              <a:t>2/5/21</a:t>
            </a:fld>
            <a:endParaRPr lang="en-US"/>
          </a:p>
        </p:txBody>
      </p:sp>
      <p:sp>
        <p:nvSpPr>
          <p:cNvPr id="6" name="Footer Placeholder 5">
            <a:extLst>
              <a:ext uri="{FF2B5EF4-FFF2-40B4-BE49-F238E27FC236}">
                <a16:creationId xmlns:a16="http://schemas.microsoft.com/office/drawing/2014/main" xmlns="" id="{E3DABD30-F6D6-8B44-96AC-1FCEA78A4EDD}"/>
              </a:ext>
            </a:extLst>
          </p:cNvPr>
          <p:cNvSpPr>
            <a:spLocks noGrp="1"/>
          </p:cNvSpPr>
          <p:nvPr>
            <p:ph type="ftr" sz="quarter" idx="11"/>
          </p:nvPr>
        </p:nvSpPr>
        <p:spPr/>
        <p:txBody>
          <a:bodyPr/>
          <a:lstStyle>
            <a:lvl1pPr>
              <a:defRPr/>
            </a:lvl1pPr>
          </a:lstStyle>
          <a:p>
            <a:pPr>
              <a:defRPr/>
            </a:pPr>
            <a:r>
              <a:rPr lang="en-US"/>
              <a:t>                                           http://numericalmethods.eng.usf.edu</a:t>
            </a:r>
          </a:p>
        </p:txBody>
      </p:sp>
      <p:sp>
        <p:nvSpPr>
          <p:cNvPr id="7" name="Slide Number Placeholder 6">
            <a:extLst>
              <a:ext uri="{FF2B5EF4-FFF2-40B4-BE49-F238E27FC236}">
                <a16:creationId xmlns:a16="http://schemas.microsoft.com/office/drawing/2014/main" xmlns="" id="{B6D3D42F-B5EA-0E47-A581-E412D26226A8}"/>
              </a:ext>
            </a:extLst>
          </p:cNvPr>
          <p:cNvSpPr>
            <a:spLocks noGrp="1"/>
          </p:cNvSpPr>
          <p:nvPr>
            <p:ph type="sldNum" sz="quarter" idx="12"/>
          </p:nvPr>
        </p:nvSpPr>
        <p:spPr/>
        <p:txBody>
          <a:bodyPr/>
          <a:lstStyle>
            <a:lvl1pPr>
              <a:defRPr/>
            </a:lvl1pPr>
          </a:lstStyle>
          <a:p>
            <a:pPr>
              <a:defRPr/>
            </a:pPr>
            <a:fld id="{9DDB2C88-A11F-A147-9A0A-66CF11BBC61C}" type="slidenum">
              <a:rPr lang="en-US" altLang="en-US"/>
              <a:pPr>
                <a:defRPr/>
              </a:pPr>
              <a:t>‹#›</a:t>
            </a:fld>
            <a:endParaRPr lang="en-US" altLang="en-US"/>
          </a:p>
        </p:txBody>
      </p:sp>
    </p:spTree>
    <p:extLst>
      <p:ext uri="{BB962C8B-B14F-4D97-AF65-F5344CB8AC3E}">
        <p14:creationId xmlns:p14="http://schemas.microsoft.com/office/powerpoint/2010/main" val="749744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woObjAndTx">
  <p:cSld name="Title, 2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1534585" y="617538"/>
            <a:ext cx="10390716" cy="1143000"/>
          </a:xfrm>
        </p:spPr>
        <p:txBody>
          <a:bodyPr/>
          <a:lstStyle/>
          <a:p>
            <a:r>
              <a:rPr lang="en-US"/>
              <a:t>Click to edit Master title style</a:t>
            </a:r>
          </a:p>
        </p:txBody>
      </p:sp>
      <p:sp>
        <p:nvSpPr>
          <p:cNvPr id="3" name="Content Placeholder 2"/>
          <p:cNvSpPr>
            <a:spLocks noGrp="1"/>
          </p:cNvSpPr>
          <p:nvPr>
            <p:ph sz="quarter" idx="1"/>
          </p:nvPr>
        </p:nvSpPr>
        <p:spPr>
          <a:xfrm>
            <a:off x="1422400" y="1981200"/>
            <a:ext cx="50800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1422400" y="4114800"/>
            <a:ext cx="50800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half" idx="3"/>
          </p:nvPr>
        </p:nvSpPr>
        <p:spPr>
          <a:xfrm>
            <a:off x="6705600" y="1981200"/>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5">
            <a:extLst>
              <a:ext uri="{FF2B5EF4-FFF2-40B4-BE49-F238E27FC236}">
                <a16:creationId xmlns:a16="http://schemas.microsoft.com/office/drawing/2014/main" xmlns="" id="{E6481AFF-50BB-2B4C-89BC-B2F21D48258A}"/>
              </a:ext>
            </a:extLst>
          </p:cNvPr>
          <p:cNvSpPr>
            <a:spLocks noGrp="1"/>
          </p:cNvSpPr>
          <p:nvPr>
            <p:ph type="dt" sz="half" idx="10"/>
          </p:nvPr>
        </p:nvSpPr>
        <p:spPr/>
        <p:txBody>
          <a:bodyPr/>
          <a:lstStyle>
            <a:lvl1pPr>
              <a:defRPr/>
            </a:lvl1pPr>
          </a:lstStyle>
          <a:p>
            <a:pPr>
              <a:defRPr/>
            </a:pPr>
            <a:fld id="{C610A576-933B-0842-833F-B75E866BC156}" type="datetime1">
              <a:rPr lang="en-US"/>
              <a:pPr>
                <a:defRPr/>
              </a:pPr>
              <a:t>2/5/21</a:t>
            </a:fld>
            <a:endParaRPr lang="en-US"/>
          </a:p>
        </p:txBody>
      </p:sp>
      <p:sp>
        <p:nvSpPr>
          <p:cNvPr id="7" name="Footer Placeholder 6">
            <a:extLst>
              <a:ext uri="{FF2B5EF4-FFF2-40B4-BE49-F238E27FC236}">
                <a16:creationId xmlns:a16="http://schemas.microsoft.com/office/drawing/2014/main" xmlns="" id="{6CE7E545-EADA-2E46-8B7C-E14C4935346B}"/>
              </a:ext>
            </a:extLst>
          </p:cNvPr>
          <p:cNvSpPr>
            <a:spLocks noGrp="1"/>
          </p:cNvSpPr>
          <p:nvPr>
            <p:ph type="ftr" sz="quarter" idx="11"/>
          </p:nvPr>
        </p:nvSpPr>
        <p:spPr/>
        <p:txBody>
          <a:bodyPr/>
          <a:lstStyle>
            <a:lvl1pPr>
              <a:defRPr/>
            </a:lvl1pPr>
          </a:lstStyle>
          <a:p>
            <a:pPr>
              <a:defRPr/>
            </a:pPr>
            <a:r>
              <a:rPr lang="en-US"/>
              <a:t>                                           http://numericalmethods.eng.usf.edu</a:t>
            </a:r>
          </a:p>
        </p:txBody>
      </p:sp>
      <p:sp>
        <p:nvSpPr>
          <p:cNvPr id="8" name="Slide Number Placeholder 7">
            <a:extLst>
              <a:ext uri="{FF2B5EF4-FFF2-40B4-BE49-F238E27FC236}">
                <a16:creationId xmlns:a16="http://schemas.microsoft.com/office/drawing/2014/main" xmlns="" id="{24261C43-3BF1-CE44-B660-003EAFE96291}"/>
              </a:ext>
            </a:extLst>
          </p:cNvPr>
          <p:cNvSpPr>
            <a:spLocks noGrp="1"/>
          </p:cNvSpPr>
          <p:nvPr>
            <p:ph type="sldNum" sz="quarter" idx="12"/>
          </p:nvPr>
        </p:nvSpPr>
        <p:spPr/>
        <p:txBody>
          <a:bodyPr/>
          <a:lstStyle>
            <a:lvl1pPr>
              <a:defRPr/>
            </a:lvl1pPr>
          </a:lstStyle>
          <a:p>
            <a:pPr>
              <a:defRPr/>
            </a:pPr>
            <a:fld id="{73DB8DC2-560E-B04B-8D8D-162556BAC7CA}" type="slidenum">
              <a:rPr lang="en-US" altLang="en-US"/>
              <a:pPr>
                <a:defRPr/>
              </a:pPr>
              <a:t>‹#›</a:t>
            </a:fld>
            <a:endParaRPr lang="en-US" altLang="en-US"/>
          </a:p>
        </p:txBody>
      </p:sp>
    </p:spTree>
    <p:extLst>
      <p:ext uri="{BB962C8B-B14F-4D97-AF65-F5344CB8AC3E}">
        <p14:creationId xmlns:p14="http://schemas.microsoft.com/office/powerpoint/2010/main" val="21361558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34585" y="617538"/>
            <a:ext cx="10390716" cy="1143000"/>
          </a:xfrm>
        </p:spPr>
        <p:txBody>
          <a:bodyPr/>
          <a:lstStyle/>
          <a:p>
            <a:r>
              <a:rPr lang="en-US"/>
              <a:t>Click to edit Master title style</a:t>
            </a:r>
          </a:p>
        </p:txBody>
      </p:sp>
      <p:sp>
        <p:nvSpPr>
          <p:cNvPr id="3" name="Text Placeholder 2"/>
          <p:cNvSpPr>
            <a:spLocks noGrp="1"/>
          </p:cNvSpPr>
          <p:nvPr>
            <p:ph type="body" sz="half" idx="1"/>
          </p:nvPr>
        </p:nvSpPr>
        <p:spPr>
          <a:xfrm>
            <a:off x="1422400" y="1981200"/>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705600" y="1981200"/>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4BE5C81B-28CE-0C40-AE0A-E1191FACDA28}"/>
              </a:ext>
            </a:extLst>
          </p:cNvPr>
          <p:cNvSpPr>
            <a:spLocks noGrp="1"/>
          </p:cNvSpPr>
          <p:nvPr>
            <p:ph type="dt" sz="half" idx="10"/>
          </p:nvPr>
        </p:nvSpPr>
        <p:spPr/>
        <p:txBody>
          <a:bodyPr/>
          <a:lstStyle>
            <a:lvl1pPr>
              <a:defRPr/>
            </a:lvl1pPr>
          </a:lstStyle>
          <a:p>
            <a:pPr>
              <a:defRPr/>
            </a:pPr>
            <a:fld id="{E586A7B8-DC29-844D-A4EF-5D079902FFBE}" type="datetime1">
              <a:rPr lang="en-US"/>
              <a:pPr>
                <a:defRPr/>
              </a:pPr>
              <a:t>2/5/21</a:t>
            </a:fld>
            <a:endParaRPr lang="en-US"/>
          </a:p>
        </p:txBody>
      </p:sp>
      <p:sp>
        <p:nvSpPr>
          <p:cNvPr id="6" name="Footer Placeholder 5">
            <a:extLst>
              <a:ext uri="{FF2B5EF4-FFF2-40B4-BE49-F238E27FC236}">
                <a16:creationId xmlns:a16="http://schemas.microsoft.com/office/drawing/2014/main" xmlns="" id="{A4E09674-D857-9D4E-9334-B4BE2FAA83DC}"/>
              </a:ext>
            </a:extLst>
          </p:cNvPr>
          <p:cNvSpPr>
            <a:spLocks noGrp="1"/>
          </p:cNvSpPr>
          <p:nvPr>
            <p:ph type="ftr" sz="quarter" idx="11"/>
          </p:nvPr>
        </p:nvSpPr>
        <p:spPr/>
        <p:txBody>
          <a:bodyPr/>
          <a:lstStyle>
            <a:lvl1pPr>
              <a:defRPr/>
            </a:lvl1pPr>
          </a:lstStyle>
          <a:p>
            <a:pPr>
              <a:defRPr/>
            </a:pPr>
            <a:r>
              <a:rPr lang="en-US"/>
              <a:t>                                           http://numericalmethods.eng.usf.edu</a:t>
            </a:r>
          </a:p>
        </p:txBody>
      </p:sp>
      <p:sp>
        <p:nvSpPr>
          <p:cNvPr id="7" name="Slide Number Placeholder 6">
            <a:extLst>
              <a:ext uri="{FF2B5EF4-FFF2-40B4-BE49-F238E27FC236}">
                <a16:creationId xmlns:a16="http://schemas.microsoft.com/office/drawing/2014/main" xmlns="" id="{03CF584C-24E3-4948-9E6E-13A3BEE5E05B}"/>
              </a:ext>
            </a:extLst>
          </p:cNvPr>
          <p:cNvSpPr>
            <a:spLocks noGrp="1"/>
          </p:cNvSpPr>
          <p:nvPr>
            <p:ph type="sldNum" sz="quarter" idx="12"/>
          </p:nvPr>
        </p:nvSpPr>
        <p:spPr/>
        <p:txBody>
          <a:bodyPr/>
          <a:lstStyle>
            <a:lvl1pPr>
              <a:defRPr/>
            </a:lvl1pPr>
          </a:lstStyle>
          <a:p>
            <a:pPr>
              <a:defRPr/>
            </a:pPr>
            <a:fld id="{5E164C08-86A7-D54B-BB48-32D5A2C5B166}" type="slidenum">
              <a:rPr lang="en-US" altLang="en-US"/>
              <a:pPr>
                <a:defRPr/>
              </a:pPr>
              <a:t>‹#›</a:t>
            </a:fld>
            <a:endParaRPr lang="en-US" altLang="en-US"/>
          </a:p>
        </p:txBody>
      </p:sp>
    </p:spTree>
    <p:extLst>
      <p:ext uri="{BB962C8B-B14F-4D97-AF65-F5344CB8AC3E}">
        <p14:creationId xmlns:p14="http://schemas.microsoft.com/office/powerpoint/2010/main" val="8666491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b="1"/>
            </a:lvl1pPr>
          </a:lstStyle>
          <a:p>
            <a:r>
              <a:rPr lang="en-US" dirty="0"/>
              <a:t>Click to edit Master title style</a:t>
            </a:r>
            <a:endParaRPr lang="id-ID" dirty="0"/>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id-ID" dirty="0"/>
          </a:p>
        </p:txBody>
      </p:sp>
      <p:sp>
        <p:nvSpPr>
          <p:cNvPr id="4" name="Date Placeholder 3"/>
          <p:cNvSpPr>
            <a:spLocks noGrp="1"/>
          </p:cNvSpPr>
          <p:nvPr>
            <p:ph type="dt" sz="half" idx="10"/>
          </p:nvPr>
        </p:nvSpPr>
        <p:spPr/>
        <p:txBody>
          <a:bodyPr/>
          <a:lstStyle/>
          <a:p>
            <a:fld id="{C4CA6C90-F534-45F7-AFB9-2D60CD17F851}" type="datetimeFigureOut">
              <a:rPr lang="id-ID" smtClean="0"/>
              <a:t>05/02/21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B98A2C76-ADE5-4C41-ACDE-C8185ECECAF7}" type="slidenum">
              <a:rPr lang="id-ID" smtClean="0"/>
              <a:t>‹#›</a:t>
            </a:fld>
            <a:endParaRPr lang="id-ID"/>
          </a:p>
        </p:txBody>
      </p:sp>
    </p:spTree>
    <p:extLst>
      <p:ext uri="{BB962C8B-B14F-4D97-AF65-F5344CB8AC3E}">
        <p14:creationId xmlns:p14="http://schemas.microsoft.com/office/powerpoint/2010/main" val="40903079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id-ID"/>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CA6C90-F534-45F7-AFB9-2D60CD17F851}" type="datetimeFigureOut">
              <a:rPr lang="id-ID" smtClean="0"/>
              <a:t>05/02/21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B98A2C76-ADE5-4C41-ACDE-C8185ECECAF7}" type="slidenum">
              <a:rPr lang="id-ID" smtClean="0"/>
              <a:t>‹#›</a:t>
            </a:fld>
            <a:endParaRPr lang="id-ID"/>
          </a:p>
        </p:txBody>
      </p:sp>
    </p:spTree>
    <p:extLst>
      <p:ext uri="{BB962C8B-B14F-4D97-AF65-F5344CB8AC3E}">
        <p14:creationId xmlns:p14="http://schemas.microsoft.com/office/powerpoint/2010/main" val="14075447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752600" y="365125"/>
            <a:ext cx="9601200" cy="1325563"/>
          </a:xfrm>
        </p:spPr>
        <p:txBody>
          <a:bodyPr/>
          <a:lstStyle/>
          <a:p>
            <a:r>
              <a:rPr lang="en-US"/>
              <a:t>Click to edit Master title style</a:t>
            </a:r>
            <a:endParaRPr lang="id-ID"/>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5" name="Date Placeholder 4"/>
          <p:cNvSpPr>
            <a:spLocks noGrp="1"/>
          </p:cNvSpPr>
          <p:nvPr>
            <p:ph type="dt" sz="half" idx="10"/>
          </p:nvPr>
        </p:nvSpPr>
        <p:spPr/>
        <p:txBody>
          <a:bodyPr/>
          <a:lstStyle/>
          <a:p>
            <a:fld id="{C4CA6C90-F534-45F7-AFB9-2D60CD17F851}" type="datetimeFigureOut">
              <a:rPr lang="id-ID" smtClean="0"/>
              <a:t>05/02/21</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B98A2C76-ADE5-4C41-ACDE-C8185ECECAF7}" type="slidenum">
              <a:rPr lang="id-ID" smtClean="0"/>
              <a:t>‹#›</a:t>
            </a:fld>
            <a:endParaRPr lang="id-ID"/>
          </a:p>
        </p:txBody>
      </p:sp>
    </p:spTree>
    <p:extLst>
      <p:ext uri="{BB962C8B-B14F-4D97-AF65-F5344CB8AC3E}">
        <p14:creationId xmlns:p14="http://schemas.microsoft.com/office/powerpoint/2010/main" val="30384162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955800" y="365125"/>
            <a:ext cx="9399588" cy="1325563"/>
          </a:xfrm>
        </p:spPr>
        <p:txBody>
          <a:bodyPr/>
          <a:lstStyle/>
          <a:p>
            <a:r>
              <a:rPr lang="en-US" dirty="0"/>
              <a:t>Click to edit Master title style</a:t>
            </a:r>
            <a:endParaRPr lang="id-ID"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7" name="Date Placeholder 6"/>
          <p:cNvSpPr>
            <a:spLocks noGrp="1"/>
          </p:cNvSpPr>
          <p:nvPr>
            <p:ph type="dt" sz="half" idx="10"/>
          </p:nvPr>
        </p:nvSpPr>
        <p:spPr/>
        <p:txBody>
          <a:bodyPr/>
          <a:lstStyle/>
          <a:p>
            <a:fld id="{C4CA6C90-F534-45F7-AFB9-2D60CD17F851}" type="datetimeFigureOut">
              <a:rPr lang="id-ID" smtClean="0"/>
              <a:t>05/02/21</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B98A2C76-ADE5-4C41-ACDE-C8185ECECAF7}" type="slidenum">
              <a:rPr lang="id-ID" smtClean="0"/>
              <a:t>‹#›</a:t>
            </a:fld>
            <a:endParaRPr lang="id-ID"/>
          </a:p>
        </p:txBody>
      </p:sp>
    </p:spTree>
    <p:extLst>
      <p:ext uri="{BB962C8B-B14F-4D97-AF65-F5344CB8AC3E}">
        <p14:creationId xmlns:p14="http://schemas.microsoft.com/office/powerpoint/2010/main" val="14868778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892300" y="427831"/>
            <a:ext cx="8737600" cy="1325563"/>
          </a:xfrm>
        </p:spPr>
        <p:txBody>
          <a:bodyPr/>
          <a:lstStyle/>
          <a:p>
            <a:r>
              <a:rPr lang="en-US"/>
              <a:t>Click to edit Master title style</a:t>
            </a:r>
            <a:endParaRPr lang="id-ID"/>
          </a:p>
        </p:txBody>
      </p:sp>
      <p:sp>
        <p:nvSpPr>
          <p:cNvPr id="3" name="Date Placeholder 2"/>
          <p:cNvSpPr>
            <a:spLocks noGrp="1"/>
          </p:cNvSpPr>
          <p:nvPr>
            <p:ph type="dt" sz="half" idx="10"/>
          </p:nvPr>
        </p:nvSpPr>
        <p:spPr/>
        <p:txBody>
          <a:bodyPr/>
          <a:lstStyle/>
          <a:p>
            <a:fld id="{C4CA6C90-F534-45F7-AFB9-2D60CD17F851}" type="datetimeFigureOut">
              <a:rPr lang="id-ID" smtClean="0"/>
              <a:t>05/02/21</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B98A2C76-ADE5-4C41-ACDE-C8185ECECAF7}" type="slidenum">
              <a:rPr lang="id-ID" smtClean="0"/>
              <a:t>‹#›</a:t>
            </a:fld>
            <a:endParaRPr lang="id-ID"/>
          </a:p>
        </p:txBody>
      </p:sp>
    </p:spTree>
    <p:extLst>
      <p:ext uri="{BB962C8B-B14F-4D97-AF65-F5344CB8AC3E}">
        <p14:creationId xmlns:p14="http://schemas.microsoft.com/office/powerpoint/2010/main" val="11280471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4CA6C90-F534-45F7-AFB9-2D60CD17F851}" type="datetimeFigureOut">
              <a:rPr lang="id-ID" smtClean="0"/>
              <a:t>05/02/21</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B98A2C76-ADE5-4C41-ACDE-C8185ECECAF7}" type="slidenum">
              <a:rPr lang="id-ID" smtClean="0"/>
              <a:t>‹#›</a:t>
            </a:fld>
            <a:endParaRPr lang="id-ID"/>
          </a:p>
        </p:txBody>
      </p:sp>
    </p:spTree>
    <p:extLst>
      <p:ext uri="{BB962C8B-B14F-4D97-AF65-F5344CB8AC3E}">
        <p14:creationId xmlns:p14="http://schemas.microsoft.com/office/powerpoint/2010/main" val="35236009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d-ID"/>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4CA6C90-F534-45F7-AFB9-2D60CD17F851}" type="datetimeFigureOut">
              <a:rPr lang="id-ID" smtClean="0"/>
              <a:t>05/02/21</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B98A2C76-ADE5-4C41-ACDE-C8185ECECAF7}" type="slidenum">
              <a:rPr lang="id-ID" smtClean="0"/>
              <a:t>‹#›</a:t>
            </a:fld>
            <a:endParaRPr lang="id-ID"/>
          </a:p>
        </p:txBody>
      </p:sp>
    </p:spTree>
    <p:extLst>
      <p:ext uri="{BB962C8B-B14F-4D97-AF65-F5344CB8AC3E}">
        <p14:creationId xmlns:p14="http://schemas.microsoft.com/office/powerpoint/2010/main" val="10811707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d-ID"/>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d-ID"/>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4CA6C90-F534-45F7-AFB9-2D60CD17F851}" type="datetimeFigureOut">
              <a:rPr lang="id-ID" smtClean="0"/>
              <a:t>05/02/21</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B98A2C76-ADE5-4C41-ACDE-C8185ECECAF7}" type="slidenum">
              <a:rPr lang="id-ID" smtClean="0"/>
              <a:t>‹#›</a:t>
            </a:fld>
            <a:endParaRPr lang="id-ID"/>
          </a:p>
        </p:txBody>
      </p:sp>
    </p:spTree>
    <p:extLst>
      <p:ext uri="{BB962C8B-B14F-4D97-AF65-F5344CB8AC3E}">
        <p14:creationId xmlns:p14="http://schemas.microsoft.com/office/powerpoint/2010/main" val="171344750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837842" y="365125"/>
            <a:ext cx="9515957" cy="1325563"/>
          </a:xfrm>
          <a:prstGeom prst="rect">
            <a:avLst/>
          </a:prstGeom>
        </p:spPr>
        <p:txBody>
          <a:bodyPr vert="horz" lIns="91440" tIns="45720" rIns="91440" bIns="45720" rtlCol="0" anchor="ctr">
            <a:normAutofit/>
          </a:bodyPr>
          <a:lstStyle/>
          <a:p>
            <a:r>
              <a:rPr lang="en-US" dirty="0"/>
              <a:t>Click to edit Master title style</a:t>
            </a:r>
            <a:endParaRPr lang="id-ID"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CA6C90-F534-45F7-AFB9-2D60CD17F851}" type="datetimeFigureOut">
              <a:rPr lang="id-ID" smtClean="0"/>
              <a:t>05/02/21</a:t>
            </a:fld>
            <a:endParaRPr lang="id-ID"/>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d-ID"/>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98A2C76-ADE5-4C41-ACDE-C8185ECECAF7}" type="slidenum">
              <a:rPr lang="id-ID" smtClean="0"/>
              <a:t>‹#›</a:t>
            </a:fld>
            <a:endParaRPr lang="id-ID"/>
          </a:p>
        </p:txBody>
      </p:sp>
      <p:pic>
        <p:nvPicPr>
          <p:cNvPr id="9" name="Picture 8"/>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0" y="0"/>
            <a:ext cx="2118188" cy="1639887"/>
          </a:xfrm>
          <a:prstGeom prst="rect">
            <a:avLst/>
          </a:prstGeom>
        </p:spPr>
      </p:pic>
    </p:spTree>
    <p:extLst>
      <p:ext uri="{BB962C8B-B14F-4D97-AF65-F5344CB8AC3E}">
        <p14:creationId xmlns:p14="http://schemas.microsoft.com/office/powerpoint/2010/main" val="189405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2.xml"/><Relationship Id="rId4" Type="http://schemas.openxmlformats.org/officeDocument/2006/relationships/oleObject" Target="../embeddings/oleObject14.bin"/><Relationship Id="rId5" Type="http://schemas.openxmlformats.org/officeDocument/2006/relationships/image" Target="../media/image18.emf"/><Relationship Id="rId6" Type="http://schemas.openxmlformats.org/officeDocument/2006/relationships/oleObject" Target="../embeddings/oleObject15.bin"/><Relationship Id="rId7" Type="http://schemas.openxmlformats.org/officeDocument/2006/relationships/image" Target="../media/image19.emf"/><Relationship Id="rId1" Type="http://schemas.openxmlformats.org/officeDocument/2006/relationships/vmlDrawing" Target="../drawings/vmlDrawing5.vml"/><Relationship Id="rId2"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3.xml"/><Relationship Id="rId4" Type="http://schemas.openxmlformats.org/officeDocument/2006/relationships/oleObject" Target="../embeddings/oleObject16.bin"/><Relationship Id="rId5" Type="http://schemas.openxmlformats.org/officeDocument/2006/relationships/image" Target="../media/image20.emf"/><Relationship Id="rId6" Type="http://schemas.openxmlformats.org/officeDocument/2006/relationships/oleObject" Target="../embeddings/oleObject17.bin"/><Relationship Id="rId7" Type="http://schemas.openxmlformats.org/officeDocument/2006/relationships/image" Target="../media/image21.emf"/><Relationship Id="rId8" Type="http://schemas.openxmlformats.org/officeDocument/2006/relationships/oleObject" Target="../embeddings/oleObject18.bin"/><Relationship Id="rId9" Type="http://schemas.openxmlformats.org/officeDocument/2006/relationships/image" Target="../media/image22.emf"/><Relationship Id="rId10" Type="http://schemas.openxmlformats.org/officeDocument/2006/relationships/oleObject" Target="../embeddings/oleObject19.bin"/><Relationship Id="rId11" Type="http://schemas.openxmlformats.org/officeDocument/2006/relationships/image" Target="../media/image23.emf"/><Relationship Id="rId1" Type="http://schemas.openxmlformats.org/officeDocument/2006/relationships/vmlDrawing" Target="../drawings/vmlDrawing6.vml"/><Relationship Id="rId2"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4.xml"/><Relationship Id="rId4" Type="http://schemas.openxmlformats.org/officeDocument/2006/relationships/oleObject" Target="../embeddings/oleObject20.bin"/><Relationship Id="rId5" Type="http://schemas.openxmlformats.org/officeDocument/2006/relationships/image" Target="../media/image24.emf"/><Relationship Id="rId6" Type="http://schemas.openxmlformats.org/officeDocument/2006/relationships/oleObject" Target="../embeddings/oleObject21.bin"/><Relationship Id="rId7" Type="http://schemas.openxmlformats.org/officeDocument/2006/relationships/image" Target="../media/image25.emf"/><Relationship Id="rId8" Type="http://schemas.openxmlformats.org/officeDocument/2006/relationships/oleObject" Target="../embeddings/oleObject22.bin"/><Relationship Id="rId9" Type="http://schemas.openxmlformats.org/officeDocument/2006/relationships/image" Target="../media/image26.emf"/><Relationship Id="rId1" Type="http://schemas.openxmlformats.org/officeDocument/2006/relationships/vmlDrawing" Target="../drawings/vmlDrawing7.vml"/><Relationship Id="rId2"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1" Type="http://schemas.openxmlformats.org/officeDocument/2006/relationships/image" Target="../media/image30.emf"/><Relationship Id="rId12" Type="http://schemas.openxmlformats.org/officeDocument/2006/relationships/oleObject" Target="../embeddings/oleObject27.bin"/><Relationship Id="rId13" Type="http://schemas.openxmlformats.org/officeDocument/2006/relationships/image" Target="../media/image31.emf"/><Relationship Id="rId14" Type="http://schemas.openxmlformats.org/officeDocument/2006/relationships/oleObject" Target="../embeddings/oleObject28.bin"/><Relationship Id="rId15" Type="http://schemas.openxmlformats.org/officeDocument/2006/relationships/image" Target="../media/image32.emf"/><Relationship Id="rId1" Type="http://schemas.openxmlformats.org/officeDocument/2006/relationships/vmlDrawing" Target="../drawings/vmlDrawing8.vml"/><Relationship Id="rId2" Type="http://schemas.openxmlformats.org/officeDocument/2006/relationships/slideLayout" Target="../slideLayouts/slideLayout6.xml"/><Relationship Id="rId3" Type="http://schemas.openxmlformats.org/officeDocument/2006/relationships/notesSlide" Target="../notesSlides/notesSlide5.xml"/><Relationship Id="rId4" Type="http://schemas.openxmlformats.org/officeDocument/2006/relationships/oleObject" Target="../embeddings/oleObject23.bin"/><Relationship Id="rId5" Type="http://schemas.openxmlformats.org/officeDocument/2006/relationships/image" Target="../media/image27.emf"/><Relationship Id="rId6" Type="http://schemas.openxmlformats.org/officeDocument/2006/relationships/oleObject" Target="../embeddings/oleObject24.bin"/><Relationship Id="rId7" Type="http://schemas.openxmlformats.org/officeDocument/2006/relationships/image" Target="../media/image28.emf"/><Relationship Id="rId8" Type="http://schemas.openxmlformats.org/officeDocument/2006/relationships/oleObject" Target="../embeddings/oleObject25.bin"/><Relationship Id="rId9" Type="http://schemas.openxmlformats.org/officeDocument/2006/relationships/image" Target="../media/image29.emf"/><Relationship Id="rId10" Type="http://schemas.openxmlformats.org/officeDocument/2006/relationships/oleObject" Target="../embeddings/oleObject26.bin"/></Relationships>
</file>

<file path=ppt/slides/_rels/slide14.xml.rels><?xml version="1.0" encoding="UTF-8" standalone="yes"?>
<Relationships xmlns="http://schemas.openxmlformats.org/package/2006/relationships"><Relationship Id="rId11" Type="http://schemas.openxmlformats.org/officeDocument/2006/relationships/image" Target="../media/image36.emf"/><Relationship Id="rId12" Type="http://schemas.openxmlformats.org/officeDocument/2006/relationships/oleObject" Target="../embeddings/oleObject33.bin"/><Relationship Id="rId13" Type="http://schemas.openxmlformats.org/officeDocument/2006/relationships/image" Target="../media/image37.emf"/><Relationship Id="rId1" Type="http://schemas.openxmlformats.org/officeDocument/2006/relationships/vmlDrawing" Target="../drawings/vmlDrawing9.vml"/><Relationship Id="rId2" Type="http://schemas.openxmlformats.org/officeDocument/2006/relationships/slideLayout" Target="../slideLayouts/slideLayout12.xml"/><Relationship Id="rId3" Type="http://schemas.openxmlformats.org/officeDocument/2006/relationships/notesSlide" Target="../notesSlides/notesSlide6.xml"/><Relationship Id="rId4" Type="http://schemas.openxmlformats.org/officeDocument/2006/relationships/oleObject" Target="../embeddings/oleObject29.bin"/><Relationship Id="rId5" Type="http://schemas.openxmlformats.org/officeDocument/2006/relationships/image" Target="../media/image33.emf"/><Relationship Id="rId6" Type="http://schemas.openxmlformats.org/officeDocument/2006/relationships/oleObject" Target="../embeddings/oleObject30.bin"/><Relationship Id="rId7" Type="http://schemas.openxmlformats.org/officeDocument/2006/relationships/image" Target="../media/image34.emf"/><Relationship Id="rId8" Type="http://schemas.openxmlformats.org/officeDocument/2006/relationships/oleObject" Target="../embeddings/oleObject31.bin"/><Relationship Id="rId9" Type="http://schemas.openxmlformats.org/officeDocument/2006/relationships/image" Target="../media/image35.emf"/><Relationship Id="rId10" Type="http://schemas.openxmlformats.org/officeDocument/2006/relationships/oleObject" Target="../embeddings/oleObject32.bin"/></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7.xml"/><Relationship Id="rId4" Type="http://schemas.openxmlformats.org/officeDocument/2006/relationships/oleObject" Target="../embeddings/oleObject34.bin"/><Relationship Id="rId5" Type="http://schemas.openxmlformats.org/officeDocument/2006/relationships/image" Target="../media/image38.emf"/><Relationship Id="rId6" Type="http://schemas.openxmlformats.org/officeDocument/2006/relationships/oleObject" Target="../embeddings/oleObject35.bin"/><Relationship Id="rId7" Type="http://schemas.openxmlformats.org/officeDocument/2006/relationships/image" Target="../media/image39.emf"/><Relationship Id="rId1" Type="http://schemas.openxmlformats.org/officeDocument/2006/relationships/vmlDrawing" Target="../drawings/vmlDrawing10.vml"/><Relationship Id="rId2"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8.xml"/><Relationship Id="rId4" Type="http://schemas.openxmlformats.org/officeDocument/2006/relationships/oleObject" Target="../embeddings/oleObject36.bin"/><Relationship Id="rId5" Type="http://schemas.openxmlformats.org/officeDocument/2006/relationships/image" Target="../media/image40.emf"/><Relationship Id="rId1" Type="http://schemas.openxmlformats.org/officeDocument/2006/relationships/vmlDrawing" Target="../drawings/vmlDrawing11.vml"/><Relationship Id="rId2"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9.xml"/><Relationship Id="rId4" Type="http://schemas.openxmlformats.org/officeDocument/2006/relationships/oleObject" Target="../embeddings/oleObject37.bin"/><Relationship Id="rId5" Type="http://schemas.openxmlformats.org/officeDocument/2006/relationships/image" Target="../media/image39.emf"/><Relationship Id="rId1" Type="http://schemas.openxmlformats.org/officeDocument/2006/relationships/vmlDrawing" Target="../drawings/vmlDrawing12.vml"/><Relationship Id="rId2"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0.xml"/><Relationship Id="rId4" Type="http://schemas.openxmlformats.org/officeDocument/2006/relationships/oleObject" Target="../embeddings/oleObject38.bin"/><Relationship Id="rId5" Type="http://schemas.openxmlformats.org/officeDocument/2006/relationships/image" Target="../media/image41.emf"/><Relationship Id="rId1" Type="http://schemas.openxmlformats.org/officeDocument/2006/relationships/vmlDrawing" Target="../drawings/vmlDrawing13.vml"/><Relationship Id="rId2"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1.xml"/><Relationship Id="rId4" Type="http://schemas.openxmlformats.org/officeDocument/2006/relationships/oleObject" Target="../embeddings/oleObject39.bin"/><Relationship Id="rId5" Type="http://schemas.openxmlformats.org/officeDocument/2006/relationships/image" Target="../media/image42.emf"/><Relationship Id="rId1" Type="http://schemas.openxmlformats.org/officeDocument/2006/relationships/vmlDrawing" Target="../drawings/vmlDrawing14.vml"/><Relationship Id="rId2"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1" Type="http://schemas.openxmlformats.org/officeDocument/2006/relationships/image" Target="../media/image46.emf"/><Relationship Id="rId12" Type="http://schemas.openxmlformats.org/officeDocument/2006/relationships/oleObject" Target="../embeddings/oleObject44.bin"/><Relationship Id="rId13" Type="http://schemas.openxmlformats.org/officeDocument/2006/relationships/image" Target="../media/image47.emf"/><Relationship Id="rId1" Type="http://schemas.openxmlformats.org/officeDocument/2006/relationships/vmlDrawing" Target="../drawings/vmlDrawing15.vml"/><Relationship Id="rId2" Type="http://schemas.openxmlformats.org/officeDocument/2006/relationships/slideLayout" Target="../slideLayouts/slideLayout2.xml"/><Relationship Id="rId3" Type="http://schemas.openxmlformats.org/officeDocument/2006/relationships/notesSlide" Target="../notesSlides/notesSlide12.xml"/><Relationship Id="rId4" Type="http://schemas.openxmlformats.org/officeDocument/2006/relationships/oleObject" Target="../embeddings/oleObject40.bin"/><Relationship Id="rId5" Type="http://schemas.openxmlformats.org/officeDocument/2006/relationships/image" Target="../media/image43.emf"/><Relationship Id="rId6" Type="http://schemas.openxmlformats.org/officeDocument/2006/relationships/oleObject" Target="../embeddings/oleObject41.bin"/><Relationship Id="rId7" Type="http://schemas.openxmlformats.org/officeDocument/2006/relationships/image" Target="../media/image44.emf"/><Relationship Id="rId8" Type="http://schemas.openxmlformats.org/officeDocument/2006/relationships/oleObject" Target="../embeddings/oleObject42.bin"/><Relationship Id="rId9" Type="http://schemas.openxmlformats.org/officeDocument/2006/relationships/image" Target="../media/image45.emf"/><Relationship Id="rId10" Type="http://schemas.openxmlformats.org/officeDocument/2006/relationships/oleObject" Target="../embeddings/oleObject43.bin"/></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4" Type="http://schemas.openxmlformats.org/officeDocument/2006/relationships/image" Target="../media/image2.emf"/><Relationship Id="rId1" Type="http://schemas.openxmlformats.org/officeDocument/2006/relationships/vmlDrawing" Target="../drawings/vmlDrawing1.vml"/><Relationship Id="rId2"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jpeg"/></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2.bin"/><Relationship Id="rId4" Type="http://schemas.openxmlformats.org/officeDocument/2006/relationships/image" Target="../media/image5.emf"/><Relationship Id="rId5" Type="http://schemas.openxmlformats.org/officeDocument/2006/relationships/oleObject" Target="../embeddings/oleObject3.bin"/><Relationship Id="rId6" Type="http://schemas.openxmlformats.org/officeDocument/2006/relationships/image" Target="../media/image6.emf"/><Relationship Id="rId7" Type="http://schemas.openxmlformats.org/officeDocument/2006/relationships/oleObject" Target="../embeddings/oleObject4.bin"/><Relationship Id="rId8" Type="http://schemas.openxmlformats.org/officeDocument/2006/relationships/image" Target="../media/image7.emf"/><Relationship Id="rId1" Type="http://schemas.openxmlformats.org/officeDocument/2006/relationships/vmlDrawing" Target="../drawings/vmlDrawing2.vml"/><Relationship Id="rId2"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5.bin"/><Relationship Id="rId4" Type="http://schemas.openxmlformats.org/officeDocument/2006/relationships/image" Target="../media/image8.emf"/><Relationship Id="rId5" Type="http://schemas.openxmlformats.org/officeDocument/2006/relationships/oleObject" Target="../embeddings/oleObject6.bin"/><Relationship Id="rId6" Type="http://schemas.openxmlformats.org/officeDocument/2006/relationships/image" Target="../media/image9.emf"/><Relationship Id="rId7" Type="http://schemas.openxmlformats.org/officeDocument/2006/relationships/image" Target="../media/image11.jpeg"/><Relationship Id="rId8" Type="http://schemas.openxmlformats.org/officeDocument/2006/relationships/oleObject" Target="../embeddings/oleObject7.bin"/><Relationship Id="rId9" Type="http://schemas.openxmlformats.org/officeDocument/2006/relationships/image" Target="../media/image10.emf"/><Relationship Id="rId1" Type="http://schemas.openxmlformats.org/officeDocument/2006/relationships/vmlDrawing" Target="../drawings/vmlDrawing3.vml"/><Relationship Id="rId2"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1" Type="http://schemas.openxmlformats.org/officeDocument/2006/relationships/image" Target="../media/image15.emf"/><Relationship Id="rId12" Type="http://schemas.openxmlformats.org/officeDocument/2006/relationships/oleObject" Target="../embeddings/oleObject12.bin"/><Relationship Id="rId13" Type="http://schemas.openxmlformats.org/officeDocument/2006/relationships/image" Target="../media/image16.emf"/><Relationship Id="rId14" Type="http://schemas.openxmlformats.org/officeDocument/2006/relationships/oleObject" Target="../embeddings/oleObject13.bin"/><Relationship Id="rId15" Type="http://schemas.openxmlformats.org/officeDocument/2006/relationships/image" Target="../media/image17.emf"/><Relationship Id="rId1" Type="http://schemas.openxmlformats.org/officeDocument/2006/relationships/vmlDrawing" Target="../drawings/vmlDrawing4.vml"/><Relationship Id="rId2" Type="http://schemas.openxmlformats.org/officeDocument/2006/relationships/slideLayout" Target="../slideLayouts/slideLayout10.xml"/><Relationship Id="rId3" Type="http://schemas.openxmlformats.org/officeDocument/2006/relationships/notesSlide" Target="../notesSlides/notesSlide1.xml"/><Relationship Id="rId4" Type="http://schemas.openxmlformats.org/officeDocument/2006/relationships/oleObject" Target="../embeddings/oleObject8.bin"/><Relationship Id="rId5" Type="http://schemas.openxmlformats.org/officeDocument/2006/relationships/image" Target="../media/image12.emf"/><Relationship Id="rId6" Type="http://schemas.openxmlformats.org/officeDocument/2006/relationships/oleObject" Target="../embeddings/oleObject9.bin"/><Relationship Id="rId7" Type="http://schemas.openxmlformats.org/officeDocument/2006/relationships/image" Target="../media/image13.emf"/><Relationship Id="rId8" Type="http://schemas.openxmlformats.org/officeDocument/2006/relationships/oleObject" Target="../embeddings/oleObject10.bin"/><Relationship Id="rId9" Type="http://schemas.openxmlformats.org/officeDocument/2006/relationships/image" Target="../media/image14.emf"/><Relationship Id="rId10" Type="http://schemas.openxmlformats.org/officeDocument/2006/relationships/oleObject" Target="../embeddings/oleObject11.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ctrTitle"/>
          </p:nvPr>
        </p:nvSpPr>
        <p:spPr/>
        <p:txBody>
          <a:bodyPr/>
          <a:lstStyle/>
          <a:p>
            <a:r>
              <a:rPr lang="en-US" b="1" dirty="0"/>
              <a:t>Week </a:t>
            </a:r>
            <a:r>
              <a:rPr lang="en-US" b="1" dirty="0" smtClean="0"/>
              <a:t>11a</a:t>
            </a:r>
            <a:endParaRPr lang="en-US" b="1" dirty="0"/>
          </a:p>
        </p:txBody>
      </p:sp>
      <p:sp>
        <p:nvSpPr>
          <p:cNvPr id="12" name="Subtitle 11"/>
          <p:cNvSpPr>
            <a:spLocks noGrp="1"/>
          </p:cNvSpPr>
          <p:nvPr>
            <p:ph type="subTitle" idx="1"/>
          </p:nvPr>
        </p:nvSpPr>
        <p:spPr/>
        <p:txBody>
          <a:bodyPr>
            <a:normAutofit/>
          </a:bodyPr>
          <a:lstStyle/>
          <a:p>
            <a:r>
              <a:rPr lang="en-US" dirty="0"/>
              <a:t>COMPUTATIONAL MATHEMATICS</a:t>
            </a:r>
          </a:p>
          <a:p>
            <a:r>
              <a:rPr lang="en-US" dirty="0"/>
              <a:t>ODE and </a:t>
            </a:r>
            <a:r>
              <a:rPr lang="en-US"/>
              <a:t>Euler </a:t>
            </a:r>
            <a:r>
              <a:rPr lang="en-US" smtClean="0"/>
              <a:t>Method</a:t>
            </a:r>
            <a:endParaRPr lang="en-US" dirty="0"/>
          </a:p>
        </p:txBody>
      </p:sp>
    </p:spTree>
    <p:extLst>
      <p:ext uri="{BB962C8B-B14F-4D97-AF65-F5344CB8AC3E}">
        <p14:creationId xmlns:p14="http://schemas.microsoft.com/office/powerpoint/2010/main" val="7522690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2">
            <a:extLst>
              <a:ext uri="{FF2B5EF4-FFF2-40B4-BE49-F238E27FC236}">
                <a16:creationId xmlns:a16="http://schemas.microsoft.com/office/drawing/2014/main" xmlns="" id="{7FFE4C62-3457-3841-9273-EA25C246E6D2}"/>
              </a:ext>
            </a:extLst>
          </p:cNvPr>
          <p:cNvSpPr>
            <a:spLocks noGrp="1" noChangeArrowheads="1"/>
          </p:cNvSpPr>
          <p:nvPr>
            <p:ph type="title"/>
          </p:nvPr>
        </p:nvSpPr>
        <p:spPr/>
        <p:txBody>
          <a:bodyPr/>
          <a:lstStyle/>
          <a:p>
            <a:r>
              <a:rPr lang="en-US" altLang="en-US"/>
              <a:t>Euler’s Method</a:t>
            </a:r>
          </a:p>
        </p:txBody>
      </p:sp>
      <p:sp>
        <p:nvSpPr>
          <p:cNvPr id="40964" name="AutoShape 17">
            <a:extLst>
              <a:ext uri="{FF2B5EF4-FFF2-40B4-BE49-F238E27FC236}">
                <a16:creationId xmlns:a16="http://schemas.microsoft.com/office/drawing/2014/main" xmlns="" id="{D163F1EC-09D5-DC40-91BE-DC45649ACD55}"/>
              </a:ext>
            </a:extLst>
          </p:cNvPr>
          <p:cNvSpPr>
            <a:spLocks noChangeAspect="1" noChangeArrowheads="1"/>
          </p:cNvSpPr>
          <p:nvPr/>
        </p:nvSpPr>
        <p:spPr bwMode="auto">
          <a:xfrm>
            <a:off x="4267200" y="1981201"/>
            <a:ext cx="6172200" cy="385921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lgn="ctr" eaLnBrk="1" hangingPunct="1">
              <a:spcBef>
                <a:spcPct val="0"/>
              </a:spcBef>
              <a:buClrTx/>
              <a:buSzTx/>
              <a:buFontTx/>
              <a:buNone/>
            </a:pPr>
            <a:endParaRPr lang="en-US" altLang="en-US" sz="2400"/>
          </a:p>
        </p:txBody>
      </p:sp>
      <p:sp>
        <p:nvSpPr>
          <p:cNvPr id="40965" name="Line 18">
            <a:extLst>
              <a:ext uri="{FF2B5EF4-FFF2-40B4-BE49-F238E27FC236}">
                <a16:creationId xmlns:a16="http://schemas.microsoft.com/office/drawing/2014/main" xmlns="" id="{50BE1B41-93F7-4848-AE06-FB08D574EE63}"/>
              </a:ext>
            </a:extLst>
          </p:cNvPr>
          <p:cNvSpPr>
            <a:spLocks noChangeShapeType="1"/>
          </p:cNvSpPr>
          <p:nvPr/>
        </p:nvSpPr>
        <p:spPr bwMode="auto">
          <a:xfrm flipV="1">
            <a:off x="4959350" y="2132013"/>
            <a:ext cx="0" cy="34290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0966" name="Freeform 19">
            <a:extLst>
              <a:ext uri="{FF2B5EF4-FFF2-40B4-BE49-F238E27FC236}">
                <a16:creationId xmlns:a16="http://schemas.microsoft.com/office/drawing/2014/main" xmlns="" id="{81303D5A-6C9A-8048-9FC3-5BB6D6C7F6DB}"/>
              </a:ext>
            </a:extLst>
          </p:cNvPr>
          <p:cNvSpPr>
            <a:spLocks/>
          </p:cNvSpPr>
          <p:nvPr/>
        </p:nvSpPr>
        <p:spPr bwMode="auto">
          <a:xfrm>
            <a:off x="4410076" y="2816226"/>
            <a:ext cx="4252913" cy="1851025"/>
          </a:xfrm>
          <a:custGeom>
            <a:avLst/>
            <a:gdLst>
              <a:gd name="T0" fmla="*/ 0 w 5580"/>
              <a:gd name="T1" fmla="*/ 1251068187 h 2430"/>
              <a:gd name="T2" fmla="*/ 522696727 w 5580"/>
              <a:gd name="T3" fmla="*/ 1355517034 h 2430"/>
              <a:gd name="T4" fmla="*/ 1254472144 w 5580"/>
              <a:gd name="T5" fmla="*/ 1355517034 h 2430"/>
              <a:gd name="T6" fmla="*/ 2147483646 w 5580"/>
              <a:gd name="T7" fmla="*/ 1042169732 h 2430"/>
              <a:gd name="T8" fmla="*/ 2147483646 w 5580"/>
              <a:gd name="T9" fmla="*/ 0 h 2430"/>
              <a:gd name="T10" fmla="*/ 0 60000 65536"/>
              <a:gd name="T11" fmla="*/ 0 60000 65536"/>
              <a:gd name="T12" fmla="*/ 0 60000 65536"/>
              <a:gd name="T13" fmla="*/ 0 60000 65536"/>
              <a:gd name="T14" fmla="*/ 0 60000 65536"/>
              <a:gd name="T15" fmla="*/ 0 w 5580"/>
              <a:gd name="T16" fmla="*/ 0 h 2430"/>
              <a:gd name="T17" fmla="*/ 5580 w 5580"/>
              <a:gd name="T18" fmla="*/ 2430 h 2430"/>
            </a:gdLst>
            <a:ahLst/>
            <a:cxnLst>
              <a:cxn ang="T10">
                <a:pos x="T0" y="T1"/>
              </a:cxn>
              <a:cxn ang="T11">
                <a:pos x="T2" y="T3"/>
              </a:cxn>
              <a:cxn ang="T12">
                <a:pos x="T4" y="T5"/>
              </a:cxn>
              <a:cxn ang="T13">
                <a:pos x="T6" y="T7"/>
              </a:cxn>
              <a:cxn ang="T14">
                <a:pos x="T8" y="T9"/>
              </a:cxn>
            </a:cxnLst>
            <a:rect l="T15" t="T16" r="T17" b="T18"/>
            <a:pathLst>
              <a:path w="5580" h="2430">
                <a:moveTo>
                  <a:pt x="0" y="2160"/>
                </a:moveTo>
                <a:cubicBezTo>
                  <a:pt x="270" y="2235"/>
                  <a:pt x="540" y="2310"/>
                  <a:pt x="900" y="2340"/>
                </a:cubicBezTo>
                <a:cubicBezTo>
                  <a:pt x="1260" y="2370"/>
                  <a:pt x="1680" y="2430"/>
                  <a:pt x="2160" y="2340"/>
                </a:cubicBezTo>
                <a:cubicBezTo>
                  <a:pt x="2640" y="2250"/>
                  <a:pt x="3210" y="2190"/>
                  <a:pt x="3780" y="1800"/>
                </a:cubicBezTo>
                <a:cubicBezTo>
                  <a:pt x="4350" y="1410"/>
                  <a:pt x="5280" y="300"/>
                  <a:pt x="5580" y="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0967" name="Line 20">
            <a:extLst>
              <a:ext uri="{FF2B5EF4-FFF2-40B4-BE49-F238E27FC236}">
                <a16:creationId xmlns:a16="http://schemas.microsoft.com/office/drawing/2014/main" xmlns="" id="{C5C8EF28-DF34-EF47-9018-CB79C787EC64}"/>
              </a:ext>
            </a:extLst>
          </p:cNvPr>
          <p:cNvSpPr>
            <a:spLocks noChangeShapeType="1"/>
          </p:cNvSpPr>
          <p:nvPr/>
        </p:nvSpPr>
        <p:spPr bwMode="auto">
          <a:xfrm>
            <a:off x="6742113" y="4329114"/>
            <a:ext cx="0" cy="547687"/>
          </a:xfrm>
          <a:prstGeom prst="line">
            <a:avLst/>
          </a:prstGeom>
          <a:noFill/>
          <a:ln w="9525"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40968" name="Line 21">
            <a:extLst>
              <a:ext uri="{FF2B5EF4-FFF2-40B4-BE49-F238E27FC236}">
                <a16:creationId xmlns:a16="http://schemas.microsoft.com/office/drawing/2014/main" xmlns="" id="{EC290F5B-2579-FF4A-BA3A-D6B98356528C}"/>
              </a:ext>
            </a:extLst>
          </p:cNvPr>
          <p:cNvSpPr>
            <a:spLocks noChangeShapeType="1"/>
          </p:cNvSpPr>
          <p:nvPr/>
        </p:nvSpPr>
        <p:spPr bwMode="auto">
          <a:xfrm>
            <a:off x="8388350" y="3090864"/>
            <a:ext cx="0" cy="1920875"/>
          </a:xfrm>
          <a:prstGeom prst="line">
            <a:avLst/>
          </a:prstGeom>
          <a:noFill/>
          <a:ln w="9525"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40969" name="Freeform 22">
            <a:extLst>
              <a:ext uri="{FF2B5EF4-FFF2-40B4-BE49-F238E27FC236}">
                <a16:creationId xmlns:a16="http://schemas.microsoft.com/office/drawing/2014/main" xmlns="" id="{FF48339A-F81E-E74F-8A36-1B550C63DF1D}"/>
              </a:ext>
            </a:extLst>
          </p:cNvPr>
          <p:cNvSpPr>
            <a:spLocks/>
          </p:cNvSpPr>
          <p:nvPr/>
        </p:nvSpPr>
        <p:spPr bwMode="auto">
          <a:xfrm>
            <a:off x="7610475" y="4243388"/>
            <a:ext cx="101600" cy="220662"/>
          </a:xfrm>
          <a:custGeom>
            <a:avLst/>
            <a:gdLst>
              <a:gd name="T0" fmla="*/ 0 w 134"/>
              <a:gd name="T1" fmla="*/ 0 h 290"/>
              <a:gd name="T2" fmla="*/ 23110209 w 134"/>
              <a:gd name="T3" fmla="*/ 7512400 h 290"/>
              <a:gd name="T4" fmla="*/ 53731236 w 134"/>
              <a:gd name="T5" fmla="*/ 38139524 h 290"/>
              <a:gd name="T6" fmla="*/ 68752872 w 134"/>
              <a:gd name="T7" fmla="*/ 165272033 h 290"/>
              <a:gd name="T8" fmla="*/ 0 60000 65536"/>
              <a:gd name="T9" fmla="*/ 0 60000 65536"/>
              <a:gd name="T10" fmla="*/ 0 60000 65536"/>
              <a:gd name="T11" fmla="*/ 0 60000 65536"/>
              <a:gd name="T12" fmla="*/ 0 w 134"/>
              <a:gd name="T13" fmla="*/ 0 h 290"/>
              <a:gd name="T14" fmla="*/ 134 w 134"/>
              <a:gd name="T15" fmla="*/ 290 h 290"/>
            </a:gdLst>
            <a:ahLst/>
            <a:cxnLst>
              <a:cxn ang="T8">
                <a:pos x="T0" y="T1"/>
              </a:cxn>
              <a:cxn ang="T9">
                <a:pos x="T2" y="T3"/>
              </a:cxn>
              <a:cxn ang="T10">
                <a:pos x="T4" y="T5"/>
              </a:cxn>
              <a:cxn ang="T11">
                <a:pos x="T6" y="T7"/>
              </a:cxn>
            </a:cxnLst>
            <a:rect l="T12" t="T13" r="T14" b="T15"/>
            <a:pathLst>
              <a:path w="134" h="290">
                <a:moveTo>
                  <a:pt x="0" y="0"/>
                </a:moveTo>
                <a:cubicBezTo>
                  <a:pt x="13" y="4"/>
                  <a:pt x="29" y="5"/>
                  <a:pt x="40" y="13"/>
                </a:cubicBezTo>
                <a:cubicBezTo>
                  <a:pt x="60" y="27"/>
                  <a:pt x="93" y="66"/>
                  <a:pt x="93" y="66"/>
                </a:cubicBezTo>
                <a:cubicBezTo>
                  <a:pt x="134" y="191"/>
                  <a:pt x="119" y="117"/>
                  <a:pt x="119" y="29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0970" name="Text Box 23">
            <a:extLst>
              <a:ext uri="{FF2B5EF4-FFF2-40B4-BE49-F238E27FC236}">
                <a16:creationId xmlns:a16="http://schemas.microsoft.com/office/drawing/2014/main" xmlns="" id="{54883123-980B-5747-9F9E-C572C986D41B}"/>
              </a:ext>
            </a:extLst>
          </p:cNvPr>
          <p:cNvSpPr txBox="1">
            <a:spLocks noChangeArrowheads="1"/>
          </p:cNvSpPr>
          <p:nvPr/>
        </p:nvSpPr>
        <p:spPr bwMode="auto">
          <a:xfrm>
            <a:off x="7559676" y="4184650"/>
            <a:ext cx="409575" cy="414338"/>
          </a:xfrm>
          <a:prstGeom prst="rect">
            <a:avLst/>
          </a:prstGeom>
          <a:solidFill>
            <a:srgbClr val="FFFFFF">
              <a:alpha val="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en-US" altLang="en-US" sz="1200">
                <a:latin typeface="Times New Roman" panose="02020603050405020304" pitchFamily="18" charset="0"/>
              </a:rPr>
              <a:t> Φ</a:t>
            </a:r>
            <a:endParaRPr lang="en-US" altLang="en-US" sz="1900"/>
          </a:p>
        </p:txBody>
      </p:sp>
      <p:sp>
        <p:nvSpPr>
          <p:cNvPr id="40971" name="Line 24">
            <a:extLst>
              <a:ext uri="{FF2B5EF4-FFF2-40B4-BE49-F238E27FC236}">
                <a16:creationId xmlns:a16="http://schemas.microsoft.com/office/drawing/2014/main" xmlns="" id="{73FFB6D6-2E48-004E-829E-93D76967D916}"/>
              </a:ext>
            </a:extLst>
          </p:cNvPr>
          <p:cNvSpPr>
            <a:spLocks noChangeShapeType="1"/>
          </p:cNvSpPr>
          <p:nvPr/>
        </p:nvSpPr>
        <p:spPr bwMode="auto">
          <a:xfrm flipV="1">
            <a:off x="6742114" y="4052888"/>
            <a:ext cx="1646237" cy="41275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972" name="Text Box 25">
            <a:extLst>
              <a:ext uri="{FF2B5EF4-FFF2-40B4-BE49-F238E27FC236}">
                <a16:creationId xmlns:a16="http://schemas.microsoft.com/office/drawing/2014/main" xmlns="" id="{4D785628-7C89-9E47-9952-0C2937F92962}"/>
              </a:ext>
            </a:extLst>
          </p:cNvPr>
          <p:cNvSpPr txBox="1">
            <a:spLocks noChangeArrowheads="1"/>
          </p:cNvSpPr>
          <p:nvPr/>
        </p:nvSpPr>
        <p:spPr bwMode="auto">
          <a:xfrm>
            <a:off x="7162800" y="4800600"/>
            <a:ext cx="960438" cy="412750"/>
          </a:xfrm>
          <a:prstGeom prst="rect">
            <a:avLst/>
          </a:prstGeom>
          <a:solidFill>
            <a:srgbClr val="FFFFFF">
              <a:alpha val="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en-US" altLang="en-US" sz="1200"/>
              <a:t>Step size</a:t>
            </a:r>
            <a:endParaRPr lang="en-US" altLang="en-US" sz="1900"/>
          </a:p>
        </p:txBody>
      </p:sp>
      <p:sp>
        <p:nvSpPr>
          <p:cNvPr id="40973" name="Line 26">
            <a:extLst>
              <a:ext uri="{FF2B5EF4-FFF2-40B4-BE49-F238E27FC236}">
                <a16:creationId xmlns:a16="http://schemas.microsoft.com/office/drawing/2014/main" xmlns="" id="{902E4C08-2A55-D24B-815B-0E7115CC0A5B}"/>
              </a:ext>
            </a:extLst>
          </p:cNvPr>
          <p:cNvSpPr>
            <a:spLocks noChangeShapeType="1"/>
          </p:cNvSpPr>
          <p:nvPr/>
        </p:nvSpPr>
        <p:spPr bwMode="auto">
          <a:xfrm>
            <a:off x="7427913" y="4602163"/>
            <a:ext cx="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0974" name="Line 27">
            <a:extLst>
              <a:ext uri="{FF2B5EF4-FFF2-40B4-BE49-F238E27FC236}">
                <a16:creationId xmlns:a16="http://schemas.microsoft.com/office/drawing/2014/main" xmlns="" id="{9774CDA2-64CB-6049-817A-1EA049F7AFF9}"/>
              </a:ext>
            </a:extLst>
          </p:cNvPr>
          <p:cNvSpPr>
            <a:spLocks noChangeShapeType="1"/>
          </p:cNvSpPr>
          <p:nvPr/>
        </p:nvSpPr>
        <p:spPr bwMode="auto">
          <a:xfrm flipH="1">
            <a:off x="6742113" y="4733925"/>
            <a:ext cx="679450" cy="635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0975" name="Line 28">
            <a:extLst>
              <a:ext uri="{FF2B5EF4-FFF2-40B4-BE49-F238E27FC236}">
                <a16:creationId xmlns:a16="http://schemas.microsoft.com/office/drawing/2014/main" xmlns="" id="{0FB3400E-604C-4B45-89A7-D3EC8FBD4650}"/>
              </a:ext>
            </a:extLst>
          </p:cNvPr>
          <p:cNvSpPr>
            <a:spLocks noChangeShapeType="1"/>
          </p:cNvSpPr>
          <p:nvPr/>
        </p:nvSpPr>
        <p:spPr bwMode="auto">
          <a:xfrm>
            <a:off x="7702550" y="4740275"/>
            <a:ext cx="68580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0976" name="Text Box 29">
            <a:extLst>
              <a:ext uri="{FF2B5EF4-FFF2-40B4-BE49-F238E27FC236}">
                <a16:creationId xmlns:a16="http://schemas.microsoft.com/office/drawing/2014/main" xmlns="" id="{6566E0B1-0A89-CA4D-B4F2-70033C00CF66}"/>
              </a:ext>
            </a:extLst>
          </p:cNvPr>
          <p:cNvSpPr txBox="1">
            <a:spLocks noChangeArrowheads="1"/>
          </p:cNvSpPr>
          <p:nvPr/>
        </p:nvSpPr>
        <p:spPr bwMode="auto">
          <a:xfrm>
            <a:off x="7421563" y="4616450"/>
            <a:ext cx="411162" cy="412750"/>
          </a:xfrm>
          <a:prstGeom prst="rect">
            <a:avLst/>
          </a:prstGeom>
          <a:solidFill>
            <a:srgbClr val="FFFFFF">
              <a:alpha val="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en-US" altLang="en-US" sz="1200" i="1"/>
              <a:t>h</a:t>
            </a:r>
            <a:endParaRPr lang="en-US" altLang="en-US" sz="1900"/>
          </a:p>
        </p:txBody>
      </p:sp>
      <p:sp>
        <p:nvSpPr>
          <p:cNvPr id="40977" name="Line 30">
            <a:extLst>
              <a:ext uri="{FF2B5EF4-FFF2-40B4-BE49-F238E27FC236}">
                <a16:creationId xmlns:a16="http://schemas.microsoft.com/office/drawing/2014/main" xmlns="" id="{C748FD12-C1C2-FD4C-BD32-5F61E0611C58}"/>
              </a:ext>
            </a:extLst>
          </p:cNvPr>
          <p:cNvSpPr>
            <a:spLocks noChangeShapeType="1"/>
          </p:cNvSpPr>
          <p:nvPr/>
        </p:nvSpPr>
        <p:spPr bwMode="auto">
          <a:xfrm>
            <a:off x="6742114" y="4465638"/>
            <a:ext cx="1646237" cy="0"/>
          </a:xfrm>
          <a:prstGeom prst="line">
            <a:avLst/>
          </a:prstGeom>
          <a:noFill/>
          <a:ln w="9525"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40978" name="Text Box 31">
            <a:extLst>
              <a:ext uri="{FF2B5EF4-FFF2-40B4-BE49-F238E27FC236}">
                <a16:creationId xmlns:a16="http://schemas.microsoft.com/office/drawing/2014/main" xmlns="" id="{959FDA1B-84D2-3540-B843-21D81E4B62B7}"/>
              </a:ext>
            </a:extLst>
          </p:cNvPr>
          <p:cNvSpPr txBox="1">
            <a:spLocks noChangeArrowheads="1"/>
          </p:cNvSpPr>
          <p:nvPr/>
        </p:nvSpPr>
        <p:spPr bwMode="auto">
          <a:xfrm>
            <a:off x="8382001" y="2947988"/>
            <a:ext cx="1090613" cy="417512"/>
          </a:xfrm>
          <a:prstGeom prst="rect">
            <a:avLst/>
          </a:prstGeom>
          <a:solidFill>
            <a:srgbClr val="FFFFFF">
              <a:alpha val="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en-US" altLang="en-US" sz="1200"/>
              <a:t>True Value</a:t>
            </a:r>
            <a:endParaRPr lang="en-US" altLang="en-US" sz="1900"/>
          </a:p>
        </p:txBody>
      </p:sp>
      <p:sp>
        <p:nvSpPr>
          <p:cNvPr id="40979" name="Text Box 32">
            <a:extLst>
              <a:ext uri="{FF2B5EF4-FFF2-40B4-BE49-F238E27FC236}">
                <a16:creationId xmlns:a16="http://schemas.microsoft.com/office/drawing/2014/main" xmlns="" id="{DA705358-5C09-3342-A0D0-E5FF7B306F8F}"/>
              </a:ext>
            </a:extLst>
          </p:cNvPr>
          <p:cNvSpPr txBox="1">
            <a:spLocks noChangeArrowheads="1"/>
          </p:cNvSpPr>
          <p:nvPr/>
        </p:nvSpPr>
        <p:spPr bwMode="auto">
          <a:xfrm>
            <a:off x="8245475" y="3630614"/>
            <a:ext cx="2057400" cy="547687"/>
          </a:xfrm>
          <a:prstGeom prst="rect">
            <a:avLst/>
          </a:prstGeom>
          <a:solidFill>
            <a:srgbClr val="FFFFFF">
              <a:alpha val="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en-US" altLang="en-US" sz="1200"/>
              <a:t> </a:t>
            </a:r>
          </a:p>
          <a:p>
            <a:pPr eaLnBrk="1" hangingPunct="1">
              <a:spcBef>
                <a:spcPct val="0"/>
              </a:spcBef>
              <a:buClrTx/>
              <a:buSzTx/>
              <a:buFontTx/>
              <a:buNone/>
            </a:pPr>
            <a:r>
              <a:rPr lang="en-US" altLang="en-US" sz="1200"/>
              <a:t>  </a:t>
            </a:r>
            <a:r>
              <a:rPr lang="en-US" altLang="en-US" sz="1200" i="1"/>
              <a:t>y</a:t>
            </a:r>
            <a:r>
              <a:rPr lang="en-US" altLang="en-US" sz="1200" i="1" baseline="-25000"/>
              <a:t>i+1</a:t>
            </a:r>
            <a:r>
              <a:rPr lang="en-US" altLang="en-US" sz="1200" i="1"/>
              <a:t>,</a:t>
            </a:r>
            <a:r>
              <a:rPr lang="en-US" altLang="en-US" sz="1200"/>
              <a:t> Predicted value</a:t>
            </a:r>
            <a:endParaRPr lang="en-US" altLang="en-US" sz="1900"/>
          </a:p>
        </p:txBody>
      </p:sp>
      <p:sp>
        <p:nvSpPr>
          <p:cNvPr id="40980" name="Line 33">
            <a:extLst>
              <a:ext uri="{FF2B5EF4-FFF2-40B4-BE49-F238E27FC236}">
                <a16:creationId xmlns:a16="http://schemas.microsoft.com/office/drawing/2014/main" xmlns="" id="{C4F7FD12-E812-C043-BE36-AD3A47A7F7F9}"/>
              </a:ext>
            </a:extLst>
          </p:cNvPr>
          <p:cNvSpPr>
            <a:spLocks noChangeShapeType="1"/>
          </p:cNvSpPr>
          <p:nvPr/>
        </p:nvSpPr>
        <p:spPr bwMode="auto">
          <a:xfrm>
            <a:off x="6742113" y="5011738"/>
            <a:ext cx="0" cy="411162"/>
          </a:xfrm>
          <a:prstGeom prst="line">
            <a:avLst/>
          </a:prstGeom>
          <a:noFill/>
          <a:ln w="9525"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40981" name="Line 34">
            <a:extLst>
              <a:ext uri="{FF2B5EF4-FFF2-40B4-BE49-F238E27FC236}">
                <a16:creationId xmlns:a16="http://schemas.microsoft.com/office/drawing/2014/main" xmlns="" id="{DE9D5BC7-6325-EE49-8509-BFAC61D39940}"/>
              </a:ext>
            </a:extLst>
          </p:cNvPr>
          <p:cNvSpPr>
            <a:spLocks noChangeShapeType="1"/>
          </p:cNvSpPr>
          <p:nvPr/>
        </p:nvSpPr>
        <p:spPr bwMode="auto">
          <a:xfrm>
            <a:off x="8388350" y="5011738"/>
            <a:ext cx="0" cy="411162"/>
          </a:xfrm>
          <a:prstGeom prst="line">
            <a:avLst/>
          </a:prstGeom>
          <a:noFill/>
          <a:ln w="9525"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40982" name="Text Box 35">
            <a:extLst>
              <a:ext uri="{FF2B5EF4-FFF2-40B4-BE49-F238E27FC236}">
                <a16:creationId xmlns:a16="http://schemas.microsoft.com/office/drawing/2014/main" xmlns="" id="{91B66F3C-7C95-1C4D-BC11-28318ACC3AE1}"/>
              </a:ext>
            </a:extLst>
          </p:cNvPr>
          <p:cNvSpPr txBox="1">
            <a:spLocks noChangeArrowheads="1"/>
          </p:cNvSpPr>
          <p:nvPr/>
        </p:nvSpPr>
        <p:spPr bwMode="auto">
          <a:xfrm>
            <a:off x="6461125" y="4184651"/>
            <a:ext cx="412750" cy="550863"/>
          </a:xfrm>
          <a:prstGeom prst="rect">
            <a:avLst/>
          </a:prstGeom>
          <a:solidFill>
            <a:srgbClr val="FFFFFF">
              <a:alpha val="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1200"/>
          </a:p>
          <a:p>
            <a:pPr eaLnBrk="1" hangingPunct="1">
              <a:spcBef>
                <a:spcPct val="0"/>
              </a:spcBef>
              <a:buClrTx/>
              <a:buSzTx/>
              <a:buFontTx/>
              <a:buNone/>
            </a:pPr>
            <a:r>
              <a:rPr lang="en-US" altLang="en-US" sz="1200" i="1"/>
              <a:t>y</a:t>
            </a:r>
            <a:r>
              <a:rPr lang="en-US" altLang="en-US" sz="1200" i="1" baseline="-25000"/>
              <a:t>i</a:t>
            </a:r>
            <a:endParaRPr lang="en-US" altLang="en-US" sz="1900"/>
          </a:p>
        </p:txBody>
      </p:sp>
      <p:sp>
        <p:nvSpPr>
          <p:cNvPr id="40983" name="Line 36">
            <a:extLst>
              <a:ext uri="{FF2B5EF4-FFF2-40B4-BE49-F238E27FC236}">
                <a16:creationId xmlns:a16="http://schemas.microsoft.com/office/drawing/2014/main" xmlns="" id="{9A0C88CF-3E03-A047-801C-2E8596D7BA1C}"/>
              </a:ext>
            </a:extLst>
          </p:cNvPr>
          <p:cNvSpPr>
            <a:spLocks noChangeShapeType="1"/>
          </p:cNvSpPr>
          <p:nvPr/>
        </p:nvSpPr>
        <p:spPr bwMode="auto">
          <a:xfrm>
            <a:off x="4273550" y="5286375"/>
            <a:ext cx="5075238"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0984" name="Text Box 37">
            <a:extLst>
              <a:ext uri="{FF2B5EF4-FFF2-40B4-BE49-F238E27FC236}">
                <a16:creationId xmlns:a16="http://schemas.microsoft.com/office/drawing/2014/main" xmlns="" id="{CF4CA090-3F67-9D4B-A817-15D2FFC0C7A7}"/>
              </a:ext>
            </a:extLst>
          </p:cNvPr>
          <p:cNvSpPr txBox="1">
            <a:spLocks noChangeArrowheads="1"/>
          </p:cNvSpPr>
          <p:nvPr/>
        </p:nvSpPr>
        <p:spPr bwMode="auto">
          <a:xfrm>
            <a:off x="9348788" y="5286376"/>
            <a:ext cx="411162" cy="409575"/>
          </a:xfrm>
          <a:prstGeom prst="rect">
            <a:avLst/>
          </a:prstGeom>
          <a:solidFill>
            <a:srgbClr val="FFFFFF">
              <a:alpha val="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en-US" altLang="en-US" sz="1200" i="1"/>
              <a:t>x</a:t>
            </a:r>
            <a:endParaRPr lang="en-US" altLang="en-US" sz="1900"/>
          </a:p>
        </p:txBody>
      </p:sp>
      <p:sp>
        <p:nvSpPr>
          <p:cNvPr id="40985" name="Text Box 38">
            <a:extLst>
              <a:ext uri="{FF2B5EF4-FFF2-40B4-BE49-F238E27FC236}">
                <a16:creationId xmlns:a16="http://schemas.microsoft.com/office/drawing/2014/main" xmlns="" id="{35ED3F5C-4172-D245-8008-ABDEEC0908B5}"/>
              </a:ext>
            </a:extLst>
          </p:cNvPr>
          <p:cNvSpPr txBox="1">
            <a:spLocks noChangeArrowheads="1"/>
          </p:cNvSpPr>
          <p:nvPr/>
        </p:nvSpPr>
        <p:spPr bwMode="auto">
          <a:xfrm>
            <a:off x="4678363" y="1987551"/>
            <a:ext cx="411162" cy="411163"/>
          </a:xfrm>
          <a:prstGeom prst="rect">
            <a:avLst/>
          </a:prstGeom>
          <a:solidFill>
            <a:srgbClr val="FFFFFF">
              <a:alpha val="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en-US" altLang="en-US" sz="1200" i="1"/>
              <a:t>y</a:t>
            </a:r>
            <a:endParaRPr lang="en-US" altLang="en-US" sz="1900"/>
          </a:p>
        </p:txBody>
      </p:sp>
      <p:sp>
        <p:nvSpPr>
          <p:cNvPr id="40986" name="Text Box 39">
            <a:extLst>
              <a:ext uri="{FF2B5EF4-FFF2-40B4-BE49-F238E27FC236}">
                <a16:creationId xmlns:a16="http://schemas.microsoft.com/office/drawing/2014/main" xmlns="" id="{0E1720CE-E53E-844D-AADF-CD8AE50DADB4}"/>
              </a:ext>
            </a:extLst>
          </p:cNvPr>
          <p:cNvSpPr txBox="1">
            <a:spLocks noChangeArrowheads="1"/>
          </p:cNvSpPr>
          <p:nvPr/>
        </p:nvSpPr>
        <p:spPr bwMode="auto">
          <a:xfrm>
            <a:off x="6467476" y="5422901"/>
            <a:ext cx="549275" cy="411163"/>
          </a:xfrm>
          <a:prstGeom prst="rect">
            <a:avLst/>
          </a:prstGeom>
          <a:solidFill>
            <a:srgbClr val="FFFFFF">
              <a:alpha val="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en-US" altLang="en-US" sz="1200" i="1"/>
              <a:t>x</a:t>
            </a:r>
            <a:r>
              <a:rPr lang="en-US" altLang="en-US" sz="1200" i="1" baseline="-25000"/>
              <a:t>i</a:t>
            </a:r>
            <a:endParaRPr lang="en-US" altLang="en-US" sz="1900"/>
          </a:p>
        </p:txBody>
      </p:sp>
      <p:sp>
        <p:nvSpPr>
          <p:cNvPr id="40987" name="Text Box 40">
            <a:extLst>
              <a:ext uri="{FF2B5EF4-FFF2-40B4-BE49-F238E27FC236}">
                <a16:creationId xmlns:a16="http://schemas.microsoft.com/office/drawing/2014/main" xmlns="" id="{753E4BA4-FBD9-FA48-A754-9B292E193FEC}"/>
              </a:ext>
            </a:extLst>
          </p:cNvPr>
          <p:cNvSpPr txBox="1">
            <a:spLocks noChangeArrowheads="1"/>
          </p:cNvSpPr>
          <p:nvPr/>
        </p:nvSpPr>
        <p:spPr bwMode="auto">
          <a:xfrm>
            <a:off x="8113714" y="5422901"/>
            <a:ext cx="549275" cy="411163"/>
          </a:xfrm>
          <a:prstGeom prst="rect">
            <a:avLst/>
          </a:prstGeom>
          <a:solidFill>
            <a:srgbClr val="FFFFFF">
              <a:alpha val="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en-US" altLang="en-US" sz="1200" i="1"/>
              <a:t>x</a:t>
            </a:r>
            <a:r>
              <a:rPr lang="en-US" altLang="en-US" sz="1200" i="1" baseline="-25000"/>
              <a:t>i+1</a:t>
            </a:r>
            <a:endParaRPr lang="en-US" altLang="en-US" sz="1900"/>
          </a:p>
        </p:txBody>
      </p:sp>
      <p:sp>
        <p:nvSpPr>
          <p:cNvPr id="40988" name="Rectangle 41">
            <a:extLst>
              <a:ext uri="{FF2B5EF4-FFF2-40B4-BE49-F238E27FC236}">
                <a16:creationId xmlns:a16="http://schemas.microsoft.com/office/drawing/2014/main" xmlns="" id="{00AD674F-28DB-6447-8667-7ADA4965C087}"/>
              </a:ext>
            </a:extLst>
          </p:cNvPr>
          <p:cNvSpPr>
            <a:spLocks noChangeArrowheads="1"/>
          </p:cNvSpPr>
          <p:nvPr/>
        </p:nvSpPr>
        <p:spPr bwMode="auto">
          <a:xfrm>
            <a:off x="3935414" y="5943600"/>
            <a:ext cx="6732587"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spcBef>
                <a:spcPct val="0"/>
              </a:spcBef>
              <a:buClrTx/>
              <a:buSzTx/>
              <a:buFontTx/>
              <a:buNone/>
            </a:pPr>
            <a:r>
              <a:rPr lang="en-US" altLang="en-US" sz="1900" b="1"/>
              <a:t>Figure 2.</a:t>
            </a:r>
            <a:r>
              <a:rPr lang="en-US" altLang="en-US" sz="1900"/>
              <a:t> General graphical interpretation of Euler’s method </a:t>
            </a:r>
          </a:p>
        </p:txBody>
      </p:sp>
      <p:graphicFrame>
        <p:nvGraphicFramePr>
          <p:cNvPr id="40989" name="Object 42">
            <a:extLst>
              <a:ext uri="{FF2B5EF4-FFF2-40B4-BE49-F238E27FC236}">
                <a16:creationId xmlns:a16="http://schemas.microsoft.com/office/drawing/2014/main" xmlns="" id="{AF85A4C0-0226-2E49-BAAA-1239AD8F4FAA}"/>
              </a:ext>
            </a:extLst>
          </p:cNvPr>
          <p:cNvGraphicFramePr>
            <a:graphicFrameLocks noChangeAspect="1"/>
          </p:cNvGraphicFramePr>
          <p:nvPr/>
        </p:nvGraphicFramePr>
        <p:xfrm>
          <a:off x="1751014" y="2971801"/>
          <a:ext cx="2136775" cy="384175"/>
        </p:xfrm>
        <a:graphic>
          <a:graphicData uri="http://schemas.openxmlformats.org/presentationml/2006/ole">
            <mc:AlternateContent xmlns:mc="http://schemas.openxmlformats.org/markup-compatibility/2006">
              <mc:Choice xmlns:v="urn:schemas-microsoft-com:vml" Requires="v">
                <p:oleObj spid="_x0000_s158744" name="Equation" r:id="rId4" imgW="29260800" imgH="5270500" progId="Equation.3">
                  <p:embed/>
                </p:oleObj>
              </mc:Choice>
              <mc:Fallback>
                <p:oleObj name="Equation" r:id="rId4" imgW="29260800" imgH="5270500" progId="Equation.3">
                  <p:embed/>
                  <p:pic>
                    <p:nvPicPr>
                      <p:cNvPr id="40989" name="Object 42">
                        <a:extLst>
                          <a:ext uri="{FF2B5EF4-FFF2-40B4-BE49-F238E27FC236}">
                            <a16:creationId xmlns:a16="http://schemas.microsoft.com/office/drawing/2014/main" xmlns="" id="{AF85A4C0-0226-2E49-BAAA-1239AD8F4FA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51014" y="2971801"/>
                        <a:ext cx="2136775"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0990" name="Object 45">
            <a:extLst>
              <a:ext uri="{FF2B5EF4-FFF2-40B4-BE49-F238E27FC236}">
                <a16:creationId xmlns:a16="http://schemas.microsoft.com/office/drawing/2014/main" xmlns="" id="{7B7016E3-61B9-8340-AB6F-7E31D4530319}"/>
              </a:ext>
            </a:extLst>
          </p:cNvPr>
          <p:cNvGraphicFramePr>
            <a:graphicFrameLocks noGrp="1" noChangeAspect="1"/>
          </p:cNvGraphicFramePr>
          <p:nvPr>
            <p:ph idx="1"/>
            <p:extLst>
              <p:ext uri="{D42A27DB-BD31-4B8C-83A1-F6EECF244321}">
                <p14:modId xmlns:p14="http://schemas.microsoft.com/office/powerpoint/2010/main" val="1199163643"/>
              </p:ext>
            </p:extLst>
          </p:nvPr>
        </p:nvGraphicFramePr>
        <p:xfrm>
          <a:off x="1752600" y="3460750"/>
          <a:ext cx="1219200" cy="385763"/>
        </p:xfrm>
        <a:graphic>
          <a:graphicData uri="http://schemas.openxmlformats.org/presentationml/2006/ole">
            <mc:AlternateContent xmlns:mc="http://schemas.openxmlformats.org/markup-compatibility/2006">
              <mc:Choice xmlns:v="urn:schemas-microsoft-com:vml" Requires="v">
                <p:oleObj spid="_x0000_s158745" name="Equation" r:id="rId6" imgW="16675100" imgH="5270500" progId="Equation.3">
                  <p:embed/>
                </p:oleObj>
              </mc:Choice>
              <mc:Fallback>
                <p:oleObj name="Equation" r:id="rId6" imgW="16675100" imgH="5270500" progId="Equation.3">
                  <p:embed/>
                  <p:pic>
                    <p:nvPicPr>
                      <p:cNvPr id="40990" name="Object 45">
                        <a:extLst>
                          <a:ext uri="{FF2B5EF4-FFF2-40B4-BE49-F238E27FC236}">
                            <a16:creationId xmlns:a16="http://schemas.microsoft.com/office/drawing/2014/main" xmlns="" id="{7B7016E3-61B9-8340-AB6F-7E31D453031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52600" y="3460750"/>
                        <a:ext cx="1219200" cy="385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174200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2">
            <a:extLst>
              <a:ext uri="{FF2B5EF4-FFF2-40B4-BE49-F238E27FC236}">
                <a16:creationId xmlns:a16="http://schemas.microsoft.com/office/drawing/2014/main" xmlns="" id="{89B536D0-E4C6-C443-8C13-FC57B9E0F8CF}"/>
              </a:ext>
            </a:extLst>
          </p:cNvPr>
          <p:cNvSpPr>
            <a:spLocks noGrp="1" noChangeArrowheads="1"/>
          </p:cNvSpPr>
          <p:nvPr>
            <p:ph type="title"/>
          </p:nvPr>
        </p:nvSpPr>
        <p:spPr/>
        <p:txBody>
          <a:bodyPr/>
          <a:lstStyle/>
          <a:p>
            <a:r>
              <a:rPr lang="en-US" altLang="en-US" sz="4000" b="1" dirty="0"/>
              <a:t>How to write Ordinary Differential Equation</a:t>
            </a:r>
          </a:p>
        </p:txBody>
      </p:sp>
      <p:sp>
        <p:nvSpPr>
          <p:cNvPr id="43012" name="Rectangle 18">
            <a:extLst>
              <a:ext uri="{FF2B5EF4-FFF2-40B4-BE49-F238E27FC236}">
                <a16:creationId xmlns:a16="http://schemas.microsoft.com/office/drawing/2014/main" xmlns="" id="{87551831-CD32-D942-BD28-96C1D4F040BF}"/>
              </a:ext>
            </a:extLst>
          </p:cNvPr>
          <p:cNvSpPr>
            <a:spLocks noChangeArrowheads="1"/>
          </p:cNvSpPr>
          <p:nvPr/>
        </p:nvSpPr>
        <p:spPr bwMode="auto">
          <a:xfrm>
            <a:off x="5257800" y="3505201"/>
            <a:ext cx="11049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lgn="just">
              <a:spcBef>
                <a:spcPct val="0"/>
              </a:spcBef>
              <a:buClrTx/>
              <a:buSzTx/>
              <a:buFontTx/>
              <a:buNone/>
            </a:pPr>
            <a:r>
              <a:rPr lang="en-US" altLang="en-US" sz="1800" b="1">
                <a:latin typeface="Times New Roman" panose="02020603050405020304" pitchFamily="18" charset="0"/>
                <a:cs typeface="Times New Roman" panose="02020603050405020304" pitchFamily="18" charset="0"/>
              </a:rPr>
              <a:t>Example </a:t>
            </a:r>
            <a:endParaRPr lang="en-US" altLang="en-US" sz="1800">
              <a:latin typeface="Times New Roman" panose="02020603050405020304" pitchFamily="18" charset="0"/>
            </a:endParaRPr>
          </a:p>
          <a:p>
            <a:pPr algn="just">
              <a:spcBef>
                <a:spcPct val="0"/>
              </a:spcBef>
              <a:buClrTx/>
              <a:buSzTx/>
              <a:buFontTx/>
              <a:buNone/>
            </a:pPr>
            <a:r>
              <a:rPr lang="en-US" altLang="en-US" sz="1200">
                <a:latin typeface="Times New Roman" panose="02020603050405020304" pitchFamily="18" charset="0"/>
                <a:cs typeface="Times New Roman" panose="02020603050405020304" pitchFamily="18" charset="0"/>
              </a:rPr>
              <a:t>	</a:t>
            </a:r>
            <a:endParaRPr lang="en-US" altLang="en-US" sz="2400">
              <a:latin typeface="Times New Roman" panose="02020603050405020304" pitchFamily="18" charset="0"/>
            </a:endParaRPr>
          </a:p>
        </p:txBody>
      </p:sp>
      <p:graphicFrame>
        <p:nvGraphicFramePr>
          <p:cNvPr id="43013" name="Object 17">
            <a:extLst>
              <a:ext uri="{FF2B5EF4-FFF2-40B4-BE49-F238E27FC236}">
                <a16:creationId xmlns:a16="http://schemas.microsoft.com/office/drawing/2014/main" xmlns="" id="{31936A0B-EC2C-5249-BA4E-D622683636D2}"/>
              </a:ext>
            </a:extLst>
          </p:cNvPr>
          <p:cNvGraphicFramePr>
            <a:graphicFrameLocks noChangeAspect="1"/>
          </p:cNvGraphicFramePr>
          <p:nvPr/>
        </p:nvGraphicFramePr>
        <p:xfrm>
          <a:off x="4953000" y="3995739"/>
          <a:ext cx="2209800" cy="530225"/>
        </p:xfrm>
        <a:graphic>
          <a:graphicData uri="http://schemas.openxmlformats.org/presentationml/2006/ole">
            <mc:AlternateContent xmlns:mc="http://schemas.openxmlformats.org/markup-compatibility/2006">
              <mc:Choice xmlns:v="urn:schemas-microsoft-com:vml" Requires="v">
                <p:oleObj spid="_x0000_s161838" name="Equation" r:id="rId4" imgW="37452300" imgH="9067800" progId="Equation.3">
                  <p:embed/>
                </p:oleObj>
              </mc:Choice>
              <mc:Fallback>
                <p:oleObj name="Equation" r:id="rId4" imgW="37452300" imgH="9067800" progId="Equation.3">
                  <p:embed/>
                  <p:pic>
                    <p:nvPicPr>
                      <p:cNvPr id="43013" name="Object 17">
                        <a:extLst>
                          <a:ext uri="{FF2B5EF4-FFF2-40B4-BE49-F238E27FC236}">
                            <a16:creationId xmlns:a16="http://schemas.microsoft.com/office/drawing/2014/main" xmlns="" id="{31936A0B-EC2C-5249-BA4E-D622683636D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53000" y="3995739"/>
                        <a:ext cx="2209800"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3014" name="Rectangle 19">
            <a:extLst>
              <a:ext uri="{FF2B5EF4-FFF2-40B4-BE49-F238E27FC236}">
                <a16:creationId xmlns:a16="http://schemas.microsoft.com/office/drawing/2014/main" xmlns="" id="{6ECAD0C2-4933-8144-B338-481F85BA5405}"/>
              </a:ext>
            </a:extLst>
          </p:cNvPr>
          <p:cNvSpPr>
            <a:spLocks noChangeArrowheads="1"/>
          </p:cNvSpPr>
          <p:nvPr/>
        </p:nvSpPr>
        <p:spPr bwMode="auto">
          <a:xfrm>
            <a:off x="5257800" y="4572001"/>
            <a:ext cx="146685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lgn="just">
              <a:spcBef>
                <a:spcPct val="0"/>
              </a:spcBef>
              <a:buClrTx/>
              <a:buSzTx/>
              <a:buFontTx/>
              <a:buNone/>
            </a:pPr>
            <a:r>
              <a:rPr lang="en-US" altLang="en-US" sz="1800">
                <a:latin typeface="Times New Roman" panose="02020603050405020304" pitchFamily="18" charset="0"/>
                <a:cs typeface="Times New Roman" panose="02020603050405020304" pitchFamily="18" charset="0"/>
              </a:rPr>
              <a:t>is rewritten as</a:t>
            </a:r>
            <a:endParaRPr lang="en-US" altLang="en-US" sz="1800">
              <a:latin typeface="Times New Roman" panose="02020603050405020304" pitchFamily="18" charset="0"/>
            </a:endParaRPr>
          </a:p>
          <a:p>
            <a:pPr algn="just">
              <a:spcBef>
                <a:spcPct val="0"/>
              </a:spcBef>
              <a:buClrTx/>
              <a:buSzTx/>
              <a:buFontTx/>
              <a:buNone/>
            </a:pPr>
            <a:r>
              <a:rPr lang="en-US" altLang="en-US" sz="1200">
                <a:latin typeface="Times New Roman" panose="02020603050405020304" pitchFamily="18" charset="0"/>
                <a:cs typeface="Times New Roman" panose="02020603050405020304" pitchFamily="18" charset="0"/>
              </a:rPr>
              <a:t>	</a:t>
            </a:r>
            <a:endParaRPr lang="en-US" altLang="en-US" sz="2400">
              <a:latin typeface="Times New Roman" panose="02020603050405020304" pitchFamily="18" charset="0"/>
            </a:endParaRPr>
          </a:p>
        </p:txBody>
      </p:sp>
      <p:graphicFrame>
        <p:nvGraphicFramePr>
          <p:cNvPr id="43015" name="Object 16">
            <a:extLst>
              <a:ext uri="{FF2B5EF4-FFF2-40B4-BE49-F238E27FC236}">
                <a16:creationId xmlns:a16="http://schemas.microsoft.com/office/drawing/2014/main" xmlns="" id="{BF8E30DB-D98B-AE45-9962-B65347F3B712}"/>
              </a:ext>
            </a:extLst>
          </p:cNvPr>
          <p:cNvGraphicFramePr>
            <a:graphicFrameLocks noChangeAspect="1"/>
          </p:cNvGraphicFramePr>
          <p:nvPr/>
        </p:nvGraphicFramePr>
        <p:xfrm>
          <a:off x="4876800" y="4986339"/>
          <a:ext cx="2286000" cy="549275"/>
        </p:xfrm>
        <a:graphic>
          <a:graphicData uri="http://schemas.openxmlformats.org/presentationml/2006/ole">
            <mc:AlternateContent xmlns:mc="http://schemas.openxmlformats.org/markup-compatibility/2006">
              <mc:Choice xmlns:v="urn:schemas-microsoft-com:vml" Requires="v">
                <p:oleObj spid="_x0000_s161839" name="Equation" r:id="rId6" imgW="37452300" imgH="9067800" progId="Equation.3">
                  <p:embed/>
                </p:oleObj>
              </mc:Choice>
              <mc:Fallback>
                <p:oleObj name="Equation" r:id="rId6" imgW="37452300" imgH="9067800" progId="Equation.3">
                  <p:embed/>
                  <p:pic>
                    <p:nvPicPr>
                      <p:cNvPr id="43015" name="Object 16">
                        <a:extLst>
                          <a:ext uri="{FF2B5EF4-FFF2-40B4-BE49-F238E27FC236}">
                            <a16:creationId xmlns:a16="http://schemas.microsoft.com/office/drawing/2014/main" xmlns="" id="{BF8E30DB-D98B-AE45-9962-B65347F3B71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876800" y="4986339"/>
                        <a:ext cx="22860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3016" name="Rectangle 20">
            <a:extLst>
              <a:ext uri="{FF2B5EF4-FFF2-40B4-BE49-F238E27FC236}">
                <a16:creationId xmlns:a16="http://schemas.microsoft.com/office/drawing/2014/main" xmlns="" id="{F2178C8F-01BE-814C-9E1B-3258E1A630EB}"/>
              </a:ext>
            </a:extLst>
          </p:cNvPr>
          <p:cNvSpPr>
            <a:spLocks noChangeArrowheads="1"/>
          </p:cNvSpPr>
          <p:nvPr/>
        </p:nvSpPr>
        <p:spPr bwMode="auto">
          <a:xfrm>
            <a:off x="5334001" y="5562601"/>
            <a:ext cx="11017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lgn="just">
              <a:spcBef>
                <a:spcPct val="0"/>
              </a:spcBef>
              <a:buClrTx/>
              <a:buSzTx/>
              <a:buFontTx/>
              <a:buNone/>
            </a:pPr>
            <a:r>
              <a:rPr lang="en-US" altLang="en-US" sz="1600">
                <a:latin typeface="Times New Roman" panose="02020603050405020304" pitchFamily="18" charset="0"/>
                <a:cs typeface="Times New Roman" panose="02020603050405020304" pitchFamily="18" charset="0"/>
              </a:rPr>
              <a:t>In this case</a:t>
            </a:r>
            <a:endParaRPr lang="en-US" altLang="en-US" sz="1600">
              <a:latin typeface="Times New Roman" panose="02020603050405020304" pitchFamily="18" charset="0"/>
            </a:endParaRPr>
          </a:p>
          <a:p>
            <a:pPr algn="just">
              <a:spcBef>
                <a:spcPct val="0"/>
              </a:spcBef>
              <a:buClrTx/>
              <a:buSzTx/>
              <a:buFontTx/>
              <a:buNone/>
            </a:pPr>
            <a:r>
              <a:rPr lang="en-US" altLang="en-US" sz="1200">
                <a:latin typeface="Times New Roman" panose="02020603050405020304" pitchFamily="18" charset="0"/>
                <a:cs typeface="Times New Roman" panose="02020603050405020304" pitchFamily="18" charset="0"/>
              </a:rPr>
              <a:t>	</a:t>
            </a:r>
            <a:endParaRPr lang="en-US" altLang="en-US" sz="2400">
              <a:latin typeface="Times New Roman" panose="02020603050405020304" pitchFamily="18" charset="0"/>
            </a:endParaRPr>
          </a:p>
        </p:txBody>
      </p:sp>
      <p:graphicFrame>
        <p:nvGraphicFramePr>
          <p:cNvPr id="43017" name="Object 15">
            <a:extLst>
              <a:ext uri="{FF2B5EF4-FFF2-40B4-BE49-F238E27FC236}">
                <a16:creationId xmlns:a16="http://schemas.microsoft.com/office/drawing/2014/main" xmlns="" id="{6DC65A52-6542-8943-9838-22B4198482F4}"/>
              </a:ext>
            </a:extLst>
          </p:cNvPr>
          <p:cNvGraphicFramePr>
            <a:graphicFrameLocks noChangeAspect="1"/>
          </p:cNvGraphicFramePr>
          <p:nvPr/>
        </p:nvGraphicFramePr>
        <p:xfrm>
          <a:off x="4953000" y="6065838"/>
          <a:ext cx="2133600" cy="412750"/>
        </p:xfrm>
        <a:graphic>
          <a:graphicData uri="http://schemas.openxmlformats.org/presentationml/2006/ole">
            <mc:AlternateContent xmlns:mc="http://schemas.openxmlformats.org/markup-compatibility/2006">
              <mc:Choice xmlns:v="urn:schemas-microsoft-com:vml" Requires="v">
                <p:oleObj spid="_x0000_s161840" name="Equation" r:id="rId8" imgW="30721300" imgH="5854700" progId="Equation.3">
                  <p:embed/>
                </p:oleObj>
              </mc:Choice>
              <mc:Fallback>
                <p:oleObj name="Equation" r:id="rId8" imgW="30721300" imgH="5854700" progId="Equation.3">
                  <p:embed/>
                  <p:pic>
                    <p:nvPicPr>
                      <p:cNvPr id="43017" name="Object 15">
                        <a:extLst>
                          <a:ext uri="{FF2B5EF4-FFF2-40B4-BE49-F238E27FC236}">
                            <a16:creationId xmlns:a16="http://schemas.microsoft.com/office/drawing/2014/main" xmlns="" id="{6DC65A52-6542-8943-9838-22B4198482F4}"/>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953000" y="6065838"/>
                        <a:ext cx="2133600"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3018" name="Rectangle 21">
            <a:extLst>
              <a:ext uri="{FF2B5EF4-FFF2-40B4-BE49-F238E27FC236}">
                <a16:creationId xmlns:a16="http://schemas.microsoft.com/office/drawing/2014/main" xmlns="" id="{695F6960-76B7-0D4E-B11C-B5EE66D9E08F}"/>
              </a:ext>
            </a:extLst>
          </p:cNvPr>
          <p:cNvSpPr>
            <a:spLocks noChangeArrowheads="1"/>
          </p:cNvSpPr>
          <p:nvPr/>
        </p:nvSpPr>
        <p:spPr bwMode="auto">
          <a:xfrm>
            <a:off x="2590801" y="2209800"/>
            <a:ext cx="7400925"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spcBef>
                <a:spcPct val="0"/>
              </a:spcBef>
              <a:buClrTx/>
              <a:buSzTx/>
              <a:buFontTx/>
              <a:buNone/>
            </a:pPr>
            <a:r>
              <a:rPr lang="en-US" altLang="en-US" sz="1900"/>
              <a:t>How does one write a first order differential equation in the form of</a:t>
            </a:r>
          </a:p>
        </p:txBody>
      </p:sp>
      <p:graphicFrame>
        <p:nvGraphicFramePr>
          <p:cNvPr id="43019" name="Object 22">
            <a:extLst>
              <a:ext uri="{FF2B5EF4-FFF2-40B4-BE49-F238E27FC236}">
                <a16:creationId xmlns:a16="http://schemas.microsoft.com/office/drawing/2014/main" xmlns="" id="{940E0484-8C12-ED46-A753-74854FC7D009}"/>
              </a:ext>
            </a:extLst>
          </p:cNvPr>
          <p:cNvGraphicFramePr>
            <a:graphicFrameLocks noChangeAspect="1"/>
          </p:cNvGraphicFramePr>
          <p:nvPr/>
        </p:nvGraphicFramePr>
        <p:xfrm>
          <a:off x="5410200" y="2819400"/>
          <a:ext cx="1157288" cy="566738"/>
        </p:xfrm>
        <a:graphic>
          <a:graphicData uri="http://schemas.openxmlformats.org/presentationml/2006/ole">
            <mc:AlternateContent xmlns:mc="http://schemas.openxmlformats.org/markup-compatibility/2006">
              <mc:Choice xmlns:v="urn:schemas-microsoft-com:vml" Requires="v">
                <p:oleObj spid="_x0000_s161841" name="Equation" r:id="rId10" imgW="18427700" imgH="9067800" progId="Equation.3">
                  <p:embed/>
                </p:oleObj>
              </mc:Choice>
              <mc:Fallback>
                <p:oleObj name="Equation" r:id="rId10" imgW="18427700" imgH="9067800" progId="Equation.3">
                  <p:embed/>
                  <p:pic>
                    <p:nvPicPr>
                      <p:cNvPr id="43019" name="Object 22">
                        <a:extLst>
                          <a:ext uri="{FF2B5EF4-FFF2-40B4-BE49-F238E27FC236}">
                            <a16:creationId xmlns:a16="http://schemas.microsoft.com/office/drawing/2014/main" xmlns="" id="{940E0484-8C12-ED46-A753-74854FC7D009}"/>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410200" y="2819400"/>
                        <a:ext cx="1157288"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1645992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2">
            <a:extLst>
              <a:ext uri="{FF2B5EF4-FFF2-40B4-BE49-F238E27FC236}">
                <a16:creationId xmlns:a16="http://schemas.microsoft.com/office/drawing/2014/main" xmlns="" id="{2553E56A-693F-1D49-93A8-93D4F436C345}"/>
              </a:ext>
            </a:extLst>
          </p:cNvPr>
          <p:cNvSpPr>
            <a:spLocks noGrp="1" noChangeArrowheads="1"/>
          </p:cNvSpPr>
          <p:nvPr>
            <p:ph type="title"/>
          </p:nvPr>
        </p:nvSpPr>
        <p:spPr>
          <a:xfrm>
            <a:off x="1981200" y="609600"/>
            <a:ext cx="8458200" cy="1143000"/>
          </a:xfrm>
        </p:spPr>
        <p:txBody>
          <a:bodyPr/>
          <a:lstStyle/>
          <a:p>
            <a:r>
              <a:rPr lang="en-US" altLang="en-US" dirty="0">
                <a:cs typeface="Times New Roman" panose="02020603050405020304" pitchFamily="18" charset="0"/>
              </a:rPr>
              <a:t>Example</a:t>
            </a:r>
          </a:p>
        </p:txBody>
      </p:sp>
      <p:sp>
        <p:nvSpPr>
          <p:cNvPr id="45060" name="Rectangle 6">
            <a:extLst>
              <a:ext uri="{FF2B5EF4-FFF2-40B4-BE49-F238E27FC236}">
                <a16:creationId xmlns:a16="http://schemas.microsoft.com/office/drawing/2014/main" xmlns="" id="{D1DD7938-2CF3-4D42-9FEA-22CA5731E8B8}"/>
              </a:ext>
            </a:extLst>
          </p:cNvPr>
          <p:cNvSpPr>
            <a:spLocks noChangeArrowheads="1"/>
          </p:cNvSpPr>
          <p:nvPr/>
        </p:nvSpPr>
        <p:spPr bwMode="auto">
          <a:xfrm>
            <a:off x="1905000" y="2057400"/>
            <a:ext cx="7010400" cy="1098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lgn="just">
              <a:spcBef>
                <a:spcPct val="0"/>
              </a:spcBef>
              <a:buClrTx/>
              <a:buSzTx/>
              <a:buFontTx/>
              <a:buNone/>
            </a:pPr>
            <a:r>
              <a:rPr lang="en-US" altLang="en-US" sz="1800">
                <a:latin typeface="Times New Roman" panose="02020603050405020304" pitchFamily="18" charset="0"/>
                <a:cs typeface="Times New Roman" panose="02020603050405020304" pitchFamily="18" charset="0"/>
              </a:rPr>
              <a:t>A ball at 1200K is allowed to cool down in air at an ambient temperature of 300K.  Assuming heat is lost only due to radiation, the differential equation for the temperature of the ball is given by</a:t>
            </a:r>
            <a:r>
              <a:rPr lang="en-US" altLang="en-US" sz="1200">
                <a:latin typeface="Times New Roman" panose="02020603050405020304" pitchFamily="18" charset="0"/>
                <a:cs typeface="Times New Roman" panose="02020603050405020304" pitchFamily="18" charset="0"/>
              </a:rPr>
              <a:t> </a:t>
            </a:r>
            <a:endParaRPr lang="en-US" altLang="en-US" sz="1100">
              <a:latin typeface="Times New Roman" panose="02020603050405020304" pitchFamily="18" charset="0"/>
            </a:endParaRPr>
          </a:p>
          <a:p>
            <a:pPr algn="just">
              <a:spcBef>
                <a:spcPct val="0"/>
              </a:spcBef>
              <a:buClrTx/>
              <a:buSzTx/>
              <a:buFontTx/>
              <a:buNone/>
            </a:pPr>
            <a:r>
              <a:rPr lang="en-US" altLang="en-US" sz="1200">
                <a:latin typeface="Times New Roman" panose="02020603050405020304" pitchFamily="18" charset="0"/>
                <a:cs typeface="Times New Roman" panose="02020603050405020304" pitchFamily="18" charset="0"/>
              </a:rPr>
              <a:t>	</a:t>
            </a:r>
            <a:endParaRPr lang="en-US" altLang="en-US" sz="2400">
              <a:latin typeface="Times New Roman" panose="02020603050405020304" pitchFamily="18" charset="0"/>
            </a:endParaRPr>
          </a:p>
        </p:txBody>
      </p:sp>
      <p:graphicFrame>
        <p:nvGraphicFramePr>
          <p:cNvPr id="45061" name="Object 5">
            <a:extLst>
              <a:ext uri="{FF2B5EF4-FFF2-40B4-BE49-F238E27FC236}">
                <a16:creationId xmlns:a16="http://schemas.microsoft.com/office/drawing/2014/main" xmlns="" id="{07F7441B-FA0F-0A48-979F-329BF60070DA}"/>
              </a:ext>
            </a:extLst>
          </p:cNvPr>
          <p:cNvGraphicFramePr>
            <a:graphicFrameLocks noChangeAspect="1"/>
          </p:cNvGraphicFramePr>
          <p:nvPr/>
        </p:nvGraphicFramePr>
        <p:xfrm>
          <a:off x="2800351" y="3124201"/>
          <a:ext cx="4448175" cy="555625"/>
        </p:xfrm>
        <a:graphic>
          <a:graphicData uri="http://schemas.openxmlformats.org/presentationml/2006/ole">
            <mc:AlternateContent xmlns:mc="http://schemas.openxmlformats.org/markup-compatibility/2006">
              <mc:Choice xmlns:v="urn:schemas-microsoft-com:vml" Requires="v">
                <p:oleObj spid="_x0000_s163875" name="Equation" r:id="rId4" imgW="69634100" imgH="9067800" progId="Equation.3">
                  <p:embed/>
                </p:oleObj>
              </mc:Choice>
              <mc:Fallback>
                <p:oleObj name="Equation" r:id="rId4" imgW="69634100" imgH="9067800" progId="Equation.3">
                  <p:embed/>
                  <p:pic>
                    <p:nvPicPr>
                      <p:cNvPr id="45061" name="Object 5">
                        <a:extLst>
                          <a:ext uri="{FF2B5EF4-FFF2-40B4-BE49-F238E27FC236}">
                            <a16:creationId xmlns:a16="http://schemas.microsoft.com/office/drawing/2014/main" xmlns="" id="{07F7441B-FA0F-0A48-979F-329BF60070D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00351" y="3124201"/>
                        <a:ext cx="4448175" cy="55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5062" name="Rectangle 7">
            <a:extLst>
              <a:ext uri="{FF2B5EF4-FFF2-40B4-BE49-F238E27FC236}">
                <a16:creationId xmlns:a16="http://schemas.microsoft.com/office/drawing/2014/main" xmlns="" id="{B3DDFEEC-96CE-4044-B0D2-065653E58CFE}"/>
              </a:ext>
            </a:extLst>
          </p:cNvPr>
          <p:cNvSpPr>
            <a:spLocks noChangeArrowheads="1"/>
          </p:cNvSpPr>
          <p:nvPr/>
        </p:nvSpPr>
        <p:spPr bwMode="auto">
          <a:xfrm>
            <a:off x="1905000" y="3733800"/>
            <a:ext cx="23495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lgn="just">
              <a:spcBef>
                <a:spcPct val="0"/>
              </a:spcBef>
              <a:buClrTx/>
              <a:buSzTx/>
              <a:buFontTx/>
              <a:buNone/>
            </a:pPr>
            <a:r>
              <a:rPr lang="en-US" altLang="en-US" sz="1800">
                <a:latin typeface="Times New Roman" panose="02020603050405020304" pitchFamily="18" charset="0"/>
                <a:cs typeface="Times New Roman" panose="02020603050405020304" pitchFamily="18" charset="0"/>
              </a:rPr>
              <a:t>  </a:t>
            </a:r>
            <a:endParaRPr lang="en-US" altLang="en-US" sz="1800">
              <a:latin typeface="Times New Roman" panose="02020603050405020304" pitchFamily="18" charset="0"/>
            </a:endParaRPr>
          </a:p>
          <a:p>
            <a:pPr algn="just">
              <a:spcBef>
                <a:spcPct val="0"/>
              </a:spcBef>
              <a:buClrTx/>
              <a:buSzTx/>
              <a:buFontTx/>
              <a:buNone/>
            </a:pPr>
            <a:r>
              <a:rPr lang="en-US" altLang="en-US" sz="1800">
                <a:latin typeface="Times New Roman" panose="02020603050405020304" pitchFamily="18" charset="0"/>
                <a:cs typeface="Times New Roman" panose="02020603050405020304" pitchFamily="18" charset="0"/>
              </a:rPr>
              <a:t>Find the temperature at</a:t>
            </a:r>
            <a:r>
              <a:rPr lang="en-US" altLang="en-US" sz="1200">
                <a:latin typeface="Times New Roman" panose="02020603050405020304" pitchFamily="18" charset="0"/>
                <a:cs typeface="Times New Roman" panose="02020603050405020304" pitchFamily="18" charset="0"/>
              </a:rPr>
              <a:t> </a:t>
            </a:r>
            <a:endParaRPr lang="en-US" altLang="en-US" sz="2400">
              <a:latin typeface="Times New Roman" panose="02020603050405020304" pitchFamily="18" charset="0"/>
            </a:endParaRPr>
          </a:p>
        </p:txBody>
      </p:sp>
      <p:graphicFrame>
        <p:nvGraphicFramePr>
          <p:cNvPr id="45063" name="Object 4">
            <a:extLst>
              <a:ext uri="{FF2B5EF4-FFF2-40B4-BE49-F238E27FC236}">
                <a16:creationId xmlns:a16="http://schemas.microsoft.com/office/drawing/2014/main" xmlns="" id="{F58F1142-76B0-8D4F-BC31-19CFEF8394C7}"/>
              </a:ext>
            </a:extLst>
          </p:cNvPr>
          <p:cNvGraphicFramePr>
            <a:graphicFrameLocks noChangeAspect="1"/>
          </p:cNvGraphicFramePr>
          <p:nvPr/>
        </p:nvGraphicFramePr>
        <p:xfrm>
          <a:off x="4343400" y="4038601"/>
          <a:ext cx="762000" cy="284163"/>
        </p:xfrm>
        <a:graphic>
          <a:graphicData uri="http://schemas.openxmlformats.org/presentationml/2006/ole">
            <mc:AlternateContent xmlns:mc="http://schemas.openxmlformats.org/markup-compatibility/2006">
              <mc:Choice xmlns:v="urn:schemas-microsoft-com:vml" Requires="v">
                <p:oleObj spid="_x0000_s163876" name="Equation" r:id="rId6" imgW="11112500" imgH="4102100" progId="Equation.3">
                  <p:embed/>
                </p:oleObj>
              </mc:Choice>
              <mc:Fallback>
                <p:oleObj name="Equation" r:id="rId6" imgW="11112500" imgH="4102100" progId="Equation.3">
                  <p:embed/>
                  <p:pic>
                    <p:nvPicPr>
                      <p:cNvPr id="45063" name="Object 4">
                        <a:extLst>
                          <a:ext uri="{FF2B5EF4-FFF2-40B4-BE49-F238E27FC236}">
                            <a16:creationId xmlns:a16="http://schemas.microsoft.com/office/drawing/2014/main" xmlns="" id="{F58F1142-76B0-8D4F-BC31-19CFEF8394C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343400" y="4038601"/>
                        <a:ext cx="762000" cy="28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5064" name="Rectangle 8">
            <a:extLst>
              <a:ext uri="{FF2B5EF4-FFF2-40B4-BE49-F238E27FC236}">
                <a16:creationId xmlns:a16="http://schemas.microsoft.com/office/drawing/2014/main" xmlns="" id="{6A318536-B1F2-1849-BBB2-1F8DA4375064}"/>
              </a:ext>
            </a:extLst>
          </p:cNvPr>
          <p:cNvSpPr>
            <a:spLocks noChangeArrowheads="1"/>
          </p:cNvSpPr>
          <p:nvPr/>
        </p:nvSpPr>
        <p:spPr bwMode="auto">
          <a:xfrm>
            <a:off x="5105400" y="3962401"/>
            <a:ext cx="5149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lgn="just">
              <a:spcBef>
                <a:spcPct val="0"/>
              </a:spcBef>
              <a:buClrTx/>
              <a:buSzTx/>
              <a:buFontTx/>
              <a:buNone/>
            </a:pPr>
            <a:r>
              <a:rPr lang="en-US" altLang="en-US" sz="1800">
                <a:latin typeface="Times New Roman" panose="02020603050405020304" pitchFamily="18" charset="0"/>
                <a:cs typeface="Times New Roman" panose="02020603050405020304" pitchFamily="18" charset="0"/>
              </a:rPr>
              <a:t>seconds using Euler’s method.  Assume a step size of</a:t>
            </a:r>
            <a:r>
              <a:rPr lang="en-US" altLang="en-US" sz="1200">
                <a:latin typeface="Times New Roman" panose="02020603050405020304" pitchFamily="18" charset="0"/>
                <a:cs typeface="Times New Roman" panose="02020603050405020304" pitchFamily="18" charset="0"/>
              </a:rPr>
              <a:t>  </a:t>
            </a:r>
            <a:endParaRPr lang="en-US" altLang="en-US" sz="2400">
              <a:latin typeface="Times New Roman" panose="02020603050405020304" pitchFamily="18" charset="0"/>
            </a:endParaRPr>
          </a:p>
        </p:txBody>
      </p:sp>
      <p:graphicFrame>
        <p:nvGraphicFramePr>
          <p:cNvPr id="45065" name="Object 3">
            <a:extLst>
              <a:ext uri="{FF2B5EF4-FFF2-40B4-BE49-F238E27FC236}">
                <a16:creationId xmlns:a16="http://schemas.microsoft.com/office/drawing/2014/main" xmlns="" id="{39C6AD69-134D-2A4B-B353-DCB67F628A61}"/>
              </a:ext>
            </a:extLst>
          </p:cNvPr>
          <p:cNvGraphicFramePr>
            <a:graphicFrameLocks noChangeAspect="1"/>
          </p:cNvGraphicFramePr>
          <p:nvPr/>
        </p:nvGraphicFramePr>
        <p:xfrm>
          <a:off x="1981200" y="4495800"/>
          <a:ext cx="838200" cy="300038"/>
        </p:xfrm>
        <a:graphic>
          <a:graphicData uri="http://schemas.openxmlformats.org/presentationml/2006/ole">
            <mc:AlternateContent xmlns:mc="http://schemas.openxmlformats.org/markup-compatibility/2006">
              <mc:Choice xmlns:v="urn:schemas-microsoft-com:vml" Requires="v">
                <p:oleObj spid="_x0000_s163877" name="Equation" r:id="rId8" imgW="11696700" imgH="4102100" progId="Equation.3">
                  <p:embed/>
                </p:oleObj>
              </mc:Choice>
              <mc:Fallback>
                <p:oleObj name="Equation" r:id="rId8" imgW="11696700" imgH="4102100" progId="Equation.3">
                  <p:embed/>
                  <p:pic>
                    <p:nvPicPr>
                      <p:cNvPr id="45065" name="Object 3">
                        <a:extLst>
                          <a:ext uri="{FF2B5EF4-FFF2-40B4-BE49-F238E27FC236}">
                            <a16:creationId xmlns:a16="http://schemas.microsoft.com/office/drawing/2014/main" xmlns="" id="{39C6AD69-134D-2A4B-B353-DCB67F628A61}"/>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981200" y="4495800"/>
                        <a:ext cx="838200"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5066" name="Rectangle 9">
            <a:extLst>
              <a:ext uri="{FF2B5EF4-FFF2-40B4-BE49-F238E27FC236}">
                <a16:creationId xmlns:a16="http://schemas.microsoft.com/office/drawing/2014/main" xmlns="" id="{88CC7B2C-9532-A240-A060-A74424FB1E54}"/>
              </a:ext>
            </a:extLst>
          </p:cNvPr>
          <p:cNvSpPr>
            <a:spLocks noChangeArrowheads="1"/>
          </p:cNvSpPr>
          <p:nvPr/>
        </p:nvSpPr>
        <p:spPr bwMode="auto">
          <a:xfrm>
            <a:off x="2819400" y="4495801"/>
            <a:ext cx="10033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lgn="just">
              <a:spcBef>
                <a:spcPct val="0"/>
              </a:spcBef>
              <a:buClrTx/>
              <a:buSzTx/>
              <a:buFontTx/>
              <a:buNone/>
            </a:pPr>
            <a:r>
              <a:rPr lang="en-US" altLang="en-US" sz="1200">
                <a:latin typeface="Times New Roman" panose="02020603050405020304" pitchFamily="18" charset="0"/>
                <a:cs typeface="Times New Roman" panose="02020603050405020304" pitchFamily="18" charset="0"/>
              </a:rPr>
              <a:t> </a:t>
            </a:r>
            <a:r>
              <a:rPr lang="en-US" altLang="en-US" sz="1800">
                <a:latin typeface="Times New Roman" panose="02020603050405020304" pitchFamily="18" charset="0"/>
                <a:cs typeface="Times New Roman" panose="02020603050405020304" pitchFamily="18" charset="0"/>
              </a:rPr>
              <a:t>seconds.</a:t>
            </a:r>
            <a:endParaRPr lang="en-US" altLang="en-US" sz="1800">
              <a:latin typeface="Times New Roman" panose="02020603050405020304" pitchFamily="18" charset="0"/>
            </a:endParaRPr>
          </a:p>
        </p:txBody>
      </p:sp>
    </p:spTree>
    <p:extLst>
      <p:ext uri="{BB962C8B-B14F-4D97-AF65-F5344CB8AC3E}">
        <p14:creationId xmlns:p14="http://schemas.microsoft.com/office/powerpoint/2010/main" val="30885112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2">
            <a:extLst>
              <a:ext uri="{FF2B5EF4-FFF2-40B4-BE49-F238E27FC236}">
                <a16:creationId xmlns:a16="http://schemas.microsoft.com/office/drawing/2014/main" xmlns="" id="{D5A6435C-DB9A-4044-AC5B-EF643E4E418C}"/>
              </a:ext>
            </a:extLst>
          </p:cNvPr>
          <p:cNvSpPr>
            <a:spLocks noGrp="1" noChangeArrowheads="1"/>
          </p:cNvSpPr>
          <p:nvPr>
            <p:ph type="title"/>
          </p:nvPr>
        </p:nvSpPr>
        <p:spPr/>
        <p:txBody>
          <a:bodyPr/>
          <a:lstStyle/>
          <a:p>
            <a:r>
              <a:rPr lang="en-US" altLang="en-US">
                <a:cs typeface="Times New Roman" panose="02020603050405020304" pitchFamily="18" charset="0"/>
              </a:rPr>
              <a:t>Solution</a:t>
            </a:r>
          </a:p>
        </p:txBody>
      </p:sp>
      <p:graphicFrame>
        <p:nvGraphicFramePr>
          <p:cNvPr id="47108" name="Object 52">
            <a:extLst>
              <a:ext uri="{FF2B5EF4-FFF2-40B4-BE49-F238E27FC236}">
                <a16:creationId xmlns:a16="http://schemas.microsoft.com/office/drawing/2014/main" xmlns="" id="{01D507F9-3448-CA41-97E8-F92D4D7C46A6}"/>
              </a:ext>
            </a:extLst>
          </p:cNvPr>
          <p:cNvGraphicFramePr>
            <a:graphicFrameLocks noChangeAspect="1"/>
          </p:cNvGraphicFramePr>
          <p:nvPr/>
        </p:nvGraphicFramePr>
        <p:xfrm>
          <a:off x="2895600" y="3449638"/>
          <a:ext cx="5181600" cy="2189162"/>
        </p:xfrm>
        <a:graphic>
          <a:graphicData uri="http://schemas.openxmlformats.org/presentationml/2006/ole">
            <mc:AlternateContent xmlns:mc="http://schemas.openxmlformats.org/markup-compatibility/2006">
              <mc:Choice xmlns:v="urn:schemas-microsoft-com:vml" Requires="v">
                <p:oleObj spid="_x0000_s165956" name="Equation" r:id="rId4" imgW="71386700" imgH="31013400" progId="Equation.3">
                  <p:embed/>
                </p:oleObj>
              </mc:Choice>
              <mc:Fallback>
                <p:oleObj name="Equation" r:id="rId4" imgW="71386700" imgH="31013400" progId="Equation.3">
                  <p:embed/>
                  <p:pic>
                    <p:nvPicPr>
                      <p:cNvPr id="47108" name="Object 52">
                        <a:extLst>
                          <a:ext uri="{FF2B5EF4-FFF2-40B4-BE49-F238E27FC236}">
                            <a16:creationId xmlns:a16="http://schemas.microsoft.com/office/drawing/2014/main" xmlns="" id="{01D507F9-3448-CA41-97E8-F92D4D7C46A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95600" y="3449638"/>
                        <a:ext cx="5181600" cy="2189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7109" name="Rectangle 55">
            <a:extLst>
              <a:ext uri="{FF2B5EF4-FFF2-40B4-BE49-F238E27FC236}">
                <a16:creationId xmlns:a16="http://schemas.microsoft.com/office/drawing/2014/main" xmlns="" id="{7274305A-9E62-B743-90F0-47D994576708}"/>
              </a:ext>
            </a:extLst>
          </p:cNvPr>
          <p:cNvSpPr>
            <a:spLocks noChangeArrowheads="1"/>
          </p:cNvSpPr>
          <p:nvPr/>
        </p:nvSpPr>
        <p:spPr bwMode="auto">
          <a:xfrm>
            <a:off x="2362200" y="1736726"/>
            <a:ext cx="12890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lgn="just">
              <a:spcBef>
                <a:spcPct val="0"/>
              </a:spcBef>
              <a:buClrTx/>
              <a:buSzTx/>
              <a:buFontTx/>
              <a:buNone/>
            </a:pPr>
            <a:r>
              <a:rPr lang="en-US" altLang="en-US" sz="2000" b="1">
                <a:latin typeface="Times New Roman" panose="02020603050405020304" pitchFamily="18" charset="0"/>
                <a:cs typeface="Times New Roman" panose="02020603050405020304" pitchFamily="18" charset="0"/>
              </a:rPr>
              <a:t>Step 1</a:t>
            </a:r>
            <a:r>
              <a:rPr lang="en-US" altLang="en-US" sz="2000">
                <a:latin typeface="Times New Roman" panose="02020603050405020304" pitchFamily="18" charset="0"/>
                <a:cs typeface="Times New Roman" panose="02020603050405020304" pitchFamily="18" charset="0"/>
              </a:rPr>
              <a:t>:</a:t>
            </a:r>
            <a:r>
              <a:rPr lang="en-US" altLang="en-US" sz="1200">
                <a:latin typeface="Times New Roman" panose="02020603050405020304" pitchFamily="18" charset="0"/>
                <a:cs typeface="Times New Roman" panose="02020603050405020304" pitchFamily="18" charset="0"/>
              </a:rPr>
              <a:t>	     </a:t>
            </a:r>
            <a:endParaRPr lang="en-US" altLang="en-US" sz="2400">
              <a:latin typeface="Times New Roman" panose="02020603050405020304" pitchFamily="18" charset="0"/>
            </a:endParaRPr>
          </a:p>
        </p:txBody>
      </p:sp>
      <p:graphicFrame>
        <p:nvGraphicFramePr>
          <p:cNvPr id="47110" name="Object 47">
            <a:extLst>
              <a:ext uri="{FF2B5EF4-FFF2-40B4-BE49-F238E27FC236}">
                <a16:creationId xmlns:a16="http://schemas.microsoft.com/office/drawing/2014/main" xmlns="" id="{A3E93C9B-7E23-E040-8966-8CCE4F132248}"/>
              </a:ext>
            </a:extLst>
          </p:cNvPr>
          <p:cNvGraphicFramePr>
            <a:graphicFrameLocks noChangeAspect="1"/>
          </p:cNvGraphicFramePr>
          <p:nvPr/>
        </p:nvGraphicFramePr>
        <p:xfrm>
          <a:off x="2362200" y="5622926"/>
          <a:ext cx="311150" cy="447675"/>
        </p:xfrm>
        <a:graphic>
          <a:graphicData uri="http://schemas.openxmlformats.org/presentationml/2006/ole">
            <mc:AlternateContent xmlns:mc="http://schemas.openxmlformats.org/markup-compatibility/2006">
              <mc:Choice xmlns:v="urn:schemas-microsoft-com:vml" Requires="v">
                <p:oleObj spid="_x0000_s165957" name="Equation" r:id="rId6" imgW="3505200" imgH="4978400" progId="Equation.3">
                  <p:embed/>
                </p:oleObj>
              </mc:Choice>
              <mc:Fallback>
                <p:oleObj name="Equation" r:id="rId6" imgW="3505200" imgH="4978400" progId="Equation.3">
                  <p:embed/>
                  <p:pic>
                    <p:nvPicPr>
                      <p:cNvPr id="47110" name="Object 47">
                        <a:extLst>
                          <a:ext uri="{FF2B5EF4-FFF2-40B4-BE49-F238E27FC236}">
                            <a16:creationId xmlns:a16="http://schemas.microsoft.com/office/drawing/2014/main" xmlns="" id="{A3E93C9B-7E23-E040-8966-8CCE4F13224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362200" y="5622926"/>
                        <a:ext cx="311150"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7111" name="Rectangle 59">
            <a:extLst>
              <a:ext uri="{FF2B5EF4-FFF2-40B4-BE49-F238E27FC236}">
                <a16:creationId xmlns:a16="http://schemas.microsoft.com/office/drawing/2014/main" xmlns="" id="{A7108271-24A0-CF44-A709-F28C8725632C}"/>
              </a:ext>
            </a:extLst>
          </p:cNvPr>
          <p:cNvSpPr>
            <a:spLocks noChangeArrowheads="1"/>
          </p:cNvSpPr>
          <p:nvPr/>
        </p:nvSpPr>
        <p:spPr bwMode="auto">
          <a:xfrm>
            <a:off x="2667000" y="5622926"/>
            <a:ext cx="328295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lgn="just">
              <a:spcBef>
                <a:spcPct val="0"/>
              </a:spcBef>
              <a:buClrTx/>
              <a:buSzTx/>
              <a:buFontTx/>
              <a:buNone/>
            </a:pPr>
            <a:r>
              <a:rPr lang="en-US" altLang="en-US" sz="1200">
                <a:latin typeface="Times New Roman" panose="02020603050405020304" pitchFamily="18" charset="0"/>
                <a:cs typeface="Times New Roman" panose="02020603050405020304" pitchFamily="18" charset="0"/>
              </a:rPr>
              <a:t> </a:t>
            </a:r>
            <a:r>
              <a:rPr lang="en-US" altLang="en-US" sz="1800">
                <a:latin typeface="Times New Roman" panose="02020603050405020304" pitchFamily="18" charset="0"/>
                <a:cs typeface="Times New Roman" panose="02020603050405020304" pitchFamily="18" charset="0"/>
              </a:rPr>
              <a:t>is the approximate temperature at</a:t>
            </a:r>
            <a:endParaRPr lang="en-US" altLang="en-US" sz="1800">
              <a:latin typeface="Times New Roman" panose="02020603050405020304" pitchFamily="18" charset="0"/>
            </a:endParaRPr>
          </a:p>
          <a:p>
            <a:pPr algn="just">
              <a:spcBef>
                <a:spcPct val="0"/>
              </a:spcBef>
              <a:buClrTx/>
              <a:buSzTx/>
              <a:buFontTx/>
              <a:buNone/>
            </a:pPr>
            <a:r>
              <a:rPr lang="en-US" altLang="en-US" sz="1200">
                <a:latin typeface="Times New Roman" panose="02020603050405020304" pitchFamily="18" charset="0"/>
                <a:cs typeface="Times New Roman" panose="02020603050405020304" pitchFamily="18" charset="0"/>
              </a:rPr>
              <a:t>	</a:t>
            </a:r>
            <a:endParaRPr lang="en-US" altLang="en-US" sz="2400">
              <a:latin typeface="Times New Roman" panose="02020603050405020304" pitchFamily="18" charset="0"/>
            </a:endParaRPr>
          </a:p>
        </p:txBody>
      </p:sp>
      <p:graphicFrame>
        <p:nvGraphicFramePr>
          <p:cNvPr id="47112" name="Object 46">
            <a:extLst>
              <a:ext uri="{FF2B5EF4-FFF2-40B4-BE49-F238E27FC236}">
                <a16:creationId xmlns:a16="http://schemas.microsoft.com/office/drawing/2014/main" xmlns="" id="{D08001DA-C65A-E248-AD73-E0A5B8F6584E}"/>
              </a:ext>
            </a:extLst>
          </p:cNvPr>
          <p:cNvGraphicFramePr>
            <a:graphicFrameLocks noChangeAspect="1"/>
          </p:cNvGraphicFramePr>
          <p:nvPr/>
        </p:nvGraphicFramePr>
        <p:xfrm>
          <a:off x="6019800" y="5607051"/>
          <a:ext cx="2825750" cy="360363"/>
        </p:xfrm>
        <a:graphic>
          <a:graphicData uri="http://schemas.openxmlformats.org/presentationml/2006/ole">
            <mc:AlternateContent xmlns:mc="http://schemas.openxmlformats.org/markup-compatibility/2006">
              <mc:Choice xmlns:v="urn:schemas-microsoft-com:vml" Requires="v">
                <p:oleObj spid="_x0000_s165958" name="Equation" r:id="rId8" imgW="40957500" imgH="5270500" progId="Equation.3">
                  <p:embed/>
                </p:oleObj>
              </mc:Choice>
              <mc:Fallback>
                <p:oleObj name="Equation" r:id="rId8" imgW="40957500" imgH="5270500" progId="Equation.3">
                  <p:embed/>
                  <p:pic>
                    <p:nvPicPr>
                      <p:cNvPr id="47112" name="Object 46">
                        <a:extLst>
                          <a:ext uri="{FF2B5EF4-FFF2-40B4-BE49-F238E27FC236}">
                            <a16:creationId xmlns:a16="http://schemas.microsoft.com/office/drawing/2014/main" xmlns="" id="{D08001DA-C65A-E248-AD73-E0A5B8F6584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019800" y="5607051"/>
                        <a:ext cx="2825750"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7113" name="Object 43">
            <a:extLst>
              <a:ext uri="{FF2B5EF4-FFF2-40B4-BE49-F238E27FC236}">
                <a16:creationId xmlns:a16="http://schemas.microsoft.com/office/drawing/2014/main" xmlns="" id="{62828F75-E7B0-4040-B9C1-81174B914189}"/>
              </a:ext>
            </a:extLst>
          </p:cNvPr>
          <p:cNvGraphicFramePr>
            <a:graphicFrameLocks noChangeAspect="1"/>
          </p:cNvGraphicFramePr>
          <p:nvPr/>
        </p:nvGraphicFramePr>
        <p:xfrm>
          <a:off x="4343400" y="6019801"/>
          <a:ext cx="2438400" cy="379413"/>
        </p:xfrm>
        <a:graphic>
          <a:graphicData uri="http://schemas.openxmlformats.org/presentationml/2006/ole">
            <mc:AlternateContent xmlns:mc="http://schemas.openxmlformats.org/markup-compatibility/2006">
              <mc:Choice xmlns:v="urn:schemas-microsoft-com:vml" Requires="v">
                <p:oleObj spid="_x0000_s165959" name="Equation" r:id="rId10" imgW="32473900" imgH="4978400" progId="Equation.3">
                  <p:embed/>
                </p:oleObj>
              </mc:Choice>
              <mc:Fallback>
                <p:oleObj name="Equation" r:id="rId10" imgW="32473900" imgH="4978400" progId="Equation.3">
                  <p:embed/>
                  <p:pic>
                    <p:nvPicPr>
                      <p:cNvPr id="47113" name="Object 43">
                        <a:extLst>
                          <a:ext uri="{FF2B5EF4-FFF2-40B4-BE49-F238E27FC236}">
                            <a16:creationId xmlns:a16="http://schemas.microsoft.com/office/drawing/2014/main" xmlns="" id="{62828F75-E7B0-4040-B9C1-81174B914189}"/>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343400" y="6019801"/>
                        <a:ext cx="2438400" cy="379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7114" name="Object 63">
            <a:extLst>
              <a:ext uri="{FF2B5EF4-FFF2-40B4-BE49-F238E27FC236}">
                <a16:creationId xmlns:a16="http://schemas.microsoft.com/office/drawing/2014/main" xmlns="" id="{3792E91E-9123-4846-8CDA-B9A0593D312A}"/>
              </a:ext>
            </a:extLst>
          </p:cNvPr>
          <p:cNvGraphicFramePr>
            <a:graphicFrameLocks noChangeAspect="1"/>
          </p:cNvGraphicFramePr>
          <p:nvPr/>
        </p:nvGraphicFramePr>
        <p:xfrm>
          <a:off x="2895600" y="2211388"/>
          <a:ext cx="3733800" cy="684212"/>
        </p:xfrm>
        <a:graphic>
          <a:graphicData uri="http://schemas.openxmlformats.org/presentationml/2006/ole">
            <mc:AlternateContent xmlns:mc="http://schemas.openxmlformats.org/markup-compatibility/2006">
              <mc:Choice xmlns:v="urn:schemas-microsoft-com:vml" Requires="v">
                <p:oleObj spid="_x0000_s165960" name="Equation" r:id="rId12" imgW="49149000" imgH="9067800" progId="Equation.3">
                  <p:embed/>
                </p:oleObj>
              </mc:Choice>
              <mc:Fallback>
                <p:oleObj name="Equation" r:id="rId12" imgW="49149000" imgH="9067800" progId="Equation.3">
                  <p:embed/>
                  <p:pic>
                    <p:nvPicPr>
                      <p:cNvPr id="47114" name="Object 63">
                        <a:extLst>
                          <a:ext uri="{FF2B5EF4-FFF2-40B4-BE49-F238E27FC236}">
                            <a16:creationId xmlns:a16="http://schemas.microsoft.com/office/drawing/2014/main" xmlns="" id="{3792E91E-9123-4846-8CDA-B9A0593D312A}"/>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895600" y="2211388"/>
                        <a:ext cx="3733800" cy="684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7115" name="Object 64">
            <a:extLst>
              <a:ext uri="{FF2B5EF4-FFF2-40B4-BE49-F238E27FC236}">
                <a16:creationId xmlns:a16="http://schemas.microsoft.com/office/drawing/2014/main" xmlns="" id="{8AA6BD10-62AF-AF4A-8C74-61E09DB78F55}"/>
              </a:ext>
            </a:extLst>
          </p:cNvPr>
          <p:cNvGraphicFramePr>
            <a:graphicFrameLocks noChangeAspect="1"/>
          </p:cNvGraphicFramePr>
          <p:nvPr/>
        </p:nvGraphicFramePr>
        <p:xfrm>
          <a:off x="2895600" y="2976564"/>
          <a:ext cx="3822700" cy="376237"/>
        </p:xfrm>
        <a:graphic>
          <a:graphicData uri="http://schemas.openxmlformats.org/presentationml/2006/ole">
            <mc:AlternateContent xmlns:mc="http://schemas.openxmlformats.org/markup-compatibility/2006">
              <mc:Choice xmlns:v="urn:schemas-microsoft-com:vml" Requires="v">
                <p:oleObj spid="_x0000_s165961" name="Equation" r:id="rId14" imgW="53543200" imgH="5270500" progId="Equation.3">
                  <p:embed/>
                </p:oleObj>
              </mc:Choice>
              <mc:Fallback>
                <p:oleObj name="Equation" r:id="rId14" imgW="53543200" imgH="5270500" progId="Equation.3">
                  <p:embed/>
                  <p:pic>
                    <p:nvPicPr>
                      <p:cNvPr id="47115" name="Object 64">
                        <a:extLst>
                          <a:ext uri="{FF2B5EF4-FFF2-40B4-BE49-F238E27FC236}">
                            <a16:creationId xmlns:a16="http://schemas.microsoft.com/office/drawing/2014/main" xmlns="" id="{8AA6BD10-62AF-AF4A-8C74-61E09DB78F55}"/>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895600" y="2976564"/>
                        <a:ext cx="3822700" cy="376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1131287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2">
            <a:extLst>
              <a:ext uri="{FF2B5EF4-FFF2-40B4-BE49-F238E27FC236}">
                <a16:creationId xmlns:a16="http://schemas.microsoft.com/office/drawing/2014/main" xmlns="" id="{558482F9-0980-664D-8BC7-EACCBE099543}"/>
              </a:ext>
            </a:extLst>
          </p:cNvPr>
          <p:cNvSpPr>
            <a:spLocks noGrp="1" noChangeArrowheads="1"/>
          </p:cNvSpPr>
          <p:nvPr>
            <p:ph type="title"/>
          </p:nvPr>
        </p:nvSpPr>
        <p:spPr/>
        <p:txBody>
          <a:bodyPr/>
          <a:lstStyle/>
          <a:p>
            <a:r>
              <a:rPr lang="en-US" altLang="en-US"/>
              <a:t>Solution Cont</a:t>
            </a:r>
          </a:p>
        </p:txBody>
      </p:sp>
      <p:sp>
        <p:nvSpPr>
          <p:cNvPr id="49156" name="Rectangle 32">
            <a:extLst>
              <a:ext uri="{FF2B5EF4-FFF2-40B4-BE49-F238E27FC236}">
                <a16:creationId xmlns:a16="http://schemas.microsoft.com/office/drawing/2014/main" xmlns="" id="{0C1B3067-74F6-3544-9257-381977F58BD7}"/>
              </a:ext>
            </a:extLst>
          </p:cNvPr>
          <p:cNvSpPr>
            <a:spLocks noChangeArrowheads="1"/>
          </p:cNvSpPr>
          <p:nvPr/>
        </p:nvSpPr>
        <p:spPr bwMode="auto">
          <a:xfrm>
            <a:off x="3276600" y="2133601"/>
            <a:ext cx="558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lgn="just">
              <a:spcBef>
                <a:spcPct val="0"/>
              </a:spcBef>
              <a:buClrTx/>
              <a:buSzTx/>
              <a:buFontTx/>
              <a:buNone/>
            </a:pPr>
            <a:r>
              <a:rPr lang="en-US" altLang="en-US" sz="1800">
                <a:latin typeface="Times New Roman" panose="02020603050405020304" pitchFamily="18" charset="0"/>
                <a:cs typeface="Times New Roman" panose="02020603050405020304" pitchFamily="18" charset="0"/>
              </a:rPr>
              <a:t>For </a:t>
            </a:r>
            <a:endParaRPr lang="en-US" altLang="en-US" sz="1800">
              <a:latin typeface="Times New Roman" panose="02020603050405020304" pitchFamily="18" charset="0"/>
            </a:endParaRPr>
          </a:p>
        </p:txBody>
      </p:sp>
      <p:graphicFrame>
        <p:nvGraphicFramePr>
          <p:cNvPr id="49157" name="Object 31">
            <a:extLst>
              <a:ext uri="{FF2B5EF4-FFF2-40B4-BE49-F238E27FC236}">
                <a16:creationId xmlns:a16="http://schemas.microsoft.com/office/drawing/2014/main" xmlns="" id="{A3B52017-9075-1E44-95AF-FCABF1059612}"/>
              </a:ext>
            </a:extLst>
          </p:cNvPr>
          <p:cNvGraphicFramePr>
            <a:graphicFrameLocks noChangeAspect="1"/>
          </p:cNvGraphicFramePr>
          <p:nvPr/>
        </p:nvGraphicFramePr>
        <p:xfrm>
          <a:off x="3886200" y="2133600"/>
          <a:ext cx="2705100" cy="330200"/>
        </p:xfrm>
        <a:graphic>
          <a:graphicData uri="http://schemas.openxmlformats.org/presentationml/2006/ole">
            <mc:AlternateContent xmlns:mc="http://schemas.openxmlformats.org/markup-compatibility/2006">
              <mc:Choice xmlns:v="urn:schemas-microsoft-com:vml" Requires="v">
                <p:oleObj spid="_x0000_s169017" name="Equation" r:id="rId4" imgW="41541700" imgH="4978400" progId="Equation.3">
                  <p:embed/>
                </p:oleObj>
              </mc:Choice>
              <mc:Fallback>
                <p:oleObj name="Equation" r:id="rId4" imgW="41541700" imgH="4978400" progId="Equation.3">
                  <p:embed/>
                  <p:pic>
                    <p:nvPicPr>
                      <p:cNvPr id="49157" name="Object 31">
                        <a:extLst>
                          <a:ext uri="{FF2B5EF4-FFF2-40B4-BE49-F238E27FC236}">
                            <a16:creationId xmlns:a16="http://schemas.microsoft.com/office/drawing/2014/main" xmlns="" id="{A3B52017-9075-1E44-95AF-FCABF105961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86200" y="2133600"/>
                        <a:ext cx="270510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9158" name="Object 28">
            <a:extLst>
              <a:ext uri="{FF2B5EF4-FFF2-40B4-BE49-F238E27FC236}">
                <a16:creationId xmlns:a16="http://schemas.microsoft.com/office/drawing/2014/main" xmlns="" id="{66FB8D5D-5EF7-3B48-A96B-BAD6A9079CAA}"/>
              </a:ext>
            </a:extLst>
          </p:cNvPr>
          <p:cNvGraphicFramePr>
            <a:graphicFrameLocks noChangeAspect="1"/>
          </p:cNvGraphicFramePr>
          <p:nvPr/>
        </p:nvGraphicFramePr>
        <p:xfrm>
          <a:off x="3352800" y="2667000"/>
          <a:ext cx="5410200" cy="1752600"/>
        </p:xfrm>
        <a:graphic>
          <a:graphicData uri="http://schemas.openxmlformats.org/presentationml/2006/ole">
            <mc:AlternateContent xmlns:mc="http://schemas.openxmlformats.org/markup-compatibility/2006">
              <mc:Choice xmlns:v="urn:schemas-microsoft-com:vml" Requires="v">
                <p:oleObj spid="_x0000_s169018" name="Equation" r:id="rId6" imgW="74904600" imgH="25742900" progId="Equation.3">
                  <p:embed/>
                </p:oleObj>
              </mc:Choice>
              <mc:Fallback>
                <p:oleObj name="Equation" r:id="rId6" imgW="74904600" imgH="25742900" progId="Equation.3">
                  <p:embed/>
                  <p:pic>
                    <p:nvPicPr>
                      <p:cNvPr id="49158" name="Object 28">
                        <a:extLst>
                          <a:ext uri="{FF2B5EF4-FFF2-40B4-BE49-F238E27FC236}">
                            <a16:creationId xmlns:a16="http://schemas.microsoft.com/office/drawing/2014/main" xmlns="" id="{66FB8D5D-5EF7-3B48-A96B-BAD6A9079CA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52800" y="2667000"/>
                        <a:ext cx="54102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9159" name="Rectangle 36">
            <a:extLst>
              <a:ext uri="{FF2B5EF4-FFF2-40B4-BE49-F238E27FC236}">
                <a16:creationId xmlns:a16="http://schemas.microsoft.com/office/drawing/2014/main" xmlns="" id="{E48E1E20-0A06-F445-A347-1BC9695B1219}"/>
              </a:ext>
            </a:extLst>
          </p:cNvPr>
          <p:cNvSpPr>
            <a:spLocks noChangeArrowheads="1"/>
          </p:cNvSpPr>
          <p:nvPr/>
        </p:nvSpPr>
        <p:spPr bwMode="auto">
          <a:xfrm>
            <a:off x="2133601" y="2133601"/>
            <a:ext cx="11287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lgn="just">
              <a:spcBef>
                <a:spcPct val="0"/>
              </a:spcBef>
              <a:buClrTx/>
              <a:buSzTx/>
              <a:buFontTx/>
              <a:buNone/>
            </a:pPr>
            <a:r>
              <a:rPr lang="en-US" altLang="en-US" sz="2000" b="1">
                <a:latin typeface="Times New Roman" panose="02020603050405020304" pitchFamily="18" charset="0"/>
                <a:cs typeface="Times New Roman" panose="02020603050405020304" pitchFamily="18" charset="0"/>
              </a:rPr>
              <a:t>Step 2:</a:t>
            </a:r>
            <a:r>
              <a:rPr lang="en-US" altLang="en-US" sz="1200">
                <a:latin typeface="Times New Roman" panose="02020603050405020304" pitchFamily="18" charset="0"/>
                <a:cs typeface="Times New Roman" panose="02020603050405020304" pitchFamily="18" charset="0"/>
              </a:rPr>
              <a:t>     </a:t>
            </a:r>
            <a:endParaRPr lang="en-US" altLang="en-US" sz="2400">
              <a:latin typeface="Times New Roman" panose="02020603050405020304" pitchFamily="18" charset="0"/>
            </a:endParaRPr>
          </a:p>
        </p:txBody>
      </p:sp>
      <p:graphicFrame>
        <p:nvGraphicFramePr>
          <p:cNvPr id="49160" name="Object 23">
            <a:extLst>
              <a:ext uri="{FF2B5EF4-FFF2-40B4-BE49-F238E27FC236}">
                <a16:creationId xmlns:a16="http://schemas.microsoft.com/office/drawing/2014/main" xmlns="" id="{F3193FB0-0DF9-A742-9B80-DBD91D7536A9}"/>
              </a:ext>
            </a:extLst>
          </p:cNvPr>
          <p:cNvGraphicFramePr>
            <a:graphicFrameLocks noChangeAspect="1"/>
          </p:cNvGraphicFramePr>
          <p:nvPr/>
        </p:nvGraphicFramePr>
        <p:xfrm>
          <a:off x="2438401" y="4770439"/>
          <a:ext cx="322263" cy="371475"/>
        </p:xfrm>
        <a:graphic>
          <a:graphicData uri="http://schemas.openxmlformats.org/presentationml/2006/ole">
            <mc:AlternateContent xmlns:mc="http://schemas.openxmlformats.org/markup-compatibility/2006">
              <mc:Choice xmlns:v="urn:schemas-microsoft-com:vml" Requires="v">
                <p:oleObj spid="_x0000_s169019" name="Equation" r:id="rId8" imgW="4394200" imgH="4978400" progId="Equation.3">
                  <p:embed/>
                </p:oleObj>
              </mc:Choice>
              <mc:Fallback>
                <p:oleObj name="Equation" r:id="rId8" imgW="4394200" imgH="4978400" progId="Equation.3">
                  <p:embed/>
                  <p:pic>
                    <p:nvPicPr>
                      <p:cNvPr id="49160" name="Object 23">
                        <a:extLst>
                          <a:ext uri="{FF2B5EF4-FFF2-40B4-BE49-F238E27FC236}">
                            <a16:creationId xmlns:a16="http://schemas.microsoft.com/office/drawing/2014/main" xmlns="" id="{F3193FB0-0DF9-A742-9B80-DBD91D7536A9}"/>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438401" y="4770439"/>
                        <a:ext cx="322263"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9161" name="Rectangle 41">
            <a:extLst>
              <a:ext uri="{FF2B5EF4-FFF2-40B4-BE49-F238E27FC236}">
                <a16:creationId xmlns:a16="http://schemas.microsoft.com/office/drawing/2014/main" xmlns="" id="{760D0DCF-03E6-B34C-A41F-82F56492B7B8}"/>
              </a:ext>
            </a:extLst>
          </p:cNvPr>
          <p:cNvSpPr>
            <a:spLocks noChangeArrowheads="1"/>
          </p:cNvSpPr>
          <p:nvPr/>
        </p:nvSpPr>
        <p:spPr bwMode="auto">
          <a:xfrm>
            <a:off x="2743200" y="4724401"/>
            <a:ext cx="33401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lgn="just">
              <a:spcBef>
                <a:spcPct val="0"/>
              </a:spcBef>
              <a:buClrTx/>
              <a:buSzTx/>
              <a:buFontTx/>
              <a:buNone/>
            </a:pPr>
            <a:r>
              <a:rPr lang="en-US" altLang="en-US" sz="1200">
                <a:latin typeface="Times New Roman" panose="02020603050405020304" pitchFamily="18" charset="0"/>
                <a:cs typeface="Times New Roman" panose="02020603050405020304" pitchFamily="18" charset="0"/>
              </a:rPr>
              <a:t> </a:t>
            </a:r>
            <a:r>
              <a:rPr lang="en-US" altLang="en-US" sz="1800">
                <a:latin typeface="Times New Roman" panose="02020603050405020304" pitchFamily="18" charset="0"/>
                <a:cs typeface="Times New Roman" panose="02020603050405020304" pitchFamily="18" charset="0"/>
              </a:rPr>
              <a:t>is the approximate temperature at </a:t>
            </a:r>
            <a:endParaRPr lang="en-US" altLang="en-US" sz="1800">
              <a:latin typeface="Times New Roman" panose="02020603050405020304" pitchFamily="18" charset="0"/>
            </a:endParaRPr>
          </a:p>
        </p:txBody>
      </p:sp>
      <p:graphicFrame>
        <p:nvGraphicFramePr>
          <p:cNvPr id="49162" name="Object 21">
            <a:extLst>
              <a:ext uri="{FF2B5EF4-FFF2-40B4-BE49-F238E27FC236}">
                <a16:creationId xmlns:a16="http://schemas.microsoft.com/office/drawing/2014/main" xmlns="" id="{9A471CB0-8A42-524C-8E2B-C3E3A70240B7}"/>
              </a:ext>
            </a:extLst>
          </p:cNvPr>
          <p:cNvGraphicFramePr>
            <a:graphicFrameLocks noChangeAspect="1"/>
          </p:cNvGraphicFramePr>
          <p:nvPr/>
        </p:nvGraphicFramePr>
        <p:xfrm>
          <a:off x="6019801" y="4770438"/>
          <a:ext cx="2854325" cy="323850"/>
        </p:xfrm>
        <a:graphic>
          <a:graphicData uri="http://schemas.openxmlformats.org/presentationml/2006/ole">
            <mc:AlternateContent xmlns:mc="http://schemas.openxmlformats.org/markup-compatibility/2006">
              <mc:Choice xmlns:v="urn:schemas-microsoft-com:vml" Requires="v">
                <p:oleObj spid="_x0000_s169020" name="Equation" r:id="rId10" imgW="44475400" imgH="4978400" progId="Equation.3">
                  <p:embed/>
                </p:oleObj>
              </mc:Choice>
              <mc:Fallback>
                <p:oleObj name="Equation" r:id="rId10" imgW="44475400" imgH="4978400" progId="Equation.3">
                  <p:embed/>
                  <p:pic>
                    <p:nvPicPr>
                      <p:cNvPr id="49162" name="Object 21">
                        <a:extLst>
                          <a:ext uri="{FF2B5EF4-FFF2-40B4-BE49-F238E27FC236}">
                            <a16:creationId xmlns:a16="http://schemas.microsoft.com/office/drawing/2014/main" xmlns="" id="{9A471CB0-8A42-524C-8E2B-C3E3A70240B7}"/>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019801" y="4770438"/>
                        <a:ext cx="2854325"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9163" name="Object 18">
            <a:extLst>
              <a:ext uri="{FF2B5EF4-FFF2-40B4-BE49-F238E27FC236}">
                <a16:creationId xmlns:a16="http://schemas.microsoft.com/office/drawing/2014/main" xmlns="" id="{C07FC116-B96A-8541-9812-CCD2571F04D9}"/>
              </a:ext>
            </a:extLst>
          </p:cNvPr>
          <p:cNvGraphicFramePr>
            <a:graphicFrameLocks noChangeAspect="1"/>
          </p:cNvGraphicFramePr>
          <p:nvPr/>
        </p:nvGraphicFramePr>
        <p:xfrm>
          <a:off x="3754439" y="5334001"/>
          <a:ext cx="2244725" cy="346075"/>
        </p:xfrm>
        <a:graphic>
          <a:graphicData uri="http://schemas.openxmlformats.org/presentationml/2006/ole">
            <mc:AlternateContent xmlns:mc="http://schemas.openxmlformats.org/markup-compatibility/2006">
              <mc:Choice xmlns:v="urn:schemas-microsoft-com:vml" Requires="v">
                <p:oleObj spid="_x0000_s169021" name="Equation" r:id="rId12" imgW="32766000" imgH="4978400" progId="Equation.3">
                  <p:embed/>
                </p:oleObj>
              </mc:Choice>
              <mc:Fallback>
                <p:oleObj name="Equation" r:id="rId12" imgW="32766000" imgH="4978400" progId="Equation.3">
                  <p:embed/>
                  <p:pic>
                    <p:nvPicPr>
                      <p:cNvPr id="49163" name="Object 18">
                        <a:extLst>
                          <a:ext uri="{FF2B5EF4-FFF2-40B4-BE49-F238E27FC236}">
                            <a16:creationId xmlns:a16="http://schemas.microsoft.com/office/drawing/2014/main" xmlns="" id="{C07FC116-B96A-8541-9812-CCD2571F04D9}"/>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754439" y="5334001"/>
                        <a:ext cx="2244725"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1977613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2">
            <a:extLst>
              <a:ext uri="{FF2B5EF4-FFF2-40B4-BE49-F238E27FC236}">
                <a16:creationId xmlns:a16="http://schemas.microsoft.com/office/drawing/2014/main" xmlns="" id="{A3A8B814-9D0D-C649-9E16-089D286AB055}"/>
              </a:ext>
            </a:extLst>
          </p:cNvPr>
          <p:cNvSpPr>
            <a:spLocks noGrp="1" noChangeArrowheads="1"/>
          </p:cNvSpPr>
          <p:nvPr>
            <p:ph type="title"/>
          </p:nvPr>
        </p:nvSpPr>
        <p:spPr/>
        <p:txBody>
          <a:bodyPr/>
          <a:lstStyle/>
          <a:p>
            <a:r>
              <a:rPr lang="en-US" altLang="en-US" sz="4000" b="0" dirty="0">
                <a:cs typeface="Times New Roman" panose="02020603050405020304" pitchFamily="18" charset="0"/>
              </a:rPr>
              <a:t>Solution </a:t>
            </a:r>
            <a:r>
              <a:rPr lang="en-US" altLang="en-US" sz="4000" b="0" dirty="0" err="1">
                <a:cs typeface="Times New Roman" panose="02020603050405020304" pitchFamily="18" charset="0"/>
              </a:rPr>
              <a:t>Cont</a:t>
            </a:r>
            <a:endParaRPr lang="en-US" altLang="en-US" sz="4000" b="0" dirty="0">
              <a:cs typeface="Times New Roman" panose="02020603050405020304" pitchFamily="18" charset="0"/>
            </a:endParaRPr>
          </a:p>
        </p:txBody>
      </p:sp>
      <p:sp>
        <p:nvSpPr>
          <p:cNvPr id="51204" name="Rectangle 19">
            <a:extLst>
              <a:ext uri="{FF2B5EF4-FFF2-40B4-BE49-F238E27FC236}">
                <a16:creationId xmlns:a16="http://schemas.microsoft.com/office/drawing/2014/main" xmlns="" id="{F211D0D9-C8CA-B745-8603-D12018EED871}"/>
              </a:ext>
            </a:extLst>
          </p:cNvPr>
          <p:cNvSpPr>
            <a:spLocks noChangeArrowheads="1"/>
          </p:cNvSpPr>
          <p:nvPr/>
        </p:nvSpPr>
        <p:spPr bwMode="auto">
          <a:xfrm>
            <a:off x="1676400" y="2587209"/>
            <a:ext cx="8458200" cy="677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lgn="just">
              <a:spcBef>
                <a:spcPct val="0"/>
              </a:spcBef>
              <a:buClrTx/>
              <a:buSzTx/>
              <a:buFontTx/>
              <a:buNone/>
            </a:pPr>
            <a:r>
              <a:rPr lang="en-US" altLang="en-US" sz="1900"/>
              <a:t>The exact solution of the ordinary differential equation is given by the solution of a non-linear equation as</a:t>
            </a:r>
          </a:p>
        </p:txBody>
      </p:sp>
      <p:graphicFrame>
        <p:nvGraphicFramePr>
          <p:cNvPr id="51205" name="Object 20">
            <a:extLst>
              <a:ext uri="{FF2B5EF4-FFF2-40B4-BE49-F238E27FC236}">
                <a16:creationId xmlns:a16="http://schemas.microsoft.com/office/drawing/2014/main" xmlns="" id="{2BD48E0D-1776-714D-8518-60D00B37D5B2}"/>
              </a:ext>
            </a:extLst>
          </p:cNvPr>
          <p:cNvGraphicFramePr>
            <a:graphicFrameLocks noChangeAspect="1"/>
          </p:cNvGraphicFramePr>
          <p:nvPr/>
        </p:nvGraphicFramePr>
        <p:xfrm>
          <a:off x="2362200" y="3411539"/>
          <a:ext cx="7162800" cy="636587"/>
        </p:xfrm>
        <a:graphic>
          <a:graphicData uri="http://schemas.openxmlformats.org/presentationml/2006/ole">
            <mc:AlternateContent xmlns:mc="http://schemas.openxmlformats.org/markup-compatibility/2006">
              <mc:Choice xmlns:v="urn:schemas-microsoft-com:vml" Requires="v">
                <p:oleObj spid="_x0000_s171032" name="Equation" r:id="rId4" imgW="101231700" imgH="9067800" progId="Equation.3">
                  <p:embed/>
                </p:oleObj>
              </mc:Choice>
              <mc:Fallback>
                <p:oleObj name="Equation" r:id="rId4" imgW="101231700" imgH="9067800" progId="Equation.3">
                  <p:embed/>
                  <p:pic>
                    <p:nvPicPr>
                      <p:cNvPr id="51205" name="Object 20">
                        <a:extLst>
                          <a:ext uri="{FF2B5EF4-FFF2-40B4-BE49-F238E27FC236}">
                            <a16:creationId xmlns:a16="http://schemas.microsoft.com/office/drawing/2014/main" xmlns="" id="{2BD48E0D-1776-714D-8518-60D00B37D5B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62200" y="3411539"/>
                        <a:ext cx="7162800" cy="636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1206" name="Rectangle 22">
            <a:extLst>
              <a:ext uri="{FF2B5EF4-FFF2-40B4-BE49-F238E27FC236}">
                <a16:creationId xmlns:a16="http://schemas.microsoft.com/office/drawing/2014/main" xmlns="" id="{6E1F512B-A396-C748-A900-C077FCA677B7}"/>
              </a:ext>
            </a:extLst>
          </p:cNvPr>
          <p:cNvSpPr>
            <a:spLocks noChangeArrowheads="1"/>
          </p:cNvSpPr>
          <p:nvPr/>
        </p:nvSpPr>
        <p:spPr bwMode="auto">
          <a:xfrm>
            <a:off x="1828800" y="4267200"/>
            <a:ext cx="6491288"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lgn="just">
              <a:spcBef>
                <a:spcPct val="0"/>
              </a:spcBef>
              <a:buClrTx/>
              <a:buSzTx/>
              <a:buFontTx/>
              <a:buNone/>
            </a:pPr>
            <a:r>
              <a:rPr lang="en-US" altLang="en-US" sz="1900"/>
              <a:t>The solution to this nonlinear equation at t=480 seconds is</a:t>
            </a:r>
          </a:p>
        </p:txBody>
      </p:sp>
      <p:graphicFrame>
        <p:nvGraphicFramePr>
          <p:cNvPr id="51207" name="Object 23">
            <a:extLst>
              <a:ext uri="{FF2B5EF4-FFF2-40B4-BE49-F238E27FC236}">
                <a16:creationId xmlns:a16="http://schemas.microsoft.com/office/drawing/2014/main" xmlns="" id="{8BFD2C55-C2A5-4848-8E40-0BEA80487C47}"/>
              </a:ext>
            </a:extLst>
          </p:cNvPr>
          <p:cNvGraphicFramePr>
            <a:graphicFrameLocks noChangeAspect="1"/>
          </p:cNvGraphicFramePr>
          <p:nvPr/>
        </p:nvGraphicFramePr>
        <p:xfrm>
          <a:off x="2355850" y="5008564"/>
          <a:ext cx="1911350" cy="338137"/>
        </p:xfrm>
        <a:graphic>
          <a:graphicData uri="http://schemas.openxmlformats.org/presentationml/2006/ole">
            <mc:AlternateContent xmlns:mc="http://schemas.openxmlformats.org/markup-compatibility/2006">
              <mc:Choice xmlns:v="urn:schemas-microsoft-com:vml" Requires="v">
                <p:oleObj spid="_x0000_s171033" name="Equation" r:id="rId6" imgW="26911300" imgH="4686300" progId="Equation.3">
                  <p:embed/>
                </p:oleObj>
              </mc:Choice>
              <mc:Fallback>
                <p:oleObj name="Equation" r:id="rId6" imgW="26911300" imgH="4686300" progId="Equation.3">
                  <p:embed/>
                  <p:pic>
                    <p:nvPicPr>
                      <p:cNvPr id="51207" name="Object 23">
                        <a:extLst>
                          <a:ext uri="{FF2B5EF4-FFF2-40B4-BE49-F238E27FC236}">
                            <a16:creationId xmlns:a16="http://schemas.microsoft.com/office/drawing/2014/main" xmlns="" id="{8BFD2C55-C2A5-4848-8E40-0BEA80487C4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355850" y="5008564"/>
                        <a:ext cx="191135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8548796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Rectangle 2">
            <a:extLst>
              <a:ext uri="{FF2B5EF4-FFF2-40B4-BE49-F238E27FC236}">
                <a16:creationId xmlns:a16="http://schemas.microsoft.com/office/drawing/2014/main" xmlns="" id="{0DA42E32-F8ED-4740-AE4D-42F370EF3B1D}"/>
              </a:ext>
            </a:extLst>
          </p:cNvPr>
          <p:cNvSpPr>
            <a:spLocks noGrp="1" noChangeArrowheads="1"/>
          </p:cNvSpPr>
          <p:nvPr>
            <p:ph type="title"/>
          </p:nvPr>
        </p:nvSpPr>
        <p:spPr/>
        <p:txBody>
          <a:bodyPr/>
          <a:lstStyle/>
          <a:p>
            <a:r>
              <a:rPr lang="en-US" altLang="en-US" sz="4000"/>
              <a:t>Comparison of Exact and Numerical Solutions</a:t>
            </a:r>
          </a:p>
        </p:txBody>
      </p:sp>
      <p:sp>
        <p:nvSpPr>
          <p:cNvPr id="53252" name="Rectangle 90">
            <a:extLst>
              <a:ext uri="{FF2B5EF4-FFF2-40B4-BE49-F238E27FC236}">
                <a16:creationId xmlns:a16="http://schemas.microsoft.com/office/drawing/2014/main" xmlns="" id="{A96C466A-DCA1-884B-B866-A62C7185C894}"/>
              </a:ext>
            </a:extLst>
          </p:cNvPr>
          <p:cNvSpPr>
            <a:spLocks noChangeArrowheads="1"/>
          </p:cNvSpPr>
          <p:nvPr/>
        </p:nvSpPr>
        <p:spPr bwMode="auto">
          <a:xfrm>
            <a:off x="3200401" y="5867400"/>
            <a:ext cx="5407025"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spcBef>
                <a:spcPct val="0"/>
              </a:spcBef>
              <a:buClrTx/>
              <a:buSzTx/>
              <a:buFontTx/>
              <a:buNone/>
            </a:pPr>
            <a:r>
              <a:rPr lang="en-US" altLang="en-US" sz="1900" b="1"/>
              <a:t>Figure 3.</a:t>
            </a:r>
            <a:r>
              <a:rPr lang="en-US" altLang="en-US" sz="1900"/>
              <a:t>  Comparing exact and Euler’s method </a:t>
            </a:r>
          </a:p>
        </p:txBody>
      </p:sp>
      <p:graphicFrame>
        <p:nvGraphicFramePr>
          <p:cNvPr id="53253" name="Object 97">
            <a:extLst>
              <a:ext uri="{FF2B5EF4-FFF2-40B4-BE49-F238E27FC236}">
                <a16:creationId xmlns:a16="http://schemas.microsoft.com/office/drawing/2014/main" xmlns="" id="{71F88A42-5A98-F349-A10D-101B6312D7FE}"/>
              </a:ext>
            </a:extLst>
          </p:cNvPr>
          <p:cNvGraphicFramePr>
            <a:graphicFrameLocks noGrp="1" noChangeAspect="1"/>
          </p:cNvGraphicFramePr>
          <p:nvPr>
            <p:ph idx="1"/>
          </p:nvPr>
        </p:nvGraphicFramePr>
        <p:xfrm>
          <a:off x="3276601" y="2133600"/>
          <a:ext cx="4981575" cy="3689350"/>
        </p:xfrm>
        <a:graphic>
          <a:graphicData uri="http://schemas.openxmlformats.org/presentationml/2006/ole">
            <mc:AlternateContent xmlns:mc="http://schemas.openxmlformats.org/markup-compatibility/2006">
              <mc:Choice xmlns:v="urn:schemas-microsoft-com:vml" Requires="v">
                <p:oleObj spid="_x0000_s173069" name="Chart" r:id="rId4" imgW="3568700" imgH="2654300" progId="Excel.Chart.8">
                  <p:embed/>
                </p:oleObj>
              </mc:Choice>
              <mc:Fallback>
                <p:oleObj name="Chart" r:id="rId4" imgW="3568700" imgH="2654300" progId="Excel.Chart.8">
                  <p:embed/>
                  <p:pic>
                    <p:nvPicPr>
                      <p:cNvPr id="53253" name="Object 97">
                        <a:extLst>
                          <a:ext uri="{FF2B5EF4-FFF2-40B4-BE49-F238E27FC236}">
                            <a16:creationId xmlns:a16="http://schemas.microsoft.com/office/drawing/2014/main" xmlns="" id="{71F88A42-5A98-F349-A10D-101B6312D7F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76601" y="2133600"/>
                        <a:ext cx="4981575" cy="3689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6762285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13424" name="Group 80">
            <a:extLst>
              <a:ext uri="{FF2B5EF4-FFF2-40B4-BE49-F238E27FC236}">
                <a16:creationId xmlns:a16="http://schemas.microsoft.com/office/drawing/2014/main" xmlns="" id="{30D1D5BF-551C-E24A-95D7-C29DA1A8B82C}"/>
              </a:ext>
            </a:extLst>
          </p:cNvPr>
          <p:cNvGraphicFramePr>
            <a:graphicFrameLocks noGrp="1"/>
          </p:cNvGraphicFramePr>
          <p:nvPr/>
        </p:nvGraphicFramePr>
        <p:xfrm>
          <a:off x="3733801" y="2771776"/>
          <a:ext cx="4876801" cy="2333625"/>
        </p:xfrm>
        <a:graphic>
          <a:graphicData uri="http://schemas.openxmlformats.org/drawingml/2006/table">
            <a:tbl>
              <a:tblPr/>
              <a:tblGrid>
                <a:gridCol w="1220273">
                  <a:extLst>
                    <a:ext uri="{9D8B030D-6E8A-4147-A177-3AD203B41FA5}">
                      <a16:colId xmlns:a16="http://schemas.microsoft.com/office/drawing/2014/main" xmlns="" val="20000"/>
                    </a:ext>
                  </a:extLst>
                </a:gridCol>
                <a:gridCol w="1218128">
                  <a:extLst>
                    <a:ext uri="{9D8B030D-6E8A-4147-A177-3AD203B41FA5}">
                      <a16:colId xmlns:a16="http://schemas.microsoft.com/office/drawing/2014/main" xmlns="" val="20001"/>
                    </a:ext>
                  </a:extLst>
                </a:gridCol>
                <a:gridCol w="1220272">
                  <a:extLst>
                    <a:ext uri="{9D8B030D-6E8A-4147-A177-3AD203B41FA5}">
                      <a16:colId xmlns:a16="http://schemas.microsoft.com/office/drawing/2014/main" xmlns="" val="20002"/>
                    </a:ext>
                  </a:extLst>
                </a:gridCol>
                <a:gridCol w="1218128">
                  <a:extLst>
                    <a:ext uri="{9D8B030D-6E8A-4147-A177-3AD203B41FA5}">
                      <a16:colId xmlns:a16="http://schemas.microsoft.com/office/drawing/2014/main" xmlns="" val="20003"/>
                    </a:ext>
                  </a:extLst>
                </a:gridCol>
              </a:tblGrid>
              <a:tr h="412922">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dirty="0">
                          <a:ln>
                            <a:noFill/>
                          </a:ln>
                          <a:solidFill>
                            <a:schemeClr val="tx1"/>
                          </a:solidFill>
                          <a:effectLst/>
                          <a:latin typeface="Tahoma" pitchFamily="34" charset="0"/>
                        </a:rPr>
                        <a:t>Step, </a:t>
                      </a:r>
                      <a:r>
                        <a:rPr kumimoji="0" lang="en-US" sz="2000" b="0" i="1" u="none" strike="noStrike" cap="none" normalizeH="0" baseline="0" dirty="0">
                          <a:ln>
                            <a:noFill/>
                          </a:ln>
                          <a:solidFill>
                            <a:schemeClr val="tx1"/>
                          </a:solidFill>
                          <a:effectLst/>
                          <a:latin typeface="Tahoma" pitchFamily="34" charset="0"/>
                        </a:rPr>
                        <a:t>h</a:t>
                      </a:r>
                    </a:p>
                  </a:txBody>
                  <a:tcPr marT="45731" marB="45731"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dirty="0">
                          <a:ln>
                            <a:noFill/>
                          </a:ln>
                          <a:solidFill>
                            <a:schemeClr val="tx1"/>
                          </a:solidFill>
                          <a:effectLst/>
                          <a:latin typeface="Symbol" pitchFamily="18" charset="2"/>
                        </a:rPr>
                        <a:t>q</a:t>
                      </a:r>
                      <a:r>
                        <a:rPr kumimoji="0" lang="en-US" sz="2000" b="0" i="0" u="none" strike="noStrike" cap="none" normalizeH="0" baseline="0" dirty="0">
                          <a:ln>
                            <a:noFill/>
                          </a:ln>
                          <a:solidFill>
                            <a:schemeClr val="tx1"/>
                          </a:solidFill>
                          <a:effectLst/>
                          <a:latin typeface="Tahoma" pitchFamily="34" charset="0"/>
                        </a:rPr>
                        <a:t>(480)</a:t>
                      </a:r>
                    </a:p>
                  </a:txBody>
                  <a:tcPr marT="45731" marB="45731"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2000" b="0" i="1" u="none" strike="noStrike" cap="none" normalizeH="0" baseline="0" dirty="0">
                          <a:ln>
                            <a:noFill/>
                          </a:ln>
                          <a:solidFill>
                            <a:schemeClr val="tx1"/>
                          </a:solidFill>
                          <a:effectLst/>
                          <a:latin typeface="Tahoma" pitchFamily="34" charset="0"/>
                        </a:rPr>
                        <a:t>E</a:t>
                      </a:r>
                      <a:r>
                        <a:rPr kumimoji="0" lang="en-US" sz="2000" b="0" i="1" u="none" strike="noStrike" cap="none" normalizeH="0" baseline="-25000" dirty="0">
                          <a:ln>
                            <a:noFill/>
                          </a:ln>
                          <a:solidFill>
                            <a:schemeClr val="tx1"/>
                          </a:solidFill>
                          <a:effectLst/>
                          <a:latin typeface="Tahoma" pitchFamily="34" charset="0"/>
                        </a:rPr>
                        <a:t>t</a:t>
                      </a:r>
                    </a:p>
                  </a:txBody>
                  <a:tcPr marT="45731" marB="45731"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dirty="0">
                          <a:ln>
                            <a:noFill/>
                          </a:ln>
                          <a:solidFill>
                            <a:schemeClr val="tx1"/>
                          </a:solidFill>
                          <a:effectLst/>
                          <a:latin typeface="Tahoma" pitchFamily="34" charset="0"/>
                        </a:rPr>
                        <a:t>|</a:t>
                      </a:r>
                      <a:r>
                        <a:rPr kumimoji="0" lang="az-Cyrl-AZ" sz="2000" b="0" i="0" u="none" strike="noStrike" cap="none" normalizeH="0" baseline="0" dirty="0">
                          <a:ln>
                            <a:noFill/>
                          </a:ln>
                          <a:solidFill>
                            <a:schemeClr val="tx1"/>
                          </a:solidFill>
                          <a:effectLst/>
                          <a:latin typeface="Tahoma" pitchFamily="34" charset="0"/>
                        </a:rPr>
                        <a:t>є</a:t>
                      </a:r>
                      <a:r>
                        <a:rPr kumimoji="0" lang="en-US" sz="2000" b="0" i="0" u="none" strike="noStrike" cap="none" normalizeH="0" baseline="-25000" dirty="0">
                          <a:ln>
                            <a:noFill/>
                          </a:ln>
                          <a:solidFill>
                            <a:schemeClr val="tx1"/>
                          </a:solidFill>
                          <a:effectLst/>
                          <a:latin typeface="Tahoma" pitchFamily="34" charset="0"/>
                        </a:rPr>
                        <a:t>t</a:t>
                      </a:r>
                      <a:r>
                        <a:rPr kumimoji="0" lang="en-US" sz="2000" b="0" i="0" u="none" strike="noStrike" cap="none" normalizeH="0" baseline="0" dirty="0">
                          <a:ln>
                            <a:noFill/>
                          </a:ln>
                          <a:solidFill>
                            <a:schemeClr val="tx1"/>
                          </a:solidFill>
                          <a:effectLst/>
                          <a:latin typeface="Tahoma" pitchFamily="34" charset="0"/>
                        </a:rPr>
                        <a:t>|%</a:t>
                      </a:r>
                    </a:p>
                  </a:txBody>
                  <a:tcPr marT="45731" marB="45731"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1920703">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480</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240</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120</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60</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30</a:t>
                      </a:r>
                    </a:p>
                  </a:txBody>
                  <a:tcPr marT="45731" marB="45731"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−987.81</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110.32</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546.77</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614.97</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632.77</a:t>
                      </a:r>
                    </a:p>
                  </a:txBody>
                  <a:tcPr marT="45731" marB="45731"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1635.4</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537.26</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100.80</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32.607</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14.806</a:t>
                      </a:r>
                    </a:p>
                  </a:txBody>
                  <a:tcPr marT="45731" marB="45731"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252.54</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82.964</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15.566</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5.0352</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2.2864</a:t>
                      </a:r>
                    </a:p>
                  </a:txBody>
                  <a:tcPr marT="45731" marB="45731"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bl>
          </a:graphicData>
        </a:graphic>
      </p:graphicFrame>
      <p:sp>
        <p:nvSpPr>
          <p:cNvPr id="55316" name="Rectangle 2">
            <a:extLst>
              <a:ext uri="{FF2B5EF4-FFF2-40B4-BE49-F238E27FC236}">
                <a16:creationId xmlns:a16="http://schemas.microsoft.com/office/drawing/2014/main" xmlns="" id="{3AAE3459-D5B1-E242-AE58-A46CB1A774CE}"/>
              </a:ext>
            </a:extLst>
          </p:cNvPr>
          <p:cNvSpPr>
            <a:spLocks noGrp="1" noChangeArrowheads="1"/>
          </p:cNvSpPr>
          <p:nvPr>
            <p:ph type="title"/>
          </p:nvPr>
        </p:nvSpPr>
        <p:spPr/>
        <p:txBody>
          <a:bodyPr/>
          <a:lstStyle/>
          <a:p>
            <a:r>
              <a:rPr lang="en-US" altLang="en-US"/>
              <a:t>Effect of step size</a:t>
            </a:r>
          </a:p>
        </p:txBody>
      </p:sp>
      <p:sp>
        <p:nvSpPr>
          <p:cNvPr id="55317" name="Rectangle 77">
            <a:extLst>
              <a:ext uri="{FF2B5EF4-FFF2-40B4-BE49-F238E27FC236}">
                <a16:creationId xmlns:a16="http://schemas.microsoft.com/office/drawing/2014/main" xmlns="" id="{284A2C4D-F20D-FA49-8A4C-8C2FAF5F9370}"/>
              </a:ext>
            </a:extLst>
          </p:cNvPr>
          <p:cNvSpPr>
            <a:spLocks noChangeArrowheads="1"/>
          </p:cNvSpPr>
          <p:nvPr/>
        </p:nvSpPr>
        <p:spPr bwMode="auto">
          <a:xfrm>
            <a:off x="1981200" y="2209800"/>
            <a:ext cx="8123238"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lgn="just">
              <a:spcBef>
                <a:spcPct val="0"/>
              </a:spcBef>
              <a:buClrTx/>
              <a:buSzTx/>
              <a:buFontTx/>
              <a:buNone/>
            </a:pPr>
            <a:r>
              <a:rPr lang="en-US" altLang="en-US" sz="1900" b="1"/>
              <a:t>Table 1.  Temperature at 480 seconds as a function of step size, h</a:t>
            </a:r>
          </a:p>
        </p:txBody>
      </p:sp>
      <p:graphicFrame>
        <p:nvGraphicFramePr>
          <p:cNvPr id="55318" name="Object 81">
            <a:extLst>
              <a:ext uri="{FF2B5EF4-FFF2-40B4-BE49-F238E27FC236}">
                <a16:creationId xmlns:a16="http://schemas.microsoft.com/office/drawing/2014/main" xmlns="" id="{7548E975-6EFD-6D49-9DC7-6AA7D583D547}"/>
              </a:ext>
            </a:extLst>
          </p:cNvPr>
          <p:cNvGraphicFramePr>
            <a:graphicFrameLocks noGrp="1" noChangeAspect="1"/>
          </p:cNvGraphicFramePr>
          <p:nvPr>
            <p:ph idx="1"/>
          </p:nvPr>
        </p:nvGraphicFramePr>
        <p:xfrm>
          <a:off x="4721225" y="5581650"/>
          <a:ext cx="1828800" cy="317500"/>
        </p:xfrm>
        <a:graphic>
          <a:graphicData uri="http://schemas.openxmlformats.org/presentationml/2006/ole">
            <mc:AlternateContent xmlns:mc="http://schemas.openxmlformats.org/markup-compatibility/2006">
              <mc:Choice xmlns:v="urn:schemas-microsoft-com:vml" Requires="v">
                <p:oleObj spid="_x0000_s175117" name="Equation" r:id="rId4" imgW="26911300" imgH="4686300" progId="Equation.3">
                  <p:embed/>
                </p:oleObj>
              </mc:Choice>
              <mc:Fallback>
                <p:oleObj name="Equation" r:id="rId4" imgW="26911300" imgH="4686300" progId="Equation.3">
                  <p:embed/>
                  <p:pic>
                    <p:nvPicPr>
                      <p:cNvPr id="55318" name="Object 81">
                        <a:extLst>
                          <a:ext uri="{FF2B5EF4-FFF2-40B4-BE49-F238E27FC236}">
                            <a16:creationId xmlns:a16="http://schemas.microsoft.com/office/drawing/2014/main" xmlns="" id="{7548E975-6EFD-6D49-9DC7-6AA7D583D54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21225" y="5581650"/>
                        <a:ext cx="1828800" cy="317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5319" name="Text Box 83">
            <a:extLst>
              <a:ext uri="{FF2B5EF4-FFF2-40B4-BE49-F238E27FC236}">
                <a16:creationId xmlns:a16="http://schemas.microsoft.com/office/drawing/2014/main" xmlns="" id="{B49D6D49-D391-0746-8284-A6FC78A6D19E}"/>
              </a:ext>
            </a:extLst>
          </p:cNvPr>
          <p:cNvSpPr txBox="1">
            <a:spLocks noChangeArrowheads="1"/>
          </p:cNvSpPr>
          <p:nvPr/>
        </p:nvSpPr>
        <p:spPr bwMode="auto">
          <a:xfrm>
            <a:off x="6686550" y="5486400"/>
            <a:ext cx="93345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en-US" altLang="en-US" sz="1900"/>
              <a:t>(exact)</a:t>
            </a:r>
          </a:p>
        </p:txBody>
      </p:sp>
    </p:spTree>
    <p:extLst>
      <p:ext uri="{BB962C8B-B14F-4D97-AF65-F5344CB8AC3E}">
        <p14:creationId xmlns:p14="http://schemas.microsoft.com/office/powerpoint/2010/main" val="37576627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Rectangle 2">
            <a:extLst>
              <a:ext uri="{FF2B5EF4-FFF2-40B4-BE49-F238E27FC236}">
                <a16:creationId xmlns:a16="http://schemas.microsoft.com/office/drawing/2014/main" xmlns="" id="{0955A181-304A-FF4D-9D67-A095756B85DD}"/>
              </a:ext>
            </a:extLst>
          </p:cNvPr>
          <p:cNvSpPr>
            <a:spLocks noGrp="1" noChangeArrowheads="1"/>
          </p:cNvSpPr>
          <p:nvPr>
            <p:ph type="title"/>
          </p:nvPr>
        </p:nvSpPr>
        <p:spPr/>
        <p:txBody>
          <a:bodyPr/>
          <a:lstStyle/>
          <a:p>
            <a:r>
              <a:rPr lang="en-US" altLang="en-US"/>
              <a:t>Comparison with exact results</a:t>
            </a:r>
          </a:p>
        </p:txBody>
      </p:sp>
      <p:graphicFrame>
        <p:nvGraphicFramePr>
          <p:cNvPr id="57348" name="Object 31">
            <a:extLst>
              <a:ext uri="{FF2B5EF4-FFF2-40B4-BE49-F238E27FC236}">
                <a16:creationId xmlns:a16="http://schemas.microsoft.com/office/drawing/2014/main" xmlns="" id="{B45C4C79-0DC9-6447-9C6F-B5BEA0ED4144}"/>
              </a:ext>
            </a:extLst>
          </p:cNvPr>
          <p:cNvGraphicFramePr>
            <a:graphicFrameLocks noGrp="1" noChangeAspect="1"/>
          </p:cNvGraphicFramePr>
          <p:nvPr>
            <p:ph idx="1"/>
          </p:nvPr>
        </p:nvGraphicFramePr>
        <p:xfrm>
          <a:off x="3124200" y="2209800"/>
          <a:ext cx="5143500" cy="3460750"/>
        </p:xfrm>
        <a:graphic>
          <a:graphicData uri="http://schemas.openxmlformats.org/presentationml/2006/ole">
            <mc:AlternateContent xmlns:mc="http://schemas.openxmlformats.org/markup-compatibility/2006">
              <mc:Choice xmlns:v="urn:schemas-microsoft-com:vml" Requires="v">
                <p:oleObj spid="_x0000_s177165" name="Chart" r:id="rId4" imgW="3594100" imgH="2425700" progId="Excel.Chart.8">
                  <p:embed/>
                </p:oleObj>
              </mc:Choice>
              <mc:Fallback>
                <p:oleObj name="Chart" r:id="rId4" imgW="3594100" imgH="2425700" progId="Excel.Chart.8">
                  <p:embed/>
                  <p:pic>
                    <p:nvPicPr>
                      <p:cNvPr id="57348" name="Object 31">
                        <a:extLst>
                          <a:ext uri="{FF2B5EF4-FFF2-40B4-BE49-F238E27FC236}">
                            <a16:creationId xmlns:a16="http://schemas.microsoft.com/office/drawing/2014/main" xmlns="" id="{B45C4C79-0DC9-6447-9C6F-B5BEA0ED414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24200" y="2209800"/>
                        <a:ext cx="5143500" cy="3460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7349" name="Rectangle 33">
            <a:extLst>
              <a:ext uri="{FF2B5EF4-FFF2-40B4-BE49-F238E27FC236}">
                <a16:creationId xmlns:a16="http://schemas.microsoft.com/office/drawing/2014/main" xmlns="" id="{0A30C186-FB1C-4248-9E88-D1208CABF65E}"/>
              </a:ext>
            </a:extLst>
          </p:cNvPr>
          <p:cNvSpPr>
            <a:spLocks noChangeArrowheads="1"/>
          </p:cNvSpPr>
          <p:nvPr/>
        </p:nvSpPr>
        <p:spPr bwMode="auto">
          <a:xfrm>
            <a:off x="1524001" y="5715000"/>
            <a:ext cx="9217025"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spcBef>
                <a:spcPct val="0"/>
              </a:spcBef>
              <a:buClrTx/>
              <a:buSzTx/>
              <a:buFontTx/>
              <a:buNone/>
            </a:pPr>
            <a:r>
              <a:rPr lang="en-US" altLang="en-US" sz="1900" b="1"/>
              <a:t>Figure 4.</a:t>
            </a:r>
            <a:r>
              <a:rPr lang="en-US" altLang="en-US" sz="1900"/>
              <a:t>  Comparison of Euler’s method with exact solution for different step sizes </a:t>
            </a:r>
          </a:p>
        </p:txBody>
      </p:sp>
    </p:spTree>
    <p:extLst>
      <p:ext uri="{BB962C8B-B14F-4D97-AF65-F5344CB8AC3E}">
        <p14:creationId xmlns:p14="http://schemas.microsoft.com/office/powerpoint/2010/main" val="39188268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Rectangle 2">
            <a:extLst>
              <a:ext uri="{FF2B5EF4-FFF2-40B4-BE49-F238E27FC236}">
                <a16:creationId xmlns:a16="http://schemas.microsoft.com/office/drawing/2014/main" xmlns="" id="{335465F9-C718-AD43-BC3E-079BE7EB8261}"/>
              </a:ext>
            </a:extLst>
          </p:cNvPr>
          <p:cNvSpPr>
            <a:spLocks noGrp="1" noChangeArrowheads="1"/>
          </p:cNvSpPr>
          <p:nvPr>
            <p:ph type="title"/>
          </p:nvPr>
        </p:nvSpPr>
        <p:spPr/>
        <p:txBody>
          <a:bodyPr/>
          <a:lstStyle/>
          <a:p>
            <a:r>
              <a:rPr lang="en-US" altLang="en-US" sz="4000">
                <a:cs typeface="Times New Roman" panose="02020603050405020304" pitchFamily="18" charset="0"/>
              </a:rPr>
              <a:t>Effects of step size on Euler’s Method</a:t>
            </a:r>
          </a:p>
        </p:txBody>
      </p:sp>
      <p:graphicFrame>
        <p:nvGraphicFramePr>
          <p:cNvPr id="59396" name="Object 15">
            <a:extLst>
              <a:ext uri="{FF2B5EF4-FFF2-40B4-BE49-F238E27FC236}">
                <a16:creationId xmlns:a16="http://schemas.microsoft.com/office/drawing/2014/main" xmlns="" id="{6B816FA2-C985-8845-BF3D-F246375A32A7}"/>
              </a:ext>
            </a:extLst>
          </p:cNvPr>
          <p:cNvGraphicFramePr>
            <a:graphicFrameLocks noGrp="1" noChangeAspect="1"/>
          </p:cNvGraphicFramePr>
          <p:nvPr>
            <p:ph idx="1"/>
          </p:nvPr>
        </p:nvGraphicFramePr>
        <p:xfrm>
          <a:off x="2819400" y="2133601"/>
          <a:ext cx="5772150" cy="3668713"/>
        </p:xfrm>
        <a:graphic>
          <a:graphicData uri="http://schemas.openxmlformats.org/presentationml/2006/ole">
            <mc:AlternateContent xmlns:mc="http://schemas.openxmlformats.org/markup-compatibility/2006">
              <mc:Choice xmlns:v="urn:schemas-microsoft-com:vml" Requires="v">
                <p:oleObj spid="_x0000_s179213" name="Chart" r:id="rId4" imgW="4089400" imgH="2603500" progId="Excel.Chart.8">
                  <p:embed/>
                </p:oleObj>
              </mc:Choice>
              <mc:Fallback>
                <p:oleObj name="Chart" r:id="rId4" imgW="4089400" imgH="2603500" progId="Excel.Chart.8">
                  <p:embed/>
                  <p:pic>
                    <p:nvPicPr>
                      <p:cNvPr id="59396" name="Object 15">
                        <a:extLst>
                          <a:ext uri="{FF2B5EF4-FFF2-40B4-BE49-F238E27FC236}">
                            <a16:creationId xmlns:a16="http://schemas.microsoft.com/office/drawing/2014/main" xmlns="" id="{6B816FA2-C985-8845-BF3D-F246375A32A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19400" y="2133601"/>
                        <a:ext cx="5772150" cy="3668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9397" name="Rectangle 17">
            <a:extLst>
              <a:ext uri="{FF2B5EF4-FFF2-40B4-BE49-F238E27FC236}">
                <a16:creationId xmlns:a16="http://schemas.microsoft.com/office/drawing/2014/main" xmlns="" id="{BB325EAE-325A-C445-8A82-D919C879EC34}"/>
              </a:ext>
            </a:extLst>
          </p:cNvPr>
          <p:cNvSpPr>
            <a:spLocks noChangeArrowheads="1"/>
          </p:cNvSpPr>
          <p:nvPr/>
        </p:nvSpPr>
        <p:spPr bwMode="auto">
          <a:xfrm>
            <a:off x="2895600" y="5943600"/>
            <a:ext cx="5373688"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spcBef>
                <a:spcPct val="0"/>
              </a:spcBef>
              <a:buClrTx/>
              <a:buSzTx/>
              <a:buFontTx/>
              <a:buNone/>
            </a:pPr>
            <a:r>
              <a:rPr lang="en-US" altLang="en-US" sz="1900" b="1"/>
              <a:t>Figure 5.</a:t>
            </a:r>
            <a:r>
              <a:rPr lang="en-US" altLang="en-US" sz="1900"/>
              <a:t>  Effect of step size in Euler’s method. </a:t>
            </a:r>
          </a:p>
        </p:txBody>
      </p:sp>
    </p:spTree>
    <p:extLst>
      <p:ext uri="{BB962C8B-B14F-4D97-AF65-F5344CB8AC3E}">
        <p14:creationId xmlns:p14="http://schemas.microsoft.com/office/powerpoint/2010/main" val="10074837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07A41E8-A928-4DDC-A8A2-3909DC9B06A6}"/>
              </a:ext>
            </a:extLst>
          </p:cNvPr>
          <p:cNvSpPr>
            <a:spLocks noGrp="1"/>
          </p:cNvSpPr>
          <p:nvPr>
            <p:ph type="title"/>
          </p:nvPr>
        </p:nvSpPr>
        <p:spPr/>
        <p:txBody>
          <a:bodyPr/>
          <a:lstStyle/>
          <a:p>
            <a:r>
              <a:rPr lang="en-US" dirty="0"/>
              <a:t>Reference</a:t>
            </a:r>
          </a:p>
        </p:txBody>
      </p:sp>
      <p:sp>
        <p:nvSpPr>
          <p:cNvPr id="3" name="Content Placeholder 2">
            <a:extLst>
              <a:ext uri="{FF2B5EF4-FFF2-40B4-BE49-F238E27FC236}">
                <a16:creationId xmlns:a16="http://schemas.microsoft.com/office/drawing/2014/main" xmlns="" id="{374F748E-62FE-4EF6-9BD6-B5EC5825685F}"/>
              </a:ext>
            </a:extLst>
          </p:cNvPr>
          <p:cNvSpPr>
            <a:spLocks noGrp="1"/>
          </p:cNvSpPr>
          <p:nvPr>
            <p:ph idx="1"/>
          </p:nvPr>
        </p:nvSpPr>
        <p:spPr/>
        <p:txBody>
          <a:bodyPr/>
          <a:lstStyle/>
          <a:p>
            <a:pPr marL="457200" indent="-457200">
              <a:buNone/>
            </a:pPr>
            <a:r>
              <a:rPr lang="en-US" altLang="en-US" dirty="0" err="1"/>
              <a:t>Kisualaas</a:t>
            </a:r>
            <a:r>
              <a:rPr lang="en-US" altLang="en-US" dirty="0"/>
              <a:t>, Jann. (2013). Numerical Methods in Engineering with Python 3. Cambridge University Press.</a:t>
            </a:r>
          </a:p>
          <a:p>
            <a:pPr marL="457200" indent="-457200">
              <a:buNone/>
            </a:pPr>
            <a:r>
              <a:rPr lang="en-US" altLang="en-US" dirty="0"/>
              <a:t>Johansson, Robert. (2015). </a:t>
            </a:r>
            <a:r>
              <a:rPr lang="en-US" dirty="0"/>
              <a:t>Chapter 5. Equation Solving. </a:t>
            </a:r>
            <a:r>
              <a:rPr lang="en-US" altLang="en-US" dirty="0"/>
              <a:t>Numerical Python: A Practical Techniques Approach for Industry, </a:t>
            </a:r>
            <a:r>
              <a:rPr lang="en-US" altLang="en-US" dirty="0" err="1"/>
              <a:t>Apress</a:t>
            </a:r>
            <a:r>
              <a:rPr lang="en-US" altLang="en-US" dirty="0"/>
              <a:t>.</a:t>
            </a:r>
          </a:p>
          <a:p>
            <a:pPr marL="457200" indent="-457200">
              <a:buNone/>
            </a:pPr>
            <a:r>
              <a:rPr lang="en-US" altLang="en-US" dirty="0" err="1"/>
              <a:t>Chapra</a:t>
            </a:r>
            <a:r>
              <a:rPr lang="en-US" altLang="en-US" dirty="0"/>
              <a:t>, S. C., and Raymond P. </a:t>
            </a:r>
            <a:r>
              <a:rPr lang="en-US" altLang="en-US" dirty="0" err="1"/>
              <a:t>Canale</a:t>
            </a:r>
            <a:r>
              <a:rPr lang="en-US" altLang="en-US" dirty="0"/>
              <a:t>. (2010). Numerical methods for engineers, Sixth edition, McGraw Hill. </a:t>
            </a:r>
          </a:p>
          <a:p>
            <a:pPr marL="457200" indent="-457200">
              <a:buNone/>
            </a:pPr>
            <a:r>
              <a:rPr lang="en-US" altLang="en-US" dirty="0"/>
              <a:t>Kaw, A. (n.d.). Numerical Methods. Retrieved March 20, 2020, from https://</a:t>
            </a:r>
            <a:r>
              <a:rPr lang="en-US" altLang="en-US" dirty="0" err="1"/>
              <a:t>nm.mathforcollege.com</a:t>
            </a:r>
            <a:r>
              <a:rPr lang="en-US" altLang="en-US" dirty="0"/>
              <a:t>/</a:t>
            </a:r>
          </a:p>
          <a:p>
            <a:pPr marL="457200" indent="-457200">
              <a:buNone/>
            </a:pPr>
            <a:endParaRPr lang="en-US" altLang="en-US" dirty="0"/>
          </a:p>
        </p:txBody>
      </p:sp>
    </p:spTree>
    <p:extLst>
      <p:ext uri="{BB962C8B-B14F-4D97-AF65-F5344CB8AC3E}">
        <p14:creationId xmlns:p14="http://schemas.microsoft.com/office/powerpoint/2010/main" val="7804162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Rectangle 2">
            <a:extLst>
              <a:ext uri="{FF2B5EF4-FFF2-40B4-BE49-F238E27FC236}">
                <a16:creationId xmlns:a16="http://schemas.microsoft.com/office/drawing/2014/main" xmlns="" id="{72F413C0-2D36-D74E-9CDC-42BFA66FDDCD}"/>
              </a:ext>
            </a:extLst>
          </p:cNvPr>
          <p:cNvSpPr>
            <a:spLocks noGrp="1" noChangeArrowheads="1"/>
          </p:cNvSpPr>
          <p:nvPr>
            <p:ph type="title"/>
          </p:nvPr>
        </p:nvSpPr>
        <p:spPr/>
        <p:txBody>
          <a:bodyPr/>
          <a:lstStyle/>
          <a:p>
            <a:r>
              <a:rPr lang="en-US" altLang="en-US" sz="4000">
                <a:cs typeface="Times New Roman" panose="02020603050405020304" pitchFamily="18" charset="0"/>
              </a:rPr>
              <a:t>Errors in Euler’s Method</a:t>
            </a:r>
          </a:p>
        </p:txBody>
      </p:sp>
      <p:sp>
        <p:nvSpPr>
          <p:cNvPr id="61444" name="Rectangle 10">
            <a:extLst>
              <a:ext uri="{FF2B5EF4-FFF2-40B4-BE49-F238E27FC236}">
                <a16:creationId xmlns:a16="http://schemas.microsoft.com/office/drawing/2014/main" xmlns="" id="{B9FDFEED-F6BC-E94F-A15A-1766D8B7EF86}"/>
              </a:ext>
            </a:extLst>
          </p:cNvPr>
          <p:cNvSpPr>
            <a:spLocks noChangeArrowheads="1"/>
          </p:cNvSpPr>
          <p:nvPr/>
        </p:nvSpPr>
        <p:spPr bwMode="auto">
          <a:xfrm>
            <a:off x="1524000" y="2130009"/>
            <a:ext cx="8991600" cy="677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lgn="just">
              <a:spcBef>
                <a:spcPct val="0"/>
              </a:spcBef>
              <a:buClrTx/>
              <a:buSzTx/>
              <a:buFontTx/>
              <a:buNone/>
            </a:pPr>
            <a:r>
              <a:rPr lang="en-US" altLang="en-US" sz="1900"/>
              <a:t>It can be seen that Euler’s method has large errors.  This can be illustrated using Taylor series.</a:t>
            </a:r>
          </a:p>
        </p:txBody>
      </p:sp>
      <p:graphicFrame>
        <p:nvGraphicFramePr>
          <p:cNvPr id="61445" name="Object 11">
            <a:extLst>
              <a:ext uri="{FF2B5EF4-FFF2-40B4-BE49-F238E27FC236}">
                <a16:creationId xmlns:a16="http://schemas.microsoft.com/office/drawing/2014/main" xmlns="" id="{07AA6434-6100-BD40-B355-FA908EB96A69}"/>
              </a:ext>
            </a:extLst>
          </p:cNvPr>
          <p:cNvGraphicFramePr>
            <a:graphicFrameLocks noChangeAspect="1"/>
          </p:cNvGraphicFramePr>
          <p:nvPr/>
        </p:nvGraphicFramePr>
        <p:xfrm>
          <a:off x="1828800" y="2743201"/>
          <a:ext cx="7543800" cy="792163"/>
        </p:xfrm>
        <a:graphic>
          <a:graphicData uri="http://schemas.openxmlformats.org/presentationml/2006/ole">
            <mc:AlternateContent xmlns:mc="http://schemas.openxmlformats.org/markup-compatibility/2006">
              <mc:Choice xmlns:v="urn:schemas-microsoft-com:vml" Requires="v">
                <p:oleObj spid="_x0000_s181305" name="Equation" r:id="rId4" imgW="110591600" imgH="11696700" progId="Equation.3">
                  <p:embed/>
                </p:oleObj>
              </mc:Choice>
              <mc:Fallback>
                <p:oleObj name="Equation" r:id="rId4" imgW="110591600" imgH="11696700" progId="Equation.3">
                  <p:embed/>
                  <p:pic>
                    <p:nvPicPr>
                      <p:cNvPr id="61445" name="Object 11">
                        <a:extLst>
                          <a:ext uri="{FF2B5EF4-FFF2-40B4-BE49-F238E27FC236}">
                            <a16:creationId xmlns:a16="http://schemas.microsoft.com/office/drawing/2014/main" xmlns="" id="{07AA6434-6100-BD40-B355-FA908EB96A6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28800" y="2743201"/>
                        <a:ext cx="7543800" cy="79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1446" name="Object 13">
            <a:extLst>
              <a:ext uri="{FF2B5EF4-FFF2-40B4-BE49-F238E27FC236}">
                <a16:creationId xmlns:a16="http://schemas.microsoft.com/office/drawing/2014/main" xmlns="" id="{C32027B2-9C13-7F4A-9456-BB140766257A}"/>
              </a:ext>
            </a:extLst>
          </p:cNvPr>
          <p:cNvGraphicFramePr>
            <a:graphicFrameLocks noChangeAspect="1"/>
          </p:cNvGraphicFramePr>
          <p:nvPr/>
        </p:nvGraphicFramePr>
        <p:xfrm>
          <a:off x="1524000" y="3505200"/>
          <a:ext cx="9196388" cy="693738"/>
        </p:xfrm>
        <a:graphic>
          <a:graphicData uri="http://schemas.openxmlformats.org/presentationml/2006/ole">
            <mc:AlternateContent xmlns:mc="http://schemas.openxmlformats.org/markup-compatibility/2006">
              <mc:Choice xmlns:v="urn:schemas-microsoft-com:vml" Requires="v">
                <p:oleObj spid="_x0000_s181306" name="Equation" r:id="rId6" imgW="119367300" imgH="9067800" progId="Equation.3">
                  <p:embed/>
                </p:oleObj>
              </mc:Choice>
              <mc:Fallback>
                <p:oleObj name="Equation" r:id="rId6" imgW="119367300" imgH="9067800" progId="Equation.3">
                  <p:embed/>
                  <p:pic>
                    <p:nvPicPr>
                      <p:cNvPr id="61446" name="Object 13">
                        <a:extLst>
                          <a:ext uri="{FF2B5EF4-FFF2-40B4-BE49-F238E27FC236}">
                            <a16:creationId xmlns:a16="http://schemas.microsoft.com/office/drawing/2014/main" xmlns="" id="{C32027B2-9C13-7F4A-9456-BB140766257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24000" y="3505200"/>
                        <a:ext cx="9196388" cy="693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1447" name="Rectangle 15">
            <a:extLst>
              <a:ext uri="{FF2B5EF4-FFF2-40B4-BE49-F238E27FC236}">
                <a16:creationId xmlns:a16="http://schemas.microsoft.com/office/drawing/2014/main" xmlns="" id="{A967EAD0-60D9-9B46-9500-57215945EBD4}"/>
              </a:ext>
            </a:extLst>
          </p:cNvPr>
          <p:cNvSpPr>
            <a:spLocks noChangeArrowheads="1"/>
          </p:cNvSpPr>
          <p:nvPr/>
        </p:nvSpPr>
        <p:spPr bwMode="auto">
          <a:xfrm>
            <a:off x="1752601" y="4267200"/>
            <a:ext cx="5973763"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lgn="just">
              <a:spcBef>
                <a:spcPct val="0"/>
              </a:spcBef>
              <a:buClrTx/>
              <a:buSzTx/>
              <a:buFontTx/>
              <a:buNone/>
            </a:pPr>
            <a:r>
              <a:rPr lang="en-US" altLang="en-US" sz="1900"/>
              <a:t>As you can see the first two terms of the Taylor series</a:t>
            </a:r>
          </a:p>
        </p:txBody>
      </p:sp>
      <p:graphicFrame>
        <p:nvGraphicFramePr>
          <p:cNvPr id="61448" name="Object 16">
            <a:extLst>
              <a:ext uri="{FF2B5EF4-FFF2-40B4-BE49-F238E27FC236}">
                <a16:creationId xmlns:a16="http://schemas.microsoft.com/office/drawing/2014/main" xmlns="" id="{9774E3C6-5B6C-6345-8F4E-D19392DC045E}"/>
              </a:ext>
            </a:extLst>
          </p:cNvPr>
          <p:cNvGraphicFramePr>
            <a:graphicFrameLocks noChangeAspect="1"/>
          </p:cNvGraphicFramePr>
          <p:nvPr/>
        </p:nvGraphicFramePr>
        <p:xfrm>
          <a:off x="1905000" y="4800601"/>
          <a:ext cx="2133600" cy="358775"/>
        </p:xfrm>
        <a:graphic>
          <a:graphicData uri="http://schemas.openxmlformats.org/presentationml/2006/ole">
            <mc:AlternateContent xmlns:mc="http://schemas.openxmlformats.org/markup-compatibility/2006">
              <mc:Choice xmlns:v="urn:schemas-microsoft-com:vml" Requires="v">
                <p:oleObj spid="_x0000_s181307" name="Equation" r:id="rId8" imgW="31305500" imgH="5270500" progId="Equation.3">
                  <p:embed/>
                </p:oleObj>
              </mc:Choice>
              <mc:Fallback>
                <p:oleObj name="Equation" r:id="rId8" imgW="31305500" imgH="5270500" progId="Equation.3">
                  <p:embed/>
                  <p:pic>
                    <p:nvPicPr>
                      <p:cNvPr id="61448" name="Object 16">
                        <a:extLst>
                          <a:ext uri="{FF2B5EF4-FFF2-40B4-BE49-F238E27FC236}">
                            <a16:creationId xmlns:a16="http://schemas.microsoft.com/office/drawing/2014/main" xmlns="" id="{9774E3C6-5B6C-6345-8F4E-D19392DC045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905000" y="4800601"/>
                        <a:ext cx="2133600"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1449" name="Rectangle 18">
            <a:extLst>
              <a:ext uri="{FF2B5EF4-FFF2-40B4-BE49-F238E27FC236}">
                <a16:creationId xmlns:a16="http://schemas.microsoft.com/office/drawing/2014/main" xmlns="" id="{CC55D01C-DD3F-1641-831D-2B0BC834F7A2}"/>
              </a:ext>
            </a:extLst>
          </p:cNvPr>
          <p:cNvSpPr>
            <a:spLocks noChangeArrowheads="1"/>
          </p:cNvSpPr>
          <p:nvPr/>
        </p:nvSpPr>
        <p:spPr bwMode="auto">
          <a:xfrm>
            <a:off x="1752601" y="5257800"/>
            <a:ext cx="5191125"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lgn="just">
              <a:spcBef>
                <a:spcPct val="0"/>
              </a:spcBef>
              <a:buClrTx/>
              <a:buSzTx/>
              <a:buFontTx/>
              <a:buNone/>
            </a:pPr>
            <a:r>
              <a:rPr lang="en-US" altLang="en-US" sz="1900"/>
              <a:t>The true error in the approximation is given by</a:t>
            </a:r>
          </a:p>
        </p:txBody>
      </p:sp>
      <p:graphicFrame>
        <p:nvGraphicFramePr>
          <p:cNvPr id="61450" name="Object 19">
            <a:extLst>
              <a:ext uri="{FF2B5EF4-FFF2-40B4-BE49-F238E27FC236}">
                <a16:creationId xmlns:a16="http://schemas.microsoft.com/office/drawing/2014/main" xmlns="" id="{6895D334-432B-0B4F-9A77-68C4E6BD6102}"/>
              </a:ext>
            </a:extLst>
          </p:cNvPr>
          <p:cNvGraphicFramePr>
            <a:graphicFrameLocks noChangeAspect="1"/>
          </p:cNvGraphicFramePr>
          <p:nvPr/>
        </p:nvGraphicFramePr>
        <p:xfrm>
          <a:off x="1905000" y="5791200"/>
          <a:ext cx="3429000" cy="604838"/>
        </p:xfrm>
        <a:graphic>
          <a:graphicData uri="http://schemas.openxmlformats.org/presentationml/2006/ole">
            <mc:AlternateContent xmlns:mc="http://schemas.openxmlformats.org/markup-compatibility/2006">
              <mc:Choice xmlns:v="urn:schemas-microsoft-com:vml" Requires="v">
                <p:oleObj spid="_x0000_s181308" name="Equation" r:id="rId10" imgW="53543200" imgH="9359900" progId="Equation.3">
                  <p:embed/>
                </p:oleObj>
              </mc:Choice>
              <mc:Fallback>
                <p:oleObj name="Equation" r:id="rId10" imgW="53543200" imgH="9359900" progId="Equation.3">
                  <p:embed/>
                  <p:pic>
                    <p:nvPicPr>
                      <p:cNvPr id="61450" name="Object 19">
                        <a:extLst>
                          <a:ext uri="{FF2B5EF4-FFF2-40B4-BE49-F238E27FC236}">
                            <a16:creationId xmlns:a16="http://schemas.microsoft.com/office/drawing/2014/main" xmlns="" id="{6895D334-432B-0B4F-9A77-68C4E6BD6102}"/>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905000" y="5791200"/>
                        <a:ext cx="3429000" cy="60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1451" name="Rectangle 21">
            <a:extLst>
              <a:ext uri="{FF2B5EF4-FFF2-40B4-BE49-F238E27FC236}">
                <a16:creationId xmlns:a16="http://schemas.microsoft.com/office/drawing/2014/main" xmlns="" id="{17B35D03-1B7B-7941-B2A9-E890CD34142B}"/>
              </a:ext>
            </a:extLst>
          </p:cNvPr>
          <p:cNvSpPr>
            <a:spLocks noChangeArrowheads="1"/>
          </p:cNvSpPr>
          <p:nvPr/>
        </p:nvSpPr>
        <p:spPr bwMode="auto">
          <a:xfrm>
            <a:off x="4114800" y="4800600"/>
            <a:ext cx="26797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lgn="just">
              <a:spcBef>
                <a:spcPct val="0"/>
              </a:spcBef>
              <a:buClrTx/>
              <a:buSzTx/>
              <a:buFontTx/>
              <a:buNone/>
            </a:pPr>
            <a:r>
              <a:rPr lang="en-US" altLang="en-US" sz="1900"/>
              <a:t>are the Euler’s method.</a:t>
            </a:r>
          </a:p>
        </p:txBody>
      </p:sp>
      <p:graphicFrame>
        <p:nvGraphicFramePr>
          <p:cNvPr id="61452" name="Object 22">
            <a:extLst>
              <a:ext uri="{FF2B5EF4-FFF2-40B4-BE49-F238E27FC236}">
                <a16:creationId xmlns:a16="http://schemas.microsoft.com/office/drawing/2014/main" xmlns="" id="{9CCE7025-8179-F14F-9841-7D340F0DC824}"/>
              </a:ext>
            </a:extLst>
          </p:cNvPr>
          <p:cNvGraphicFramePr>
            <a:graphicFrameLocks noGrp="1" noChangeAspect="1"/>
          </p:cNvGraphicFramePr>
          <p:nvPr>
            <p:ph idx="1"/>
          </p:nvPr>
        </p:nvGraphicFramePr>
        <p:xfrm>
          <a:off x="6019800" y="5867401"/>
          <a:ext cx="762000" cy="373063"/>
        </p:xfrm>
        <a:graphic>
          <a:graphicData uri="http://schemas.openxmlformats.org/presentationml/2006/ole">
            <mc:AlternateContent xmlns:mc="http://schemas.openxmlformats.org/markup-compatibility/2006">
              <mc:Choice xmlns:v="urn:schemas-microsoft-com:vml" Requires="v">
                <p:oleObj spid="_x0000_s181309" name="Equation" r:id="rId12" imgW="11404600" imgH="5562600" progId="Equation.3">
                  <p:embed/>
                </p:oleObj>
              </mc:Choice>
              <mc:Fallback>
                <p:oleObj name="Equation" r:id="rId12" imgW="11404600" imgH="5562600" progId="Equation.3">
                  <p:embed/>
                  <p:pic>
                    <p:nvPicPr>
                      <p:cNvPr id="61452" name="Object 22">
                        <a:extLst>
                          <a:ext uri="{FF2B5EF4-FFF2-40B4-BE49-F238E27FC236}">
                            <a16:creationId xmlns:a16="http://schemas.microsoft.com/office/drawing/2014/main" xmlns="" id="{9CCE7025-8179-F14F-9841-7D340F0DC824}"/>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019800" y="5867401"/>
                        <a:ext cx="762000" cy="373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8552411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4">
            <a:extLst>
              <a:ext uri="{FF2B5EF4-FFF2-40B4-BE49-F238E27FC236}">
                <a16:creationId xmlns:a16="http://schemas.microsoft.com/office/drawing/2014/main" xmlns="" id="{9757F2E4-F172-C64B-B5DB-D2B24AEBA041}"/>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fld id="{D0D77994-1CA4-E746-8759-2DA626879E26}" type="slidenum">
              <a:rPr lang="en-US" altLang="en-US" sz="1400">
                <a:solidFill>
                  <a:schemeClr val="bg2"/>
                </a:solidFill>
              </a:rPr>
              <a:pPr/>
              <a:t>3</a:t>
            </a:fld>
            <a:endParaRPr lang="en-US" altLang="en-US" sz="1400">
              <a:solidFill>
                <a:schemeClr val="bg2"/>
              </a:solidFill>
            </a:endParaRPr>
          </a:p>
        </p:txBody>
      </p:sp>
      <p:sp>
        <p:nvSpPr>
          <p:cNvPr id="34820" name="Rectangle 4">
            <a:extLst>
              <a:ext uri="{FF2B5EF4-FFF2-40B4-BE49-F238E27FC236}">
                <a16:creationId xmlns:a16="http://schemas.microsoft.com/office/drawing/2014/main" xmlns="" id="{76AB340F-0C43-E540-A6C2-3A38066574DB}"/>
              </a:ext>
            </a:extLst>
          </p:cNvPr>
          <p:cNvSpPr txBox="1">
            <a:spLocks noChangeArrowheads="1"/>
          </p:cNvSpPr>
          <p:nvPr/>
        </p:nvSpPr>
        <p:spPr bwMode="auto">
          <a:xfrm>
            <a:off x="1981199" y="274639"/>
            <a:ext cx="9114263" cy="930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a:r>
              <a:rPr lang="en-US" altLang="en-US" sz="3600" b="1" dirty="0"/>
              <a:t>Ordinary Differential Equations (ODE)</a:t>
            </a:r>
          </a:p>
        </p:txBody>
      </p:sp>
      <p:sp>
        <p:nvSpPr>
          <p:cNvPr id="8" name="Rectangle 5">
            <a:extLst>
              <a:ext uri="{FF2B5EF4-FFF2-40B4-BE49-F238E27FC236}">
                <a16:creationId xmlns:a16="http://schemas.microsoft.com/office/drawing/2014/main" xmlns="" id="{80D7BC30-EB5B-7343-9324-4D093A8F8762}"/>
              </a:ext>
            </a:extLst>
          </p:cNvPr>
          <p:cNvSpPr txBox="1">
            <a:spLocks noChangeArrowheads="1"/>
          </p:cNvSpPr>
          <p:nvPr/>
        </p:nvSpPr>
        <p:spPr>
          <a:xfrm>
            <a:off x="1981200" y="1600201"/>
            <a:ext cx="8077200" cy="4525963"/>
          </a:xfrm>
          <a:prstGeom prst="rect">
            <a:avLst/>
          </a:prstGeom>
        </p:spPr>
        <p:txBody>
          <a:bodyPr/>
          <a:lstStyle>
            <a:lvl1pPr marL="342900" indent="-342900" algn="l" rtl="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55000"/>
              <a:buChar char="•"/>
              <a:defRPr sz="2800">
                <a:solidFill>
                  <a:schemeClr val="tx1"/>
                </a:solidFill>
                <a:latin typeface="+mn-lt"/>
              </a:defRPr>
            </a:lvl2pPr>
            <a:lvl3pPr marL="1143000" indent="-228600" algn="l" rtl="0" eaLnBrk="0" fontAlgn="base" hangingPunct="0">
              <a:spcBef>
                <a:spcPct val="20000"/>
              </a:spcBef>
              <a:spcAft>
                <a:spcPct val="0"/>
              </a:spcAft>
              <a:buClr>
                <a:schemeClr val="tx1"/>
              </a:buClr>
              <a:buSzPct val="50000"/>
              <a:buChar char="•"/>
              <a:defRPr sz="2400">
                <a:solidFill>
                  <a:schemeClr val="tx1"/>
                </a:solidFill>
                <a:latin typeface="+mn-lt"/>
              </a:defRPr>
            </a:lvl3pPr>
            <a:lvl4pPr marL="1600200" indent="-228600" algn="l" rtl="0" eaLnBrk="0" fontAlgn="base" hangingPunct="0">
              <a:spcBef>
                <a:spcPct val="20000"/>
              </a:spcBef>
              <a:spcAft>
                <a:spcPct val="0"/>
              </a:spcAft>
              <a:buClr>
                <a:schemeClr val="tx1"/>
              </a:buClr>
              <a:buSzPct val="55000"/>
              <a:buChar char="•"/>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50000"/>
              <a:buChar char="•"/>
              <a:defRPr sz="2000">
                <a:solidFill>
                  <a:schemeClr val="tx1"/>
                </a:solidFill>
                <a:latin typeface="+mn-lt"/>
              </a:defRPr>
            </a:lvl5pPr>
            <a:lvl6pPr marL="2514600" indent="-228600" algn="l" rtl="0" eaLnBrk="0" fontAlgn="base" hangingPunct="0">
              <a:spcBef>
                <a:spcPct val="20000"/>
              </a:spcBef>
              <a:spcAft>
                <a:spcPct val="0"/>
              </a:spcAft>
              <a:buClr>
                <a:schemeClr val="tx1"/>
              </a:buClr>
              <a:buSzPct val="50000"/>
              <a:buChar char="•"/>
              <a:defRPr sz="2000">
                <a:solidFill>
                  <a:schemeClr val="tx1"/>
                </a:solidFill>
                <a:latin typeface="+mn-lt"/>
              </a:defRPr>
            </a:lvl6pPr>
            <a:lvl7pPr marL="2971800" indent="-228600" algn="l" rtl="0" eaLnBrk="0" fontAlgn="base" hangingPunct="0">
              <a:spcBef>
                <a:spcPct val="20000"/>
              </a:spcBef>
              <a:spcAft>
                <a:spcPct val="0"/>
              </a:spcAft>
              <a:buClr>
                <a:schemeClr val="tx1"/>
              </a:buClr>
              <a:buSzPct val="50000"/>
              <a:buChar char="•"/>
              <a:defRPr sz="2000">
                <a:solidFill>
                  <a:schemeClr val="tx1"/>
                </a:solidFill>
                <a:latin typeface="+mn-lt"/>
              </a:defRPr>
            </a:lvl7pPr>
            <a:lvl8pPr marL="3429000" indent="-228600" algn="l" rtl="0" eaLnBrk="0" fontAlgn="base" hangingPunct="0">
              <a:spcBef>
                <a:spcPct val="20000"/>
              </a:spcBef>
              <a:spcAft>
                <a:spcPct val="0"/>
              </a:spcAft>
              <a:buClr>
                <a:schemeClr val="tx1"/>
              </a:buClr>
              <a:buSzPct val="50000"/>
              <a:buChar char="•"/>
              <a:defRPr sz="2000">
                <a:solidFill>
                  <a:schemeClr val="tx1"/>
                </a:solidFill>
                <a:latin typeface="+mn-lt"/>
              </a:defRPr>
            </a:lvl8pPr>
            <a:lvl9pPr marL="3886200" indent="-228600" algn="l" rtl="0" eaLnBrk="0" fontAlgn="base" hangingPunct="0">
              <a:spcBef>
                <a:spcPct val="20000"/>
              </a:spcBef>
              <a:spcAft>
                <a:spcPct val="0"/>
              </a:spcAft>
              <a:buClr>
                <a:schemeClr val="tx1"/>
              </a:buClr>
              <a:buSzPct val="50000"/>
              <a:buChar char="•"/>
              <a:defRPr sz="2000">
                <a:solidFill>
                  <a:schemeClr val="tx1"/>
                </a:solidFill>
                <a:latin typeface="+mn-lt"/>
              </a:defRPr>
            </a:lvl9pPr>
          </a:lstStyle>
          <a:p>
            <a:pPr>
              <a:defRPr/>
            </a:pPr>
            <a:r>
              <a:rPr lang="en-US" altLang="en-US" sz="2400" kern="0" dirty="0">
                <a:ea typeface="Tahoma" panose="020B0604030504040204" pitchFamily="34" charset="0"/>
                <a:cs typeface="Tahoma" panose="020B0604030504040204" pitchFamily="34" charset="0"/>
              </a:rPr>
              <a:t>Equations which are composed of an unknown function and its derivatives are called </a:t>
            </a:r>
            <a:r>
              <a:rPr lang="en-US" altLang="en-US" sz="2400" i="1" kern="0" dirty="0">
                <a:ea typeface="Tahoma" panose="020B0604030504040204" pitchFamily="34" charset="0"/>
                <a:cs typeface="Tahoma" panose="020B0604030504040204" pitchFamily="34" charset="0"/>
              </a:rPr>
              <a:t>differential equations</a:t>
            </a:r>
            <a:r>
              <a:rPr lang="en-US" altLang="en-US" sz="2400" kern="0" dirty="0">
                <a:ea typeface="Tahoma" panose="020B0604030504040204" pitchFamily="34" charset="0"/>
                <a:cs typeface="Tahoma" panose="020B0604030504040204" pitchFamily="34" charset="0"/>
              </a:rPr>
              <a:t>.</a:t>
            </a:r>
          </a:p>
          <a:p>
            <a:pPr>
              <a:defRPr/>
            </a:pPr>
            <a:endParaRPr lang="en-US" altLang="en-US" sz="2400" kern="0" dirty="0">
              <a:ea typeface="Tahoma" panose="020B0604030504040204" pitchFamily="34" charset="0"/>
              <a:cs typeface="Tahoma" panose="020B0604030504040204" pitchFamily="34" charset="0"/>
            </a:endParaRPr>
          </a:p>
          <a:p>
            <a:pPr>
              <a:defRPr/>
            </a:pPr>
            <a:r>
              <a:rPr lang="en-US" altLang="en-US" sz="2400" kern="0" dirty="0">
                <a:ea typeface="Tahoma" panose="020B0604030504040204" pitchFamily="34" charset="0"/>
                <a:cs typeface="Tahoma" panose="020B0604030504040204" pitchFamily="34" charset="0"/>
              </a:rPr>
              <a:t>Differential equations play a fundamental role in engineering because many physical phenomena are best formulated mathematically in terms of their rate of change.</a:t>
            </a:r>
          </a:p>
          <a:p>
            <a:pPr>
              <a:buFontTx/>
              <a:buNone/>
              <a:defRPr/>
            </a:pPr>
            <a:endParaRPr lang="en-US" altLang="en-US" sz="2400" kern="0" dirty="0">
              <a:ea typeface="Tahoma" panose="020B0604030504040204" pitchFamily="34" charset="0"/>
              <a:cs typeface="Tahoma" panose="020B0604030504040204" pitchFamily="34" charset="0"/>
            </a:endParaRPr>
          </a:p>
          <a:p>
            <a:pPr>
              <a:defRPr/>
            </a:pPr>
            <a:endParaRPr lang="en-US" altLang="en-US" sz="2400" kern="0" dirty="0">
              <a:ea typeface="Tahoma" panose="020B0604030504040204" pitchFamily="34" charset="0"/>
              <a:cs typeface="Tahoma" panose="020B0604030504040204" pitchFamily="34" charset="0"/>
            </a:endParaRPr>
          </a:p>
        </p:txBody>
      </p:sp>
      <p:sp>
        <p:nvSpPr>
          <p:cNvPr id="34822" name="Text Box 6">
            <a:extLst>
              <a:ext uri="{FF2B5EF4-FFF2-40B4-BE49-F238E27FC236}">
                <a16:creationId xmlns:a16="http://schemas.microsoft.com/office/drawing/2014/main" xmlns="" id="{F15E6856-047C-B344-8AD4-5A693DC388F4}"/>
              </a:ext>
            </a:extLst>
          </p:cNvPr>
          <p:cNvSpPr txBox="1">
            <a:spLocks noChangeArrowheads="1"/>
          </p:cNvSpPr>
          <p:nvPr/>
        </p:nvSpPr>
        <p:spPr bwMode="auto">
          <a:xfrm>
            <a:off x="5562600" y="4640264"/>
            <a:ext cx="3657600" cy="1044575"/>
          </a:xfrm>
          <a:prstGeom prst="rect">
            <a:avLst/>
          </a:prstGeom>
          <a:noFill/>
          <a:ln w="3810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spcBef>
                <a:spcPct val="50000"/>
              </a:spcBef>
            </a:pPr>
            <a:r>
              <a:rPr lang="en-US" altLang="en-US" i="1" dirty="0"/>
              <a:t>v:</a:t>
            </a:r>
            <a:r>
              <a:rPr lang="en-US" altLang="en-US" dirty="0"/>
              <a:t> dependent variable</a:t>
            </a:r>
          </a:p>
          <a:p>
            <a:pPr>
              <a:spcBef>
                <a:spcPct val="50000"/>
              </a:spcBef>
            </a:pPr>
            <a:r>
              <a:rPr lang="en-US" altLang="en-US" i="1" dirty="0"/>
              <a:t>t:</a:t>
            </a:r>
            <a:r>
              <a:rPr lang="en-US" altLang="en-US" dirty="0"/>
              <a:t> independent variable</a:t>
            </a:r>
          </a:p>
        </p:txBody>
      </p:sp>
      <p:graphicFrame>
        <p:nvGraphicFramePr>
          <p:cNvPr id="34823" name="Object 7">
            <a:extLst>
              <a:ext uri="{FF2B5EF4-FFF2-40B4-BE49-F238E27FC236}">
                <a16:creationId xmlns:a16="http://schemas.microsoft.com/office/drawing/2014/main" xmlns="" id="{D2FFD818-1AC9-544D-B6F0-B3784BD0B7CF}"/>
              </a:ext>
            </a:extLst>
          </p:cNvPr>
          <p:cNvGraphicFramePr>
            <a:graphicFrameLocks noChangeAspect="1"/>
          </p:cNvGraphicFramePr>
          <p:nvPr/>
        </p:nvGraphicFramePr>
        <p:xfrm>
          <a:off x="2438400" y="4564064"/>
          <a:ext cx="2286000" cy="1089025"/>
        </p:xfrm>
        <a:graphic>
          <a:graphicData uri="http://schemas.openxmlformats.org/presentationml/2006/ole">
            <mc:AlternateContent xmlns:mc="http://schemas.openxmlformats.org/markup-compatibility/2006">
              <mc:Choice xmlns:v="urn:schemas-microsoft-com:vml" Requires="v">
                <p:oleObj spid="_x0000_s148493" name="Equation" r:id="rId3" imgW="19011900" imgH="9067800" progId="Equation.3">
                  <p:embed/>
                </p:oleObj>
              </mc:Choice>
              <mc:Fallback>
                <p:oleObj name="Equation" r:id="rId3" imgW="19011900" imgH="9067800" progId="Equation.3">
                  <p:embed/>
                  <p:pic>
                    <p:nvPicPr>
                      <p:cNvPr id="34823" name="Object 7">
                        <a:extLst>
                          <a:ext uri="{FF2B5EF4-FFF2-40B4-BE49-F238E27FC236}">
                            <a16:creationId xmlns:a16="http://schemas.microsoft.com/office/drawing/2014/main" xmlns="" id="{D2FFD818-1AC9-544D-B6F0-B3784BD0B7C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38400" y="4564064"/>
                        <a:ext cx="2286000" cy="1089025"/>
                      </a:xfrm>
                      <a:prstGeom prst="rect">
                        <a:avLst/>
                      </a:prstGeom>
                      <a:solidFill>
                        <a:srgbClr val="FF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0254437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3">
            <a:extLst>
              <a:ext uri="{FF2B5EF4-FFF2-40B4-BE49-F238E27FC236}">
                <a16:creationId xmlns:a16="http://schemas.microsoft.com/office/drawing/2014/main" xmlns="" id="{704D69B4-4C76-A646-9C26-548A34B1C2C8}"/>
              </a:ext>
            </a:extLst>
          </p:cNvPr>
          <p:cNvSpPr>
            <a:spLocks noGrp="1" noChangeArrowheads="1"/>
          </p:cNvSpPr>
          <p:nvPr>
            <p:ph type="body" idx="1"/>
          </p:nvPr>
        </p:nvSpPr>
        <p:spPr>
          <a:xfrm>
            <a:off x="1981200" y="1806498"/>
            <a:ext cx="8229600" cy="4594302"/>
          </a:xfrm>
        </p:spPr>
        <p:txBody>
          <a:bodyPr/>
          <a:lstStyle/>
          <a:p>
            <a:pPr>
              <a:lnSpc>
                <a:spcPct val="90000"/>
              </a:lnSpc>
            </a:pPr>
            <a:r>
              <a:rPr lang="en-US" altLang="en-US" sz="2400" dirty="0">
                <a:cs typeface="Tahoma" panose="020B0604030504040204" pitchFamily="34" charset="0"/>
              </a:rPr>
              <a:t>When a function involves one dependent variable, the equation is called an </a:t>
            </a:r>
            <a:r>
              <a:rPr lang="en-US" altLang="en-US" sz="2400" i="1" dirty="0">
                <a:cs typeface="Tahoma" panose="020B0604030504040204" pitchFamily="34" charset="0"/>
              </a:rPr>
              <a:t>ordinary differential equation (or ODE). </a:t>
            </a:r>
            <a:r>
              <a:rPr lang="en-US" altLang="en-US" sz="2400" dirty="0">
                <a:cs typeface="Tahoma" panose="020B0604030504040204" pitchFamily="34" charset="0"/>
              </a:rPr>
              <a:t>A</a:t>
            </a:r>
            <a:r>
              <a:rPr lang="en-US" altLang="en-US" sz="2400" i="1" dirty="0">
                <a:cs typeface="Tahoma" panose="020B0604030504040204" pitchFamily="34" charset="0"/>
              </a:rPr>
              <a:t> partial differential equation (or PDE) </a:t>
            </a:r>
            <a:r>
              <a:rPr lang="en-US" altLang="en-US" sz="2400" dirty="0">
                <a:cs typeface="Tahoma" panose="020B0604030504040204" pitchFamily="34" charset="0"/>
              </a:rPr>
              <a:t>involves two or more independent variables.</a:t>
            </a:r>
          </a:p>
          <a:p>
            <a:pPr>
              <a:lnSpc>
                <a:spcPct val="90000"/>
              </a:lnSpc>
            </a:pPr>
            <a:endParaRPr lang="en-US" altLang="en-US" sz="2400" i="1" dirty="0">
              <a:cs typeface="Tahoma" panose="020B0604030504040204" pitchFamily="34" charset="0"/>
            </a:endParaRPr>
          </a:p>
          <a:p>
            <a:pPr>
              <a:lnSpc>
                <a:spcPct val="90000"/>
              </a:lnSpc>
            </a:pPr>
            <a:r>
              <a:rPr lang="en-US" altLang="en-US" sz="2400" dirty="0">
                <a:cs typeface="Tahoma" panose="020B0604030504040204" pitchFamily="34" charset="0"/>
              </a:rPr>
              <a:t>Differential equations are also classified as to their order.</a:t>
            </a:r>
          </a:p>
          <a:p>
            <a:pPr lvl="1">
              <a:lnSpc>
                <a:spcPct val="90000"/>
              </a:lnSpc>
            </a:pPr>
            <a:r>
              <a:rPr lang="en-US" altLang="en-US" sz="2000" i="1" dirty="0">
                <a:cs typeface="Tahoma" panose="020B0604030504040204" pitchFamily="34" charset="0"/>
              </a:rPr>
              <a:t>A first order equation</a:t>
            </a:r>
            <a:r>
              <a:rPr lang="en-US" altLang="en-US" sz="2000" dirty="0">
                <a:cs typeface="Tahoma" panose="020B0604030504040204" pitchFamily="34" charset="0"/>
              </a:rPr>
              <a:t> includes a first derivative as its highest derivative.</a:t>
            </a:r>
          </a:p>
          <a:p>
            <a:pPr lvl="1">
              <a:lnSpc>
                <a:spcPct val="90000"/>
              </a:lnSpc>
            </a:pPr>
            <a:r>
              <a:rPr lang="en-US" altLang="en-US" sz="2000" i="1" dirty="0">
                <a:cs typeface="Tahoma" panose="020B0604030504040204" pitchFamily="34" charset="0"/>
              </a:rPr>
              <a:t>A second order equation</a:t>
            </a:r>
            <a:r>
              <a:rPr lang="en-US" altLang="en-US" sz="2000" dirty="0">
                <a:cs typeface="Tahoma" panose="020B0604030504040204" pitchFamily="34" charset="0"/>
              </a:rPr>
              <a:t> includes a second derivative.</a:t>
            </a:r>
          </a:p>
          <a:p>
            <a:pPr lvl="1">
              <a:lnSpc>
                <a:spcPct val="90000"/>
              </a:lnSpc>
            </a:pPr>
            <a:endParaRPr lang="en-US" altLang="en-US" sz="2000" dirty="0">
              <a:cs typeface="Tahoma" panose="020B0604030504040204" pitchFamily="34" charset="0"/>
            </a:endParaRPr>
          </a:p>
          <a:p>
            <a:pPr>
              <a:lnSpc>
                <a:spcPct val="90000"/>
              </a:lnSpc>
            </a:pPr>
            <a:r>
              <a:rPr lang="en-US" altLang="en-US" sz="2400" dirty="0">
                <a:cs typeface="Tahoma" panose="020B0604030504040204" pitchFamily="34" charset="0"/>
              </a:rPr>
              <a:t>Higher order equations can be reduced to a system of first order equations, by redefining a variable.</a:t>
            </a:r>
          </a:p>
        </p:txBody>
      </p:sp>
      <p:sp>
        <p:nvSpPr>
          <p:cNvPr id="4" name="Rectangle 4">
            <a:extLst>
              <a:ext uri="{FF2B5EF4-FFF2-40B4-BE49-F238E27FC236}">
                <a16:creationId xmlns:a16="http://schemas.microsoft.com/office/drawing/2014/main" xmlns="" id="{96CD267F-9BAD-764E-9D1F-880F89EA48E0}"/>
              </a:ext>
            </a:extLst>
          </p:cNvPr>
          <p:cNvSpPr txBox="1">
            <a:spLocks noChangeArrowheads="1"/>
          </p:cNvSpPr>
          <p:nvPr/>
        </p:nvSpPr>
        <p:spPr bwMode="auto">
          <a:xfrm>
            <a:off x="1981199" y="274639"/>
            <a:ext cx="9114263" cy="930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a:r>
              <a:rPr lang="en-US" altLang="en-US" sz="3600" b="1" dirty="0"/>
              <a:t>Partial Differential Equations (PDE)</a:t>
            </a:r>
          </a:p>
        </p:txBody>
      </p:sp>
    </p:spTree>
    <p:extLst>
      <p:ext uri="{BB962C8B-B14F-4D97-AF65-F5344CB8AC3E}">
        <p14:creationId xmlns:p14="http://schemas.microsoft.com/office/powerpoint/2010/main" val="35235978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2">
            <a:extLst>
              <a:ext uri="{FF2B5EF4-FFF2-40B4-BE49-F238E27FC236}">
                <a16:creationId xmlns:a16="http://schemas.microsoft.com/office/drawing/2014/main" xmlns="" id="{D6C1891F-3FFA-6141-B28F-FD9F186C8DEE}"/>
              </a:ext>
            </a:extLst>
          </p:cNvPr>
          <p:cNvSpPr txBox="1">
            <a:spLocks noChangeArrowheads="1"/>
          </p:cNvSpPr>
          <p:nvPr/>
        </p:nvSpPr>
        <p:spPr>
          <a:xfrm>
            <a:off x="1866900" y="381000"/>
            <a:ext cx="8229600" cy="1143000"/>
          </a:xfrm>
          <a:prstGeom prst="rect">
            <a:avLst/>
          </a:prstGeom>
        </p:spPr>
        <p:txBody>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ahoma" pitchFamily="34" charset="0"/>
              </a:defRPr>
            </a:lvl2pPr>
            <a:lvl3pPr algn="ctr" rtl="0" eaLnBrk="0" fontAlgn="base" hangingPunct="0">
              <a:spcBef>
                <a:spcPct val="0"/>
              </a:spcBef>
              <a:spcAft>
                <a:spcPct val="0"/>
              </a:spcAft>
              <a:defRPr sz="4400">
                <a:solidFill>
                  <a:schemeClr val="tx2"/>
                </a:solidFill>
                <a:latin typeface="Tahoma" pitchFamily="34" charset="0"/>
              </a:defRPr>
            </a:lvl3pPr>
            <a:lvl4pPr algn="ctr" rtl="0" eaLnBrk="0" fontAlgn="base" hangingPunct="0">
              <a:spcBef>
                <a:spcPct val="0"/>
              </a:spcBef>
              <a:spcAft>
                <a:spcPct val="0"/>
              </a:spcAft>
              <a:defRPr sz="4400">
                <a:solidFill>
                  <a:schemeClr val="tx2"/>
                </a:solidFill>
                <a:latin typeface="Tahoma" pitchFamily="34" charset="0"/>
              </a:defRPr>
            </a:lvl4pPr>
            <a:lvl5pPr algn="ctr" rtl="0" eaLnBrk="0" fontAlgn="base" hangingPunct="0">
              <a:spcBef>
                <a:spcPct val="0"/>
              </a:spcBef>
              <a:spcAft>
                <a:spcPct val="0"/>
              </a:spcAft>
              <a:defRPr sz="4400">
                <a:solidFill>
                  <a:schemeClr val="tx2"/>
                </a:solidFill>
                <a:latin typeface="Tahoma" pitchFamily="34" charset="0"/>
              </a:defRPr>
            </a:lvl5pPr>
            <a:lvl6pPr marL="457200" algn="ctr" rtl="0" eaLnBrk="0" fontAlgn="base" hangingPunct="0">
              <a:spcBef>
                <a:spcPct val="0"/>
              </a:spcBef>
              <a:spcAft>
                <a:spcPct val="0"/>
              </a:spcAft>
              <a:defRPr sz="4400">
                <a:solidFill>
                  <a:schemeClr val="tx2"/>
                </a:solidFill>
                <a:latin typeface="Tahoma" pitchFamily="34" charset="0"/>
              </a:defRPr>
            </a:lvl6pPr>
            <a:lvl7pPr marL="914400" algn="ctr" rtl="0" eaLnBrk="0" fontAlgn="base" hangingPunct="0">
              <a:spcBef>
                <a:spcPct val="0"/>
              </a:spcBef>
              <a:spcAft>
                <a:spcPct val="0"/>
              </a:spcAft>
              <a:defRPr sz="4400">
                <a:solidFill>
                  <a:schemeClr val="tx2"/>
                </a:solidFill>
                <a:latin typeface="Tahoma" pitchFamily="34" charset="0"/>
              </a:defRPr>
            </a:lvl7pPr>
            <a:lvl8pPr marL="1371600" algn="ctr" rtl="0" eaLnBrk="0" fontAlgn="base" hangingPunct="0">
              <a:spcBef>
                <a:spcPct val="0"/>
              </a:spcBef>
              <a:spcAft>
                <a:spcPct val="0"/>
              </a:spcAft>
              <a:defRPr sz="4400">
                <a:solidFill>
                  <a:schemeClr val="tx2"/>
                </a:solidFill>
                <a:latin typeface="Tahoma" pitchFamily="34" charset="0"/>
              </a:defRPr>
            </a:lvl8pPr>
            <a:lvl9pPr marL="1828800" algn="ctr" rtl="0" eaLnBrk="0" fontAlgn="base" hangingPunct="0">
              <a:spcBef>
                <a:spcPct val="0"/>
              </a:spcBef>
              <a:spcAft>
                <a:spcPct val="0"/>
              </a:spcAft>
              <a:defRPr sz="4400">
                <a:solidFill>
                  <a:schemeClr val="tx2"/>
                </a:solidFill>
                <a:latin typeface="Tahoma" pitchFamily="34" charset="0"/>
              </a:defRPr>
            </a:lvl9pPr>
          </a:lstStyle>
          <a:p>
            <a:pPr>
              <a:defRPr/>
            </a:pPr>
            <a:r>
              <a:rPr lang="en-US" altLang="en-US" b="1" kern="0" dirty="0">
                <a:solidFill>
                  <a:schemeClr val="tx1"/>
                </a:solidFill>
                <a:ea typeface="Tahoma" panose="020B0604030504040204" pitchFamily="34" charset="0"/>
                <a:cs typeface="Tahoma" panose="020B0604030504040204" pitchFamily="34" charset="0"/>
              </a:rPr>
              <a:t>ODEs and Engineering Practice</a:t>
            </a:r>
          </a:p>
        </p:txBody>
      </p:sp>
      <p:pic>
        <p:nvPicPr>
          <p:cNvPr id="36867" name="Picture 4" descr="FigPT0701">
            <a:extLst>
              <a:ext uri="{FF2B5EF4-FFF2-40B4-BE49-F238E27FC236}">
                <a16:creationId xmlns:a16="http://schemas.microsoft.com/office/drawing/2014/main" xmlns="" id="{41B99C07-4E20-BC40-B485-49EE5930F3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0" y="1524000"/>
            <a:ext cx="58674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28222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1" name="Picture 4" descr="FigPT0702">
            <a:extLst>
              <a:ext uri="{FF2B5EF4-FFF2-40B4-BE49-F238E27FC236}">
                <a16:creationId xmlns:a16="http://schemas.microsoft.com/office/drawing/2014/main" xmlns="" id="{D7CD25DA-CA90-A840-9327-472EB64ED00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533400"/>
            <a:ext cx="7696200" cy="556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a:extLst>
              <a:ext uri="{FF2B5EF4-FFF2-40B4-BE49-F238E27FC236}">
                <a16:creationId xmlns:a16="http://schemas.microsoft.com/office/drawing/2014/main" xmlns="" id="{07105A57-7BAA-E54D-AB38-54FA121D0F15}"/>
              </a:ext>
            </a:extLst>
          </p:cNvPr>
          <p:cNvSpPr txBox="1"/>
          <p:nvPr/>
        </p:nvSpPr>
        <p:spPr>
          <a:xfrm>
            <a:off x="2449841" y="6124545"/>
            <a:ext cx="6467796" cy="400110"/>
          </a:xfrm>
          <a:prstGeom prst="rect">
            <a:avLst/>
          </a:prstGeom>
          <a:noFill/>
        </p:spPr>
        <p:txBody>
          <a:bodyPr wrap="none" rtlCol="0">
            <a:spAutoFit/>
          </a:bodyPr>
          <a:lstStyle/>
          <a:p>
            <a:r>
              <a:rPr lang="en-US" sz="2000" dirty="0"/>
              <a:t>What is the value of v at t = a if we have dv/dt at t = t0 is v0?</a:t>
            </a:r>
          </a:p>
        </p:txBody>
      </p:sp>
      <p:sp>
        <p:nvSpPr>
          <p:cNvPr id="3" name="Rectangle 2">
            <a:extLst>
              <a:ext uri="{FF2B5EF4-FFF2-40B4-BE49-F238E27FC236}">
                <a16:creationId xmlns:a16="http://schemas.microsoft.com/office/drawing/2014/main" xmlns="" id="{8EE92BBE-6E30-4744-A275-F841EC3FFAC5}"/>
              </a:ext>
            </a:extLst>
          </p:cNvPr>
          <p:cNvSpPr/>
          <p:nvPr/>
        </p:nvSpPr>
        <p:spPr bwMode="auto">
          <a:xfrm>
            <a:off x="4267200" y="2971800"/>
            <a:ext cx="1676400" cy="533400"/>
          </a:xfrm>
          <a:prstGeom prst="rect">
            <a:avLst/>
          </a:prstGeom>
          <a:noFill/>
          <a:ln w="9525" cap="flat" cmpd="sng" algn="ctr">
            <a:solidFill>
              <a:srgbClr val="FF0000"/>
            </a:solidFill>
            <a:prstDash val="solid"/>
            <a:miter lim="800000"/>
            <a:headEnd type="none" w="med" len="med"/>
            <a:tailEnd type="none" w="med" len="med"/>
          </a:ln>
          <a:effectLst/>
        </p:spPr>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pPr algn="ctr" fontAlgn="base">
              <a:spcBef>
                <a:spcPct val="0"/>
              </a:spcBef>
              <a:spcAft>
                <a:spcPct val="0"/>
              </a:spcAft>
            </a:pPr>
            <a:endParaRPr lang="en-US" sz="2400">
              <a:latin typeface="Tahoma" pitchFamily="34" charset="0"/>
            </a:endParaRPr>
          </a:p>
        </p:txBody>
      </p:sp>
      <p:sp>
        <p:nvSpPr>
          <p:cNvPr id="7" name="Rectangle 6">
            <a:extLst>
              <a:ext uri="{FF2B5EF4-FFF2-40B4-BE49-F238E27FC236}">
                <a16:creationId xmlns:a16="http://schemas.microsoft.com/office/drawing/2014/main" xmlns="" id="{FD3FA9D4-A239-C846-9662-C12535298590}"/>
              </a:ext>
            </a:extLst>
          </p:cNvPr>
          <p:cNvSpPr/>
          <p:nvPr/>
        </p:nvSpPr>
        <p:spPr bwMode="auto">
          <a:xfrm>
            <a:off x="2449841" y="5310173"/>
            <a:ext cx="2198359" cy="533400"/>
          </a:xfrm>
          <a:prstGeom prst="rect">
            <a:avLst/>
          </a:prstGeom>
          <a:noFill/>
          <a:ln w="9525" cap="flat" cmpd="sng" algn="ctr">
            <a:solidFill>
              <a:srgbClr val="FF0000"/>
            </a:solidFill>
            <a:prstDash val="solid"/>
            <a:miter lim="800000"/>
            <a:headEnd type="none" w="med" len="med"/>
            <a:tailEnd type="none" w="med" len="med"/>
          </a:ln>
          <a:effectLst/>
        </p:spPr>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pPr algn="ctr" fontAlgn="base">
              <a:spcBef>
                <a:spcPct val="0"/>
              </a:spcBef>
              <a:spcAft>
                <a:spcPct val="0"/>
              </a:spcAft>
            </a:pPr>
            <a:endParaRPr lang="en-US" sz="2400">
              <a:latin typeface="Tahoma" pitchFamily="34" charset="0"/>
            </a:endParaRPr>
          </a:p>
        </p:txBody>
      </p:sp>
      <p:sp>
        <p:nvSpPr>
          <p:cNvPr id="8" name="Rectangle 7">
            <a:extLst>
              <a:ext uri="{FF2B5EF4-FFF2-40B4-BE49-F238E27FC236}">
                <a16:creationId xmlns:a16="http://schemas.microsoft.com/office/drawing/2014/main" xmlns="" id="{447CD56E-F359-7D4C-B64C-0A6673C8F964}"/>
              </a:ext>
            </a:extLst>
          </p:cNvPr>
          <p:cNvSpPr/>
          <p:nvPr/>
        </p:nvSpPr>
        <p:spPr bwMode="auto">
          <a:xfrm>
            <a:off x="5380406" y="5310173"/>
            <a:ext cx="2772994" cy="533400"/>
          </a:xfrm>
          <a:prstGeom prst="rect">
            <a:avLst/>
          </a:prstGeom>
          <a:noFill/>
          <a:ln w="9525" cap="flat" cmpd="sng" algn="ctr">
            <a:solidFill>
              <a:srgbClr val="FF0000"/>
            </a:solidFill>
            <a:prstDash val="solid"/>
            <a:miter lim="800000"/>
            <a:headEnd type="none" w="med" len="med"/>
            <a:tailEnd type="none" w="med" len="med"/>
          </a:ln>
          <a:effectLst/>
        </p:spPr>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pPr algn="ctr" fontAlgn="base">
              <a:spcBef>
                <a:spcPct val="0"/>
              </a:spcBef>
              <a:spcAft>
                <a:spcPct val="0"/>
              </a:spcAft>
            </a:pPr>
            <a:endParaRPr lang="en-US" sz="2400">
              <a:latin typeface="Tahoma" pitchFamily="34" charset="0"/>
            </a:endParaRPr>
          </a:p>
        </p:txBody>
      </p:sp>
    </p:spTree>
    <p:extLst>
      <p:ext uri="{BB962C8B-B14F-4D97-AF65-F5344CB8AC3E}">
        <p14:creationId xmlns:p14="http://schemas.microsoft.com/office/powerpoint/2010/main" val="32622334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xmlns="" id="{94C728CE-4B24-324A-9353-A47141DC2552}"/>
              </a:ext>
            </a:extLst>
          </p:cNvPr>
          <p:cNvSpPr txBox="1">
            <a:spLocks noChangeArrowheads="1"/>
          </p:cNvSpPr>
          <p:nvPr/>
        </p:nvSpPr>
        <p:spPr>
          <a:xfrm>
            <a:off x="1905000" y="152400"/>
            <a:ext cx="8229600" cy="1143000"/>
          </a:xfrm>
          <a:prstGeom prst="rect">
            <a:avLst/>
          </a:prstGeom>
        </p:spPr>
        <p:txBody>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ahoma" pitchFamily="34" charset="0"/>
              </a:defRPr>
            </a:lvl2pPr>
            <a:lvl3pPr algn="ctr" rtl="0" eaLnBrk="0" fontAlgn="base" hangingPunct="0">
              <a:spcBef>
                <a:spcPct val="0"/>
              </a:spcBef>
              <a:spcAft>
                <a:spcPct val="0"/>
              </a:spcAft>
              <a:defRPr sz="4400">
                <a:solidFill>
                  <a:schemeClr val="tx2"/>
                </a:solidFill>
                <a:latin typeface="Tahoma" pitchFamily="34" charset="0"/>
              </a:defRPr>
            </a:lvl3pPr>
            <a:lvl4pPr algn="ctr" rtl="0" eaLnBrk="0" fontAlgn="base" hangingPunct="0">
              <a:spcBef>
                <a:spcPct val="0"/>
              </a:spcBef>
              <a:spcAft>
                <a:spcPct val="0"/>
              </a:spcAft>
              <a:defRPr sz="4400">
                <a:solidFill>
                  <a:schemeClr val="tx2"/>
                </a:solidFill>
                <a:latin typeface="Tahoma" pitchFamily="34" charset="0"/>
              </a:defRPr>
            </a:lvl4pPr>
            <a:lvl5pPr algn="ctr" rtl="0" eaLnBrk="0" fontAlgn="base" hangingPunct="0">
              <a:spcBef>
                <a:spcPct val="0"/>
              </a:spcBef>
              <a:spcAft>
                <a:spcPct val="0"/>
              </a:spcAft>
              <a:defRPr sz="4400">
                <a:solidFill>
                  <a:schemeClr val="tx2"/>
                </a:solidFill>
                <a:latin typeface="Tahoma" pitchFamily="34" charset="0"/>
              </a:defRPr>
            </a:lvl5pPr>
            <a:lvl6pPr marL="457200" algn="ctr" rtl="0" eaLnBrk="0" fontAlgn="base" hangingPunct="0">
              <a:spcBef>
                <a:spcPct val="0"/>
              </a:spcBef>
              <a:spcAft>
                <a:spcPct val="0"/>
              </a:spcAft>
              <a:defRPr sz="4400">
                <a:solidFill>
                  <a:schemeClr val="tx2"/>
                </a:solidFill>
                <a:latin typeface="Tahoma" pitchFamily="34" charset="0"/>
              </a:defRPr>
            </a:lvl6pPr>
            <a:lvl7pPr marL="914400" algn="ctr" rtl="0" eaLnBrk="0" fontAlgn="base" hangingPunct="0">
              <a:spcBef>
                <a:spcPct val="0"/>
              </a:spcBef>
              <a:spcAft>
                <a:spcPct val="0"/>
              </a:spcAft>
              <a:defRPr sz="4400">
                <a:solidFill>
                  <a:schemeClr val="tx2"/>
                </a:solidFill>
                <a:latin typeface="Tahoma" pitchFamily="34" charset="0"/>
              </a:defRPr>
            </a:lvl7pPr>
            <a:lvl8pPr marL="1371600" algn="ctr" rtl="0" eaLnBrk="0" fontAlgn="base" hangingPunct="0">
              <a:spcBef>
                <a:spcPct val="0"/>
              </a:spcBef>
              <a:spcAft>
                <a:spcPct val="0"/>
              </a:spcAft>
              <a:defRPr sz="4400">
                <a:solidFill>
                  <a:schemeClr val="tx2"/>
                </a:solidFill>
                <a:latin typeface="Tahoma" pitchFamily="34" charset="0"/>
              </a:defRPr>
            </a:lvl8pPr>
            <a:lvl9pPr marL="1828800" algn="ctr" rtl="0" eaLnBrk="0" fontAlgn="base" hangingPunct="0">
              <a:spcBef>
                <a:spcPct val="0"/>
              </a:spcBef>
              <a:spcAft>
                <a:spcPct val="0"/>
              </a:spcAft>
              <a:defRPr sz="4400">
                <a:solidFill>
                  <a:schemeClr val="tx2"/>
                </a:solidFill>
                <a:latin typeface="Tahoma" pitchFamily="34" charset="0"/>
              </a:defRPr>
            </a:lvl9pPr>
          </a:lstStyle>
          <a:p>
            <a:pPr>
              <a:defRPr/>
            </a:pPr>
            <a:r>
              <a:rPr lang="en-US" altLang="en-US" b="1" kern="0" dirty="0">
                <a:solidFill>
                  <a:schemeClr val="tx1"/>
                </a:solidFill>
                <a:ea typeface="Tahoma" panose="020B0604030504040204" pitchFamily="34" charset="0"/>
                <a:cs typeface="Tahoma" panose="020B0604030504040204" pitchFamily="34" charset="0"/>
              </a:rPr>
              <a:t>Another Example</a:t>
            </a:r>
          </a:p>
        </p:txBody>
      </p:sp>
      <p:graphicFrame>
        <p:nvGraphicFramePr>
          <p:cNvPr id="5" name="Object 4">
            <a:extLst>
              <a:ext uri="{FF2B5EF4-FFF2-40B4-BE49-F238E27FC236}">
                <a16:creationId xmlns:a16="http://schemas.microsoft.com/office/drawing/2014/main" xmlns="" id="{F59C0CCA-5273-E146-A851-643CE7A8AC34}"/>
              </a:ext>
            </a:extLst>
          </p:cNvPr>
          <p:cNvGraphicFramePr>
            <a:graphicFrameLocks noChangeAspect="1"/>
          </p:cNvGraphicFramePr>
          <p:nvPr>
            <p:extLst>
              <p:ext uri="{D42A27DB-BD31-4B8C-83A1-F6EECF244321}">
                <p14:modId xmlns:p14="http://schemas.microsoft.com/office/powerpoint/2010/main" val="2032683205"/>
              </p:ext>
            </p:extLst>
          </p:nvPr>
        </p:nvGraphicFramePr>
        <p:xfrm>
          <a:off x="3482900" y="2840142"/>
          <a:ext cx="694422" cy="317450"/>
        </p:xfrm>
        <a:graphic>
          <a:graphicData uri="http://schemas.openxmlformats.org/presentationml/2006/ole">
            <mc:AlternateContent xmlns:mc="http://schemas.openxmlformats.org/markup-compatibility/2006">
              <mc:Choice xmlns:v="urn:schemas-microsoft-com:vml" Requires="v">
                <p:oleObj spid="_x0000_s152611" r:id="rId3" imgW="10236200" imgH="4686300" progId="Equation.3">
                  <p:embed/>
                </p:oleObj>
              </mc:Choice>
              <mc:Fallback>
                <p:oleObj r:id="rId3" imgW="10236200" imgH="4686300" progId="Equation.3">
                  <p:embed/>
                  <p:pic>
                    <p:nvPicPr>
                      <p:cNvPr id="5" name="Object 4">
                        <a:extLst>
                          <a:ext uri="{FF2B5EF4-FFF2-40B4-BE49-F238E27FC236}">
                            <a16:creationId xmlns:a16="http://schemas.microsoft.com/office/drawing/2014/main" xmlns="" id="{F59C0CCA-5273-E146-A851-643CE7A8AC3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82900" y="2840142"/>
                        <a:ext cx="694422" cy="317450"/>
                      </a:xfrm>
                      <a:prstGeom prst="rect">
                        <a:avLst/>
                      </a:prstGeom>
                      <a:noFill/>
                    </p:spPr>
                  </p:pic>
                </p:oleObj>
              </mc:Fallback>
            </mc:AlternateContent>
          </a:graphicData>
        </a:graphic>
      </p:graphicFrame>
      <p:graphicFrame>
        <p:nvGraphicFramePr>
          <p:cNvPr id="6" name="Object 5">
            <a:extLst>
              <a:ext uri="{FF2B5EF4-FFF2-40B4-BE49-F238E27FC236}">
                <a16:creationId xmlns:a16="http://schemas.microsoft.com/office/drawing/2014/main" xmlns="" id="{3A4D788D-E8C7-A244-9E98-88841A2751D1}"/>
              </a:ext>
            </a:extLst>
          </p:cNvPr>
          <p:cNvGraphicFramePr>
            <a:graphicFrameLocks noChangeAspect="1"/>
          </p:cNvGraphicFramePr>
          <p:nvPr>
            <p:extLst>
              <p:ext uri="{D42A27DB-BD31-4B8C-83A1-F6EECF244321}">
                <p14:modId xmlns:p14="http://schemas.microsoft.com/office/powerpoint/2010/main" val="1540003535"/>
              </p:ext>
            </p:extLst>
          </p:nvPr>
        </p:nvGraphicFramePr>
        <p:xfrm>
          <a:off x="2260600" y="3313984"/>
          <a:ext cx="7670800" cy="1066800"/>
        </p:xfrm>
        <a:graphic>
          <a:graphicData uri="http://schemas.openxmlformats.org/presentationml/2006/ole">
            <mc:AlternateContent xmlns:mc="http://schemas.openxmlformats.org/markup-compatibility/2006">
              <mc:Choice xmlns:v="urn:schemas-microsoft-com:vml" Requires="v">
                <p:oleObj spid="_x0000_s152612" r:id="rId5" imgW="88353900" imgH="12293600" progId="Equation.3">
                  <p:embed/>
                </p:oleObj>
              </mc:Choice>
              <mc:Fallback>
                <p:oleObj r:id="rId5" imgW="88353900" imgH="12293600" progId="Equation.3">
                  <p:embed/>
                  <p:pic>
                    <p:nvPicPr>
                      <p:cNvPr id="6" name="Object 5">
                        <a:extLst>
                          <a:ext uri="{FF2B5EF4-FFF2-40B4-BE49-F238E27FC236}">
                            <a16:creationId xmlns:a16="http://schemas.microsoft.com/office/drawing/2014/main" xmlns="" id="{3A4D788D-E8C7-A244-9E98-88841A2751D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60600" y="3313984"/>
                        <a:ext cx="7670800" cy="1066800"/>
                      </a:xfrm>
                      <a:prstGeom prst="rect">
                        <a:avLst/>
                      </a:prstGeom>
                      <a:noFill/>
                    </p:spPr>
                  </p:pic>
                </p:oleObj>
              </mc:Fallback>
            </mc:AlternateContent>
          </a:graphicData>
        </a:graphic>
      </p:graphicFrame>
      <p:graphicFrame>
        <p:nvGraphicFramePr>
          <p:cNvPr id="7" name="Object 6">
            <a:extLst>
              <a:ext uri="{FF2B5EF4-FFF2-40B4-BE49-F238E27FC236}">
                <a16:creationId xmlns:a16="http://schemas.microsoft.com/office/drawing/2014/main" xmlns="" id="{A20902C2-98B6-464D-BB62-60740AFAA99B}"/>
              </a:ext>
            </a:extLst>
          </p:cNvPr>
          <p:cNvGraphicFramePr>
            <a:graphicFrameLocks noChangeAspect="1"/>
          </p:cNvGraphicFramePr>
          <p:nvPr>
            <p:extLst>
              <p:ext uri="{D42A27DB-BD31-4B8C-83A1-F6EECF244321}">
                <p14:modId xmlns:p14="http://schemas.microsoft.com/office/powerpoint/2010/main" val="3544580048"/>
              </p:ext>
            </p:extLst>
          </p:nvPr>
        </p:nvGraphicFramePr>
        <p:xfrm>
          <a:off x="2260600" y="4473236"/>
          <a:ext cx="1015105" cy="386706"/>
        </p:xfrm>
        <a:graphic>
          <a:graphicData uri="http://schemas.openxmlformats.org/presentationml/2006/ole">
            <mc:AlternateContent xmlns:mc="http://schemas.openxmlformats.org/markup-compatibility/2006">
              <mc:Choice xmlns:v="urn:schemas-microsoft-com:vml" Requires="v">
                <p:oleObj spid="_x0000_s152613" r:id="rId7" imgW="12293600" imgH="4686300" progId="Equation.3">
                  <p:embed/>
                </p:oleObj>
              </mc:Choice>
              <mc:Fallback>
                <p:oleObj r:id="rId7" imgW="12293600" imgH="4686300" progId="Equation.3">
                  <p:embed/>
                  <p:pic>
                    <p:nvPicPr>
                      <p:cNvPr id="7" name="Object 6">
                        <a:extLst>
                          <a:ext uri="{FF2B5EF4-FFF2-40B4-BE49-F238E27FC236}">
                            <a16:creationId xmlns:a16="http://schemas.microsoft.com/office/drawing/2014/main" xmlns="" id="{A20902C2-98B6-464D-BB62-60740AFAA99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60600" y="4473236"/>
                        <a:ext cx="1015105" cy="386706"/>
                      </a:xfrm>
                      <a:prstGeom prst="rect">
                        <a:avLst/>
                      </a:prstGeom>
                      <a:noFill/>
                    </p:spPr>
                  </p:pic>
                </p:oleObj>
              </mc:Fallback>
            </mc:AlternateContent>
          </a:graphicData>
        </a:graphic>
      </p:graphicFrame>
      <p:sp>
        <p:nvSpPr>
          <p:cNvPr id="8" name="Rectangle 4">
            <a:extLst>
              <a:ext uri="{FF2B5EF4-FFF2-40B4-BE49-F238E27FC236}">
                <a16:creationId xmlns:a16="http://schemas.microsoft.com/office/drawing/2014/main" xmlns="" id="{89D228A7-9D6C-054B-B0C4-8CE1E985D193}"/>
              </a:ext>
            </a:extLst>
          </p:cNvPr>
          <p:cNvSpPr>
            <a:spLocks noChangeArrowheads="1"/>
          </p:cNvSpPr>
          <p:nvPr/>
        </p:nvSpPr>
        <p:spPr bwMode="auto">
          <a:xfrm>
            <a:off x="2112309" y="1536174"/>
            <a:ext cx="8052100"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a:r>
              <a:rPr lang="en-US" altLang="en-US" sz="2000" dirty="0">
                <a:ea typeface="Times New Roman" panose="02020603050405020304" pitchFamily="18" charset="0"/>
              </a:rPr>
              <a:t>A rectifier-based power supply requires a capacitor to temporarily store power when the rectified waveform from the AC source drops below the target voltage.  To properly size this capacitor a first-order ordinary differential equation must be solved.  For a particular power supply, with a capacitor of             , the ordinary differential equation to be solved is</a:t>
            </a:r>
          </a:p>
          <a:p>
            <a:pPr algn="just"/>
            <a:endParaRPr lang="en-US" altLang="en-US" sz="2000" dirty="0"/>
          </a:p>
          <a:p>
            <a:pPr algn="just"/>
            <a:endParaRPr lang="en-US" altLang="en-US" sz="2000" dirty="0"/>
          </a:p>
          <a:p>
            <a:pPr algn="just"/>
            <a:endParaRPr lang="en-US" altLang="en-US" sz="2000" dirty="0"/>
          </a:p>
          <a:p>
            <a:pPr algn="just"/>
            <a:endParaRPr lang="en-US" altLang="en-US" sz="2000" dirty="0"/>
          </a:p>
          <a:p>
            <a:pPr algn="just"/>
            <a:endParaRPr lang="en-US" altLang="en-US" sz="2000" dirty="0"/>
          </a:p>
          <a:p>
            <a:pPr algn="just"/>
            <a:endParaRPr lang="en-US" altLang="en-US" sz="2000" dirty="0"/>
          </a:p>
          <a:p>
            <a:pPr lvl="0" algn="just"/>
            <a:r>
              <a:rPr lang="en-US" altLang="en-US" sz="2000" dirty="0"/>
              <a:t>find the voltage across the capacitor at  t = 0.00004 s</a:t>
            </a:r>
          </a:p>
        </p:txBody>
      </p:sp>
    </p:spTree>
    <p:extLst>
      <p:ext uri="{BB962C8B-B14F-4D97-AF65-F5344CB8AC3E}">
        <p14:creationId xmlns:p14="http://schemas.microsoft.com/office/powerpoint/2010/main" val="9978252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a:extLst>
              <a:ext uri="{FF2B5EF4-FFF2-40B4-BE49-F238E27FC236}">
                <a16:creationId xmlns:a16="http://schemas.microsoft.com/office/drawing/2014/main" xmlns="" id="{8BA51270-6E47-D941-9702-745EC57A11CA}"/>
              </a:ext>
            </a:extLst>
          </p:cNvPr>
          <p:cNvSpPr>
            <a:spLocks noGrp="1" noChangeArrowheads="1"/>
          </p:cNvSpPr>
          <p:nvPr>
            <p:ph type="title"/>
          </p:nvPr>
        </p:nvSpPr>
        <p:spPr>
          <a:xfrm>
            <a:off x="2692084" y="367264"/>
            <a:ext cx="7793037" cy="1143000"/>
          </a:xfrm>
        </p:spPr>
        <p:txBody>
          <a:bodyPr/>
          <a:lstStyle/>
          <a:p>
            <a:r>
              <a:rPr lang="en-US" altLang="en-US" sz="3200" dirty="0"/>
              <a:t>Euler’s Method </a:t>
            </a:r>
            <a:br>
              <a:rPr lang="en-US" altLang="en-US" sz="3200" dirty="0"/>
            </a:br>
            <a:r>
              <a:rPr lang="en-US" altLang="en-US" sz="3200" dirty="0"/>
              <a:t>for Solving Initial Value Problem</a:t>
            </a:r>
          </a:p>
        </p:txBody>
      </p:sp>
      <p:sp>
        <p:nvSpPr>
          <p:cNvPr id="96259" name="Rectangle 3">
            <a:extLst>
              <a:ext uri="{FF2B5EF4-FFF2-40B4-BE49-F238E27FC236}">
                <a16:creationId xmlns:a16="http://schemas.microsoft.com/office/drawing/2014/main" xmlns="" id="{2855EEC8-A746-F342-9AA8-781DC1A6C93E}"/>
              </a:ext>
            </a:extLst>
          </p:cNvPr>
          <p:cNvSpPr>
            <a:spLocks noGrp="1" noChangeArrowheads="1"/>
          </p:cNvSpPr>
          <p:nvPr>
            <p:ph type="body" idx="1"/>
          </p:nvPr>
        </p:nvSpPr>
        <p:spPr>
          <a:xfrm>
            <a:off x="2362200" y="1676400"/>
            <a:ext cx="8153400" cy="4876800"/>
          </a:xfrm>
        </p:spPr>
        <p:txBody>
          <a:bodyPr/>
          <a:lstStyle/>
          <a:p>
            <a:r>
              <a:rPr lang="en-US" altLang="en-US" sz="2000" dirty="0"/>
              <a:t>Initial value problem:</a:t>
            </a:r>
          </a:p>
          <a:p>
            <a:endParaRPr lang="en-US" altLang="en-US" sz="2000" dirty="0"/>
          </a:p>
          <a:p>
            <a:pPr>
              <a:buFontTx/>
              <a:buNone/>
            </a:pPr>
            <a:r>
              <a:rPr lang="en-US" altLang="en-US" sz="2000" dirty="0"/>
              <a:t>	we begin by approximating solution </a:t>
            </a:r>
            <a:r>
              <a:rPr lang="en-US" altLang="en-US" sz="2000" i="1" dirty="0"/>
              <a:t>y</a:t>
            </a:r>
            <a:r>
              <a:rPr lang="en-US" altLang="en-US" sz="2000" dirty="0"/>
              <a:t> = </a:t>
            </a:r>
            <a:r>
              <a:rPr lang="en-US" altLang="en-US" sz="2000" i="1" dirty="0">
                <a:sym typeface="Symbol" pitchFamily="2" charset="2"/>
              </a:rPr>
              <a:t></a:t>
            </a:r>
            <a:r>
              <a:rPr lang="en-US" altLang="en-US" sz="2000" dirty="0">
                <a:sym typeface="Symbol" pitchFamily="2" charset="2"/>
              </a:rPr>
              <a:t>(</a:t>
            </a:r>
            <a:r>
              <a:rPr lang="en-US" altLang="en-US" sz="2000" i="1" dirty="0">
                <a:sym typeface="Symbol" pitchFamily="2" charset="2"/>
              </a:rPr>
              <a:t>t</a:t>
            </a:r>
            <a:r>
              <a:rPr lang="en-US" altLang="en-US" sz="2000" dirty="0">
                <a:sym typeface="Symbol" pitchFamily="2" charset="2"/>
              </a:rPr>
              <a:t>) </a:t>
            </a:r>
            <a:r>
              <a:rPr lang="en-US" altLang="en-US" sz="2000" dirty="0"/>
              <a:t>at initial point </a:t>
            </a:r>
            <a:r>
              <a:rPr lang="en-US" altLang="en-US" sz="2000" i="1" dirty="0">
                <a:sym typeface="Symbol" pitchFamily="2" charset="2"/>
              </a:rPr>
              <a:t>t</a:t>
            </a:r>
            <a:r>
              <a:rPr lang="en-US" altLang="en-US" sz="2000" baseline="-25000" dirty="0">
                <a:sym typeface="Symbol" pitchFamily="2" charset="2"/>
              </a:rPr>
              <a:t>0</a:t>
            </a:r>
            <a:r>
              <a:rPr lang="en-US" altLang="en-US" sz="2000" dirty="0">
                <a:sym typeface="Symbol" pitchFamily="2" charset="2"/>
              </a:rPr>
              <a:t>. </a:t>
            </a:r>
          </a:p>
          <a:p>
            <a:r>
              <a:rPr lang="en-US" altLang="en-US" sz="2000" dirty="0">
                <a:sym typeface="Symbol" pitchFamily="2" charset="2"/>
              </a:rPr>
              <a:t>The solution passes through initial point (</a:t>
            </a:r>
            <a:r>
              <a:rPr lang="en-US" altLang="en-US" sz="2000" i="1" dirty="0">
                <a:sym typeface="Symbol" pitchFamily="2" charset="2"/>
              </a:rPr>
              <a:t>t</a:t>
            </a:r>
            <a:r>
              <a:rPr lang="en-US" altLang="en-US" sz="2000" baseline="-25000" dirty="0">
                <a:sym typeface="Symbol" pitchFamily="2" charset="2"/>
              </a:rPr>
              <a:t>0</a:t>
            </a:r>
            <a:r>
              <a:rPr lang="en-US" altLang="en-US" sz="2000" dirty="0">
                <a:sym typeface="Symbol" pitchFamily="2" charset="2"/>
              </a:rPr>
              <a:t>, </a:t>
            </a:r>
            <a:r>
              <a:rPr lang="en-US" altLang="en-US" sz="2000" i="1" dirty="0">
                <a:sym typeface="Symbol" pitchFamily="2" charset="2"/>
              </a:rPr>
              <a:t>y</a:t>
            </a:r>
            <a:r>
              <a:rPr lang="en-US" altLang="en-US" sz="2000" baseline="-25000" dirty="0">
                <a:sym typeface="Symbol" pitchFamily="2" charset="2"/>
              </a:rPr>
              <a:t>0</a:t>
            </a:r>
            <a:r>
              <a:rPr lang="en-US" altLang="en-US" sz="2000" dirty="0">
                <a:sym typeface="Symbol" pitchFamily="2" charset="2"/>
              </a:rPr>
              <a:t>) with slope </a:t>
            </a:r>
          </a:p>
          <a:p>
            <a:pPr>
              <a:buFontTx/>
              <a:buNone/>
            </a:pPr>
            <a:r>
              <a:rPr lang="en-US" altLang="en-US" sz="2000" i="1" dirty="0">
                <a:sym typeface="Symbol" pitchFamily="2" charset="2"/>
              </a:rPr>
              <a:t>	f</a:t>
            </a:r>
            <a:r>
              <a:rPr lang="en-US" altLang="en-US" sz="700" dirty="0">
                <a:sym typeface="Symbol" pitchFamily="2" charset="2"/>
              </a:rPr>
              <a:t> </a:t>
            </a:r>
            <a:r>
              <a:rPr lang="en-US" altLang="en-US" sz="2000" dirty="0">
                <a:sym typeface="Symbol" pitchFamily="2" charset="2"/>
              </a:rPr>
              <a:t>(</a:t>
            </a:r>
            <a:r>
              <a:rPr lang="en-US" altLang="en-US" sz="2000" i="1" dirty="0">
                <a:sym typeface="Symbol" pitchFamily="2" charset="2"/>
              </a:rPr>
              <a:t>t</a:t>
            </a:r>
            <a:r>
              <a:rPr lang="en-US" altLang="en-US" sz="2000" baseline="-25000" dirty="0">
                <a:sym typeface="Symbol" pitchFamily="2" charset="2"/>
              </a:rPr>
              <a:t>0</a:t>
            </a:r>
            <a:r>
              <a:rPr lang="en-US" altLang="en-US" sz="2000" dirty="0">
                <a:sym typeface="Symbol" pitchFamily="2" charset="2"/>
              </a:rPr>
              <a:t>,</a:t>
            </a:r>
            <a:r>
              <a:rPr lang="en-US" altLang="en-US" sz="700" dirty="0">
                <a:sym typeface="Symbol" pitchFamily="2" charset="2"/>
              </a:rPr>
              <a:t> </a:t>
            </a:r>
            <a:r>
              <a:rPr lang="en-US" altLang="en-US" sz="2000" i="1" dirty="0">
                <a:sym typeface="Symbol" pitchFamily="2" charset="2"/>
              </a:rPr>
              <a:t>y</a:t>
            </a:r>
            <a:r>
              <a:rPr lang="en-US" altLang="en-US" sz="2000" baseline="-25000" dirty="0">
                <a:sym typeface="Symbol" pitchFamily="2" charset="2"/>
              </a:rPr>
              <a:t>0</a:t>
            </a:r>
            <a:r>
              <a:rPr lang="en-US" altLang="en-US" sz="2000" dirty="0">
                <a:sym typeface="Symbol" pitchFamily="2" charset="2"/>
              </a:rPr>
              <a:t>). T</a:t>
            </a:r>
            <a:r>
              <a:rPr lang="en-US" altLang="en-US" sz="2000" dirty="0"/>
              <a:t>he line tangent to solution at initial point is thus</a:t>
            </a:r>
          </a:p>
          <a:p>
            <a:pPr>
              <a:buFontTx/>
              <a:buNone/>
            </a:pPr>
            <a:endParaRPr lang="en-US" altLang="en-US" sz="2000" dirty="0"/>
          </a:p>
          <a:p>
            <a:r>
              <a:rPr lang="en-US" altLang="en-US" sz="2000" dirty="0"/>
              <a:t>The tangent line is a good approximation to solution curve on an </a:t>
            </a:r>
            <a:r>
              <a:rPr lang="en-US" altLang="en-US" sz="2000" dirty="0">
                <a:solidFill>
                  <a:srgbClr val="FF0000"/>
                </a:solidFill>
              </a:rPr>
              <a:t>interval short enough</a:t>
            </a:r>
            <a:r>
              <a:rPr lang="en-US" altLang="en-US" sz="2000" dirty="0"/>
              <a:t>.</a:t>
            </a:r>
          </a:p>
          <a:p>
            <a:r>
              <a:rPr lang="en-US" altLang="en-US" sz="2000" dirty="0"/>
              <a:t>Thus if </a:t>
            </a:r>
            <a:r>
              <a:rPr lang="en-US" altLang="en-US" sz="2000" i="1" dirty="0">
                <a:solidFill>
                  <a:srgbClr val="00B050"/>
                </a:solidFill>
                <a:sym typeface="Symbol" pitchFamily="2" charset="2"/>
              </a:rPr>
              <a:t>t</a:t>
            </a:r>
            <a:r>
              <a:rPr lang="en-US" altLang="en-US" sz="2000" baseline="-25000" dirty="0">
                <a:solidFill>
                  <a:srgbClr val="00B050"/>
                </a:solidFill>
                <a:sym typeface="Symbol" pitchFamily="2" charset="2"/>
              </a:rPr>
              <a:t>1</a:t>
            </a:r>
            <a:r>
              <a:rPr lang="en-US" altLang="en-US" sz="2000" dirty="0">
                <a:solidFill>
                  <a:srgbClr val="00B050"/>
                </a:solidFill>
                <a:sym typeface="Symbol" pitchFamily="2" charset="2"/>
              </a:rPr>
              <a:t> is close enough to </a:t>
            </a:r>
            <a:r>
              <a:rPr lang="en-US" altLang="en-US" sz="2000" i="1" dirty="0">
                <a:solidFill>
                  <a:srgbClr val="00B050"/>
                </a:solidFill>
                <a:sym typeface="Symbol" pitchFamily="2" charset="2"/>
              </a:rPr>
              <a:t>t</a:t>
            </a:r>
            <a:r>
              <a:rPr lang="en-US" altLang="en-US" sz="2000" baseline="-25000" dirty="0">
                <a:solidFill>
                  <a:srgbClr val="00B050"/>
                </a:solidFill>
                <a:sym typeface="Symbol" pitchFamily="2" charset="2"/>
              </a:rPr>
              <a:t>0</a:t>
            </a:r>
            <a:r>
              <a:rPr lang="en-US" altLang="en-US" sz="2000" dirty="0">
                <a:sym typeface="Symbol" pitchFamily="2" charset="2"/>
              </a:rPr>
              <a:t>, </a:t>
            </a:r>
          </a:p>
          <a:p>
            <a:pPr>
              <a:buFontTx/>
              <a:buNone/>
            </a:pPr>
            <a:r>
              <a:rPr lang="en-US" altLang="en-US" sz="2000" dirty="0">
                <a:sym typeface="Symbol" pitchFamily="2" charset="2"/>
              </a:rPr>
              <a:t>	we can approximate </a:t>
            </a:r>
            <a:r>
              <a:rPr lang="en-US" altLang="en-US" sz="2000" i="1" dirty="0">
                <a:sym typeface="Symbol" pitchFamily="2" charset="2"/>
              </a:rPr>
              <a:t></a:t>
            </a:r>
            <a:r>
              <a:rPr lang="en-US" altLang="en-US" sz="2000" dirty="0">
                <a:sym typeface="Symbol" pitchFamily="2" charset="2"/>
              </a:rPr>
              <a:t>(</a:t>
            </a:r>
            <a:r>
              <a:rPr lang="en-US" altLang="en-US" sz="2000" i="1" dirty="0">
                <a:sym typeface="Symbol" pitchFamily="2" charset="2"/>
              </a:rPr>
              <a:t>t</a:t>
            </a:r>
            <a:r>
              <a:rPr lang="en-US" altLang="en-US" sz="2000" baseline="-25000" dirty="0">
                <a:sym typeface="Symbol" pitchFamily="2" charset="2"/>
              </a:rPr>
              <a:t>1</a:t>
            </a:r>
            <a:r>
              <a:rPr lang="en-US" altLang="en-US" sz="2000" dirty="0">
                <a:sym typeface="Symbol" pitchFamily="2" charset="2"/>
              </a:rPr>
              <a:t>) by </a:t>
            </a:r>
          </a:p>
        </p:txBody>
      </p:sp>
      <p:graphicFrame>
        <p:nvGraphicFramePr>
          <p:cNvPr id="96261" name="Object 5">
            <a:extLst>
              <a:ext uri="{FF2B5EF4-FFF2-40B4-BE49-F238E27FC236}">
                <a16:creationId xmlns:a16="http://schemas.microsoft.com/office/drawing/2014/main" xmlns="" id="{C89A8C1C-5DB8-2245-AD44-2E7589A8A2C0}"/>
              </a:ext>
            </a:extLst>
          </p:cNvPr>
          <p:cNvGraphicFramePr>
            <a:graphicFrameLocks noChangeAspect="1"/>
          </p:cNvGraphicFramePr>
          <p:nvPr>
            <p:extLst>
              <p:ext uri="{D42A27DB-BD31-4B8C-83A1-F6EECF244321}">
                <p14:modId xmlns:p14="http://schemas.microsoft.com/office/powerpoint/2010/main" val="428088466"/>
              </p:ext>
            </p:extLst>
          </p:nvPr>
        </p:nvGraphicFramePr>
        <p:xfrm>
          <a:off x="3407568" y="3594523"/>
          <a:ext cx="2624138" cy="414338"/>
        </p:xfrm>
        <a:graphic>
          <a:graphicData uri="http://schemas.openxmlformats.org/presentationml/2006/ole">
            <mc:AlternateContent xmlns:mc="http://schemas.openxmlformats.org/markup-compatibility/2006">
              <mc:Choice xmlns:v="urn:schemas-microsoft-com:vml" Requires="v">
                <p:oleObj spid="_x0000_s153635" name="Equation" r:id="rId3" imgW="33350200" imgH="5270500" progId="Equation.3">
                  <p:embed/>
                </p:oleObj>
              </mc:Choice>
              <mc:Fallback>
                <p:oleObj name="Equation" r:id="rId3" imgW="33350200" imgH="5270500" progId="Equation.3">
                  <p:embed/>
                  <p:pic>
                    <p:nvPicPr>
                      <p:cNvPr id="96261" name="Object 5">
                        <a:extLst>
                          <a:ext uri="{FF2B5EF4-FFF2-40B4-BE49-F238E27FC236}">
                            <a16:creationId xmlns:a16="http://schemas.microsoft.com/office/drawing/2014/main" xmlns="" id="{C89A8C1C-5DB8-2245-AD44-2E7589A8A2C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07568" y="3594523"/>
                        <a:ext cx="2624138" cy="414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6267" name="Object 11">
            <a:extLst>
              <a:ext uri="{FF2B5EF4-FFF2-40B4-BE49-F238E27FC236}">
                <a16:creationId xmlns:a16="http://schemas.microsoft.com/office/drawing/2014/main" xmlns="" id="{81D301EE-5AC6-5549-B724-2C5D983ECF1D}"/>
              </a:ext>
            </a:extLst>
          </p:cNvPr>
          <p:cNvGraphicFramePr>
            <a:graphicFrameLocks noChangeAspect="1"/>
          </p:cNvGraphicFramePr>
          <p:nvPr/>
        </p:nvGraphicFramePr>
        <p:xfrm>
          <a:off x="3343276" y="1996038"/>
          <a:ext cx="2752725" cy="427038"/>
        </p:xfrm>
        <a:graphic>
          <a:graphicData uri="http://schemas.openxmlformats.org/presentationml/2006/ole">
            <mc:AlternateContent xmlns:mc="http://schemas.openxmlformats.org/markup-compatibility/2006">
              <mc:Choice xmlns:v="urn:schemas-microsoft-com:vml" Requires="v">
                <p:oleObj spid="_x0000_s153636" name="Equation" r:id="rId5" imgW="33934400" imgH="5270500" progId="Equation.3">
                  <p:embed/>
                </p:oleObj>
              </mc:Choice>
              <mc:Fallback>
                <p:oleObj name="Equation" r:id="rId5" imgW="33934400" imgH="5270500" progId="Equation.3">
                  <p:embed/>
                  <p:pic>
                    <p:nvPicPr>
                      <p:cNvPr id="96267" name="Object 11">
                        <a:extLst>
                          <a:ext uri="{FF2B5EF4-FFF2-40B4-BE49-F238E27FC236}">
                            <a16:creationId xmlns:a16="http://schemas.microsoft.com/office/drawing/2014/main" xmlns="" id="{81D301EE-5AC6-5549-B724-2C5D983ECF1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43276" y="1996038"/>
                        <a:ext cx="2752725" cy="427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96268" name="Picture 12">
            <a:extLst>
              <a:ext uri="{FF2B5EF4-FFF2-40B4-BE49-F238E27FC236}">
                <a16:creationId xmlns:a16="http://schemas.microsoft.com/office/drawing/2014/main" xmlns="" id="{6E1B5FA9-AB92-E84A-B752-EDAA0441717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b="30257"/>
          <a:stretch>
            <a:fillRect/>
          </a:stretch>
        </p:blipFill>
        <p:spPr bwMode="auto">
          <a:xfrm>
            <a:off x="6705600" y="4441058"/>
            <a:ext cx="3416438" cy="2112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96269" name="Object 13">
            <a:extLst>
              <a:ext uri="{FF2B5EF4-FFF2-40B4-BE49-F238E27FC236}">
                <a16:creationId xmlns:a16="http://schemas.microsoft.com/office/drawing/2014/main" xmlns="" id="{ED2295C4-F1EC-F24D-8911-98BC837A59E6}"/>
              </a:ext>
            </a:extLst>
          </p:cNvPr>
          <p:cNvGraphicFramePr>
            <a:graphicFrameLocks noChangeAspect="1"/>
          </p:cNvGraphicFramePr>
          <p:nvPr>
            <p:extLst>
              <p:ext uri="{D42A27DB-BD31-4B8C-83A1-F6EECF244321}">
                <p14:modId xmlns:p14="http://schemas.microsoft.com/office/powerpoint/2010/main" val="614602178"/>
              </p:ext>
            </p:extLst>
          </p:nvPr>
        </p:nvGraphicFramePr>
        <p:xfrm>
          <a:off x="3407568" y="5505901"/>
          <a:ext cx="2762250" cy="414338"/>
        </p:xfrm>
        <a:graphic>
          <a:graphicData uri="http://schemas.openxmlformats.org/presentationml/2006/ole">
            <mc:AlternateContent xmlns:mc="http://schemas.openxmlformats.org/markup-compatibility/2006">
              <mc:Choice xmlns:v="urn:schemas-microsoft-com:vml" Requires="v">
                <p:oleObj spid="_x0000_s153637" name="Equation" r:id="rId8" imgW="35102800" imgH="5270500" progId="Equation.3">
                  <p:embed/>
                </p:oleObj>
              </mc:Choice>
              <mc:Fallback>
                <p:oleObj name="Equation" r:id="rId8" imgW="35102800" imgH="5270500" progId="Equation.3">
                  <p:embed/>
                  <p:pic>
                    <p:nvPicPr>
                      <p:cNvPr id="96269" name="Object 13">
                        <a:extLst>
                          <a:ext uri="{FF2B5EF4-FFF2-40B4-BE49-F238E27FC236}">
                            <a16:creationId xmlns:a16="http://schemas.microsoft.com/office/drawing/2014/main" xmlns="" id="{ED2295C4-F1EC-F24D-8911-98BC837A59E6}"/>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407568" y="5505901"/>
                        <a:ext cx="2762250" cy="414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1899544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a:extLst>
              <a:ext uri="{FF2B5EF4-FFF2-40B4-BE49-F238E27FC236}">
                <a16:creationId xmlns:a16="http://schemas.microsoft.com/office/drawing/2014/main" xmlns="" id="{B909F92E-5C49-8445-B5A4-F835572D116C}"/>
              </a:ext>
            </a:extLst>
          </p:cNvPr>
          <p:cNvSpPr>
            <a:spLocks noGrp="1" noChangeArrowheads="1"/>
          </p:cNvSpPr>
          <p:nvPr>
            <p:ph type="title"/>
          </p:nvPr>
        </p:nvSpPr>
        <p:spPr/>
        <p:txBody>
          <a:bodyPr/>
          <a:lstStyle/>
          <a:p>
            <a:r>
              <a:rPr lang="en-US" altLang="en-US" sz="4000" b="1" dirty="0"/>
              <a:t>Euler’s Method</a:t>
            </a:r>
          </a:p>
        </p:txBody>
      </p:sp>
      <p:sp>
        <p:nvSpPr>
          <p:cNvPr id="38916" name="AutoShape 351">
            <a:extLst>
              <a:ext uri="{FF2B5EF4-FFF2-40B4-BE49-F238E27FC236}">
                <a16:creationId xmlns:a16="http://schemas.microsoft.com/office/drawing/2014/main" xmlns="" id="{F8F885AA-5E22-4347-A8CA-D159ED2254FE}"/>
              </a:ext>
            </a:extLst>
          </p:cNvPr>
          <p:cNvSpPr>
            <a:spLocks noChangeAspect="1" noChangeArrowheads="1" noTextEdit="1"/>
          </p:cNvSpPr>
          <p:nvPr/>
        </p:nvSpPr>
        <p:spPr bwMode="auto">
          <a:xfrm>
            <a:off x="4267200" y="1981201"/>
            <a:ext cx="6248400" cy="3402013"/>
          </a:xfrm>
          <a:prstGeom prst="rect">
            <a:avLst/>
          </a:prstGeom>
          <a:noFill/>
          <a:ln w="63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8917" name="Line 350">
            <a:extLst>
              <a:ext uri="{FF2B5EF4-FFF2-40B4-BE49-F238E27FC236}">
                <a16:creationId xmlns:a16="http://schemas.microsoft.com/office/drawing/2014/main" xmlns="" id="{59223513-080B-374D-838E-3842C4DF4B96}"/>
              </a:ext>
            </a:extLst>
          </p:cNvPr>
          <p:cNvSpPr>
            <a:spLocks noChangeShapeType="1"/>
          </p:cNvSpPr>
          <p:nvPr/>
        </p:nvSpPr>
        <p:spPr bwMode="auto">
          <a:xfrm flipV="1">
            <a:off x="5402263" y="1987551"/>
            <a:ext cx="0" cy="338931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8918" name="Line 349">
            <a:extLst>
              <a:ext uri="{FF2B5EF4-FFF2-40B4-BE49-F238E27FC236}">
                <a16:creationId xmlns:a16="http://schemas.microsoft.com/office/drawing/2014/main" xmlns="" id="{38023CB5-3F61-4648-885F-BA5C8C3B2A69}"/>
              </a:ext>
            </a:extLst>
          </p:cNvPr>
          <p:cNvSpPr>
            <a:spLocks noChangeShapeType="1"/>
          </p:cNvSpPr>
          <p:nvPr/>
        </p:nvSpPr>
        <p:spPr bwMode="auto">
          <a:xfrm>
            <a:off x="4414839" y="4811713"/>
            <a:ext cx="5646737"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8919" name="Freeform 348">
            <a:extLst>
              <a:ext uri="{FF2B5EF4-FFF2-40B4-BE49-F238E27FC236}">
                <a16:creationId xmlns:a16="http://schemas.microsoft.com/office/drawing/2014/main" xmlns="" id="{1904913D-2BC6-D243-849E-07528D3E3F02}"/>
              </a:ext>
            </a:extLst>
          </p:cNvPr>
          <p:cNvSpPr>
            <a:spLocks/>
          </p:cNvSpPr>
          <p:nvPr/>
        </p:nvSpPr>
        <p:spPr bwMode="auto">
          <a:xfrm rot="21300000">
            <a:off x="4414838" y="2411414"/>
            <a:ext cx="4659312" cy="1271587"/>
          </a:xfrm>
          <a:custGeom>
            <a:avLst/>
            <a:gdLst>
              <a:gd name="T0" fmla="*/ 0 w 5940"/>
              <a:gd name="T1" fmla="*/ 889636802 h 1620"/>
              <a:gd name="T2" fmla="*/ 664488487 w 5940"/>
              <a:gd name="T3" fmla="*/ 1000534102 h 1620"/>
              <a:gd name="T4" fmla="*/ 1771970083 w 5940"/>
              <a:gd name="T5" fmla="*/ 889636802 h 1620"/>
              <a:gd name="T6" fmla="*/ 2147483646 w 5940"/>
              <a:gd name="T7" fmla="*/ 443586061 h 1620"/>
              <a:gd name="T8" fmla="*/ 2147483646 w 5940"/>
              <a:gd name="T9" fmla="*/ 0 h 1620"/>
              <a:gd name="T10" fmla="*/ 0 60000 65536"/>
              <a:gd name="T11" fmla="*/ 0 60000 65536"/>
              <a:gd name="T12" fmla="*/ 0 60000 65536"/>
              <a:gd name="T13" fmla="*/ 0 60000 65536"/>
              <a:gd name="T14" fmla="*/ 0 60000 65536"/>
              <a:gd name="T15" fmla="*/ 0 w 5940"/>
              <a:gd name="T16" fmla="*/ 0 h 1620"/>
              <a:gd name="T17" fmla="*/ 5940 w 5940"/>
              <a:gd name="T18" fmla="*/ 1620 h 1620"/>
            </a:gdLst>
            <a:ahLst/>
            <a:cxnLst>
              <a:cxn ang="T10">
                <a:pos x="T0" y="T1"/>
              </a:cxn>
              <a:cxn ang="T11">
                <a:pos x="T2" y="T3"/>
              </a:cxn>
              <a:cxn ang="T12">
                <a:pos x="T4" y="T5"/>
              </a:cxn>
              <a:cxn ang="T13">
                <a:pos x="T6" y="T7"/>
              </a:cxn>
              <a:cxn ang="T14">
                <a:pos x="T8" y="T9"/>
              </a:cxn>
            </a:cxnLst>
            <a:rect l="T15" t="T16" r="T17" b="T18"/>
            <a:pathLst>
              <a:path w="5940" h="1620">
                <a:moveTo>
                  <a:pt x="0" y="1440"/>
                </a:moveTo>
                <a:cubicBezTo>
                  <a:pt x="300" y="1530"/>
                  <a:pt x="600" y="1620"/>
                  <a:pt x="1080" y="1620"/>
                </a:cubicBezTo>
                <a:cubicBezTo>
                  <a:pt x="1560" y="1620"/>
                  <a:pt x="2220" y="1590"/>
                  <a:pt x="2880" y="1440"/>
                </a:cubicBezTo>
                <a:cubicBezTo>
                  <a:pt x="3540" y="1290"/>
                  <a:pt x="4530" y="960"/>
                  <a:pt x="5040" y="720"/>
                </a:cubicBezTo>
                <a:cubicBezTo>
                  <a:pt x="5550" y="480"/>
                  <a:pt x="5745" y="240"/>
                  <a:pt x="5940" y="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8920" name="Line 347">
            <a:extLst>
              <a:ext uri="{FF2B5EF4-FFF2-40B4-BE49-F238E27FC236}">
                <a16:creationId xmlns:a16="http://schemas.microsoft.com/office/drawing/2014/main" xmlns="" id="{05390A30-71F1-4745-90E3-89EFD92BC62A}"/>
              </a:ext>
            </a:extLst>
          </p:cNvPr>
          <p:cNvSpPr>
            <a:spLocks noChangeShapeType="1"/>
          </p:cNvSpPr>
          <p:nvPr/>
        </p:nvSpPr>
        <p:spPr bwMode="auto">
          <a:xfrm>
            <a:off x="5402263" y="3813175"/>
            <a:ext cx="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921" name="Line 346">
            <a:extLst>
              <a:ext uri="{FF2B5EF4-FFF2-40B4-BE49-F238E27FC236}">
                <a16:creationId xmlns:a16="http://schemas.microsoft.com/office/drawing/2014/main" xmlns="" id="{0613A0EB-A578-B948-85EA-1DC67792C431}"/>
              </a:ext>
            </a:extLst>
          </p:cNvPr>
          <p:cNvSpPr>
            <a:spLocks noChangeShapeType="1"/>
          </p:cNvSpPr>
          <p:nvPr/>
        </p:nvSpPr>
        <p:spPr bwMode="auto">
          <a:xfrm>
            <a:off x="5402264" y="3813175"/>
            <a:ext cx="3248025" cy="0"/>
          </a:xfrm>
          <a:prstGeom prst="line">
            <a:avLst/>
          </a:prstGeom>
          <a:noFill/>
          <a:ln w="9525"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38922" name="Line 345">
            <a:extLst>
              <a:ext uri="{FF2B5EF4-FFF2-40B4-BE49-F238E27FC236}">
                <a16:creationId xmlns:a16="http://schemas.microsoft.com/office/drawing/2014/main" xmlns="" id="{574B9BFD-7B5C-9843-80AB-95625F20D78F}"/>
              </a:ext>
            </a:extLst>
          </p:cNvPr>
          <p:cNvSpPr>
            <a:spLocks noChangeShapeType="1"/>
          </p:cNvSpPr>
          <p:nvPr/>
        </p:nvSpPr>
        <p:spPr bwMode="auto">
          <a:xfrm>
            <a:off x="8650288" y="2693989"/>
            <a:ext cx="0" cy="2117725"/>
          </a:xfrm>
          <a:prstGeom prst="line">
            <a:avLst/>
          </a:prstGeom>
          <a:noFill/>
          <a:ln w="9525"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38923" name="Line 344">
            <a:extLst>
              <a:ext uri="{FF2B5EF4-FFF2-40B4-BE49-F238E27FC236}">
                <a16:creationId xmlns:a16="http://schemas.microsoft.com/office/drawing/2014/main" xmlns="" id="{D5B0848A-AED9-4F44-90C4-94474FFA7CF1}"/>
              </a:ext>
            </a:extLst>
          </p:cNvPr>
          <p:cNvSpPr>
            <a:spLocks noChangeShapeType="1"/>
          </p:cNvSpPr>
          <p:nvPr/>
        </p:nvSpPr>
        <p:spPr bwMode="auto">
          <a:xfrm flipV="1">
            <a:off x="5402264" y="3389313"/>
            <a:ext cx="3248025" cy="42386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924" name="Freeform 343">
            <a:extLst>
              <a:ext uri="{FF2B5EF4-FFF2-40B4-BE49-F238E27FC236}">
                <a16:creationId xmlns:a16="http://schemas.microsoft.com/office/drawing/2014/main" xmlns="" id="{C947138A-4464-1747-9004-35790FE17C41}"/>
              </a:ext>
            </a:extLst>
          </p:cNvPr>
          <p:cNvSpPr>
            <a:spLocks/>
          </p:cNvSpPr>
          <p:nvPr/>
        </p:nvSpPr>
        <p:spPr bwMode="auto">
          <a:xfrm>
            <a:off x="7426326" y="3541714"/>
            <a:ext cx="55563" cy="282575"/>
          </a:xfrm>
          <a:custGeom>
            <a:avLst/>
            <a:gdLst>
              <a:gd name="T0" fmla="*/ 0 w 71"/>
              <a:gd name="T1" fmla="*/ 0 h 360"/>
              <a:gd name="T2" fmla="*/ 18414830 w 71"/>
              <a:gd name="T3" fmla="*/ 187696519 h 360"/>
              <a:gd name="T4" fmla="*/ 9207806 w 71"/>
              <a:gd name="T5" fmla="*/ 224741317 h 360"/>
              <a:gd name="T6" fmla="*/ 0 60000 65536"/>
              <a:gd name="T7" fmla="*/ 0 60000 65536"/>
              <a:gd name="T8" fmla="*/ 0 60000 65536"/>
              <a:gd name="T9" fmla="*/ 0 w 71"/>
              <a:gd name="T10" fmla="*/ 0 h 360"/>
              <a:gd name="T11" fmla="*/ 71 w 71"/>
              <a:gd name="T12" fmla="*/ 360 h 360"/>
            </a:gdLst>
            <a:ahLst/>
            <a:cxnLst>
              <a:cxn ang="T6">
                <a:pos x="T0" y="T1"/>
              </a:cxn>
              <a:cxn ang="T7">
                <a:pos x="T2" y="T3"/>
              </a:cxn>
              <a:cxn ang="T8">
                <a:pos x="T4" y="T5"/>
              </a:cxn>
            </a:cxnLst>
            <a:rect l="T9" t="T10" r="T11" b="T12"/>
            <a:pathLst>
              <a:path w="71" h="360">
                <a:moveTo>
                  <a:pt x="0" y="0"/>
                </a:moveTo>
                <a:cubicBezTo>
                  <a:pt x="71" y="107"/>
                  <a:pt x="48" y="141"/>
                  <a:pt x="30" y="300"/>
                </a:cubicBezTo>
                <a:cubicBezTo>
                  <a:pt x="28" y="320"/>
                  <a:pt x="15" y="360"/>
                  <a:pt x="15" y="36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8925" name="Text Box 342">
            <a:extLst>
              <a:ext uri="{FF2B5EF4-FFF2-40B4-BE49-F238E27FC236}">
                <a16:creationId xmlns:a16="http://schemas.microsoft.com/office/drawing/2014/main" xmlns="" id="{118ED2DC-F29A-EC44-8071-6EAEFF79E4F2}"/>
              </a:ext>
            </a:extLst>
          </p:cNvPr>
          <p:cNvSpPr txBox="1">
            <a:spLocks noChangeArrowheads="1"/>
          </p:cNvSpPr>
          <p:nvPr/>
        </p:nvSpPr>
        <p:spPr bwMode="auto">
          <a:xfrm>
            <a:off x="7515226" y="3524251"/>
            <a:ext cx="422275"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lgn="just">
              <a:spcBef>
                <a:spcPct val="0"/>
              </a:spcBef>
              <a:buClrTx/>
              <a:buSzTx/>
              <a:buFontTx/>
              <a:buNone/>
            </a:pPr>
            <a:r>
              <a:rPr lang="en-US" altLang="en-US" sz="1200">
                <a:latin typeface="Times New Roman" panose="02020603050405020304" pitchFamily="18" charset="0"/>
                <a:cs typeface="Times New Roman" panose="02020603050405020304" pitchFamily="18" charset="0"/>
              </a:rPr>
              <a:t>Φ</a:t>
            </a:r>
            <a:endParaRPr lang="en-US" altLang="en-US" sz="2400">
              <a:latin typeface="Times New Roman" panose="02020603050405020304" pitchFamily="18" charset="0"/>
            </a:endParaRPr>
          </a:p>
        </p:txBody>
      </p:sp>
      <p:sp>
        <p:nvSpPr>
          <p:cNvPr id="38926" name="Text Box 341">
            <a:extLst>
              <a:ext uri="{FF2B5EF4-FFF2-40B4-BE49-F238E27FC236}">
                <a16:creationId xmlns:a16="http://schemas.microsoft.com/office/drawing/2014/main" xmlns="" id="{0C386BDE-DA1C-EA46-A620-688632522AC7}"/>
              </a:ext>
            </a:extLst>
          </p:cNvPr>
          <p:cNvSpPr txBox="1">
            <a:spLocks noChangeArrowheads="1"/>
          </p:cNvSpPr>
          <p:nvPr/>
        </p:nvSpPr>
        <p:spPr bwMode="auto">
          <a:xfrm>
            <a:off x="6391275" y="4248151"/>
            <a:ext cx="1130300"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lgn="just">
              <a:spcBef>
                <a:spcPct val="0"/>
              </a:spcBef>
              <a:buClrTx/>
              <a:buSzTx/>
              <a:buFontTx/>
              <a:buNone/>
            </a:pPr>
            <a:r>
              <a:rPr lang="en-US" altLang="en-US" sz="1200">
                <a:latin typeface="Times New Roman" panose="02020603050405020304" pitchFamily="18" charset="0"/>
                <a:cs typeface="Times New Roman" panose="02020603050405020304" pitchFamily="18" charset="0"/>
              </a:rPr>
              <a:t>Step size, h</a:t>
            </a:r>
            <a:endParaRPr lang="en-US" altLang="en-US" sz="2400">
              <a:latin typeface="Times New Roman" panose="02020603050405020304" pitchFamily="18" charset="0"/>
            </a:endParaRPr>
          </a:p>
        </p:txBody>
      </p:sp>
      <p:sp>
        <p:nvSpPr>
          <p:cNvPr id="38927" name="Line 338">
            <a:extLst>
              <a:ext uri="{FF2B5EF4-FFF2-40B4-BE49-F238E27FC236}">
                <a16:creationId xmlns:a16="http://schemas.microsoft.com/office/drawing/2014/main" xmlns="" id="{E0EFA3F1-477A-BD41-8542-6DAA66550739}"/>
              </a:ext>
            </a:extLst>
          </p:cNvPr>
          <p:cNvSpPr>
            <a:spLocks noChangeShapeType="1"/>
          </p:cNvSpPr>
          <p:nvPr/>
        </p:nvSpPr>
        <p:spPr bwMode="auto">
          <a:xfrm flipH="1">
            <a:off x="5402264" y="4387850"/>
            <a:ext cx="847725"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8928" name="Line 337">
            <a:extLst>
              <a:ext uri="{FF2B5EF4-FFF2-40B4-BE49-F238E27FC236}">
                <a16:creationId xmlns:a16="http://schemas.microsoft.com/office/drawing/2014/main" xmlns="" id="{B33A273F-FB9A-C545-B8E9-D28541142D18}"/>
              </a:ext>
            </a:extLst>
          </p:cNvPr>
          <p:cNvSpPr>
            <a:spLocks noChangeShapeType="1"/>
          </p:cNvSpPr>
          <p:nvPr/>
        </p:nvSpPr>
        <p:spPr bwMode="auto">
          <a:xfrm>
            <a:off x="7521576" y="4387850"/>
            <a:ext cx="1128713"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8929" name="Text Box 336">
            <a:extLst>
              <a:ext uri="{FF2B5EF4-FFF2-40B4-BE49-F238E27FC236}">
                <a16:creationId xmlns:a16="http://schemas.microsoft.com/office/drawing/2014/main" xmlns="" id="{E3BCC3B5-3505-1B4A-9372-5C8171E70688}"/>
              </a:ext>
            </a:extLst>
          </p:cNvPr>
          <p:cNvSpPr txBox="1">
            <a:spLocks noChangeArrowheads="1"/>
          </p:cNvSpPr>
          <p:nvPr/>
        </p:nvSpPr>
        <p:spPr bwMode="auto">
          <a:xfrm>
            <a:off x="10055226" y="4664075"/>
            <a:ext cx="447675"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lgn="just">
              <a:spcBef>
                <a:spcPct val="0"/>
              </a:spcBef>
              <a:buClrTx/>
              <a:buSzTx/>
              <a:buFontTx/>
              <a:buNone/>
            </a:pPr>
            <a:r>
              <a:rPr lang="en-US" altLang="en-US" sz="1200" i="1">
                <a:latin typeface="Times New Roman" panose="02020603050405020304" pitchFamily="18" charset="0"/>
                <a:cs typeface="Times New Roman" panose="02020603050405020304" pitchFamily="18" charset="0"/>
              </a:rPr>
              <a:t>x</a:t>
            </a:r>
            <a:endParaRPr lang="en-US" altLang="en-US" sz="2400">
              <a:latin typeface="Times New Roman" panose="02020603050405020304" pitchFamily="18" charset="0"/>
            </a:endParaRPr>
          </a:p>
        </p:txBody>
      </p:sp>
      <p:sp>
        <p:nvSpPr>
          <p:cNvPr id="38930" name="Text Box 335">
            <a:extLst>
              <a:ext uri="{FF2B5EF4-FFF2-40B4-BE49-F238E27FC236}">
                <a16:creationId xmlns:a16="http://schemas.microsoft.com/office/drawing/2014/main" xmlns="" id="{A298D635-34A1-9C4D-BA8E-A160101B842E}"/>
              </a:ext>
            </a:extLst>
          </p:cNvPr>
          <p:cNvSpPr txBox="1">
            <a:spLocks noChangeArrowheads="1"/>
          </p:cNvSpPr>
          <p:nvPr/>
        </p:nvSpPr>
        <p:spPr bwMode="auto">
          <a:xfrm>
            <a:off x="5105401" y="1981201"/>
            <a:ext cx="423863" cy="417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lgn="just">
              <a:spcBef>
                <a:spcPct val="0"/>
              </a:spcBef>
              <a:buClrTx/>
              <a:buSzTx/>
              <a:buFontTx/>
              <a:buNone/>
            </a:pPr>
            <a:r>
              <a:rPr lang="en-US" altLang="en-US" sz="1200">
                <a:latin typeface="Times New Roman" panose="02020603050405020304" pitchFamily="18" charset="0"/>
                <a:cs typeface="Times New Roman" panose="02020603050405020304" pitchFamily="18" charset="0"/>
              </a:rPr>
              <a:t> </a:t>
            </a:r>
            <a:r>
              <a:rPr lang="en-US" altLang="en-US" sz="1200" i="1">
                <a:latin typeface="Times New Roman" panose="02020603050405020304" pitchFamily="18" charset="0"/>
                <a:cs typeface="Times New Roman" panose="02020603050405020304" pitchFamily="18" charset="0"/>
              </a:rPr>
              <a:t>y</a:t>
            </a:r>
            <a:endParaRPr lang="en-US" altLang="en-US" sz="2400">
              <a:latin typeface="Times New Roman" panose="02020603050405020304" pitchFamily="18" charset="0"/>
            </a:endParaRPr>
          </a:p>
        </p:txBody>
      </p:sp>
      <p:sp>
        <p:nvSpPr>
          <p:cNvPr id="38931" name="Text Box 334">
            <a:extLst>
              <a:ext uri="{FF2B5EF4-FFF2-40B4-BE49-F238E27FC236}">
                <a16:creationId xmlns:a16="http://schemas.microsoft.com/office/drawing/2014/main" xmlns="" id="{892345B6-2611-5B4D-9EA1-DDBE8D0B8F13}"/>
              </a:ext>
            </a:extLst>
          </p:cNvPr>
          <p:cNvSpPr txBox="1">
            <a:spLocks noChangeArrowheads="1"/>
          </p:cNvSpPr>
          <p:nvPr/>
        </p:nvSpPr>
        <p:spPr bwMode="auto">
          <a:xfrm>
            <a:off x="4832350" y="3533775"/>
            <a:ext cx="704850" cy="425450"/>
          </a:xfrm>
          <a:prstGeom prst="rect">
            <a:avLst/>
          </a:prstGeom>
          <a:solidFill>
            <a:srgbClr val="FFFFFF">
              <a:alpha val="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lgn="just">
              <a:spcBef>
                <a:spcPct val="0"/>
              </a:spcBef>
              <a:buClrTx/>
              <a:buSzTx/>
              <a:buFontTx/>
              <a:buNone/>
            </a:pPr>
            <a:r>
              <a:rPr lang="en-US" altLang="en-US" sz="1200" i="1">
                <a:latin typeface="Times New Roman" panose="02020603050405020304" pitchFamily="18" charset="0"/>
                <a:cs typeface="Times New Roman" panose="02020603050405020304" pitchFamily="18" charset="0"/>
              </a:rPr>
              <a:t>x</a:t>
            </a:r>
            <a:r>
              <a:rPr lang="en-US" altLang="en-US" sz="1200" i="1" baseline="-30000">
                <a:latin typeface="Times New Roman" panose="02020603050405020304" pitchFamily="18" charset="0"/>
                <a:cs typeface="Times New Roman" panose="02020603050405020304" pitchFamily="18" charset="0"/>
              </a:rPr>
              <a:t>0</a:t>
            </a:r>
            <a:r>
              <a:rPr lang="en-US" altLang="en-US" sz="1200" i="1">
                <a:latin typeface="Times New Roman" panose="02020603050405020304" pitchFamily="18" charset="0"/>
                <a:cs typeface="Times New Roman" panose="02020603050405020304" pitchFamily="18" charset="0"/>
              </a:rPr>
              <a:t>,y</a:t>
            </a:r>
            <a:r>
              <a:rPr lang="en-US" altLang="en-US" sz="1200" i="1" baseline="-30000">
                <a:latin typeface="Times New Roman" panose="02020603050405020304" pitchFamily="18" charset="0"/>
                <a:cs typeface="Times New Roman" panose="02020603050405020304" pitchFamily="18" charset="0"/>
              </a:rPr>
              <a:t>0</a:t>
            </a:r>
            <a:endParaRPr lang="en-US" altLang="en-US" sz="2400">
              <a:latin typeface="Times New Roman" panose="02020603050405020304" pitchFamily="18" charset="0"/>
            </a:endParaRPr>
          </a:p>
        </p:txBody>
      </p:sp>
      <p:sp>
        <p:nvSpPr>
          <p:cNvPr id="38932" name="Text Box 333">
            <a:extLst>
              <a:ext uri="{FF2B5EF4-FFF2-40B4-BE49-F238E27FC236}">
                <a16:creationId xmlns:a16="http://schemas.microsoft.com/office/drawing/2014/main" xmlns="" id="{3C177804-1DB2-AC42-A8C7-4CDB7C2730FE}"/>
              </a:ext>
            </a:extLst>
          </p:cNvPr>
          <p:cNvSpPr txBox="1">
            <a:spLocks noChangeArrowheads="1"/>
          </p:cNvSpPr>
          <p:nvPr/>
        </p:nvSpPr>
        <p:spPr bwMode="auto">
          <a:xfrm>
            <a:off x="8926513" y="2828925"/>
            <a:ext cx="1128712"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lgn="just">
              <a:spcBef>
                <a:spcPct val="0"/>
              </a:spcBef>
              <a:buClrTx/>
              <a:buSzTx/>
              <a:buFontTx/>
              <a:buNone/>
            </a:pPr>
            <a:r>
              <a:rPr lang="en-US" altLang="en-US" sz="1200">
                <a:latin typeface="Times New Roman" panose="02020603050405020304" pitchFamily="18" charset="0"/>
                <a:cs typeface="Times New Roman" panose="02020603050405020304" pitchFamily="18" charset="0"/>
              </a:rPr>
              <a:t>True value</a:t>
            </a:r>
            <a:endParaRPr lang="en-US" altLang="en-US" sz="2400">
              <a:latin typeface="Times New Roman" panose="02020603050405020304" pitchFamily="18" charset="0"/>
            </a:endParaRPr>
          </a:p>
        </p:txBody>
      </p:sp>
      <p:sp>
        <p:nvSpPr>
          <p:cNvPr id="38933" name="Line 332">
            <a:extLst>
              <a:ext uri="{FF2B5EF4-FFF2-40B4-BE49-F238E27FC236}">
                <a16:creationId xmlns:a16="http://schemas.microsoft.com/office/drawing/2014/main" xmlns="" id="{13505073-3597-5641-9D03-C1F5857C4F1B}"/>
              </a:ext>
            </a:extLst>
          </p:cNvPr>
          <p:cNvSpPr>
            <a:spLocks noChangeShapeType="1"/>
          </p:cNvSpPr>
          <p:nvPr/>
        </p:nvSpPr>
        <p:spPr bwMode="auto">
          <a:xfrm flipH="1" flipV="1">
            <a:off x="8643939" y="2687639"/>
            <a:ext cx="282575" cy="28257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8934" name="Text Box 331">
            <a:extLst>
              <a:ext uri="{FF2B5EF4-FFF2-40B4-BE49-F238E27FC236}">
                <a16:creationId xmlns:a16="http://schemas.microsoft.com/office/drawing/2014/main" xmlns="" id="{EF79AFD7-AECE-AC4C-ADE3-9C7C329027E2}"/>
              </a:ext>
            </a:extLst>
          </p:cNvPr>
          <p:cNvSpPr txBox="1">
            <a:spLocks noChangeArrowheads="1"/>
          </p:cNvSpPr>
          <p:nvPr/>
        </p:nvSpPr>
        <p:spPr bwMode="auto">
          <a:xfrm>
            <a:off x="8639176" y="3251201"/>
            <a:ext cx="993775"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lgn="just">
              <a:spcBef>
                <a:spcPct val="0"/>
              </a:spcBef>
              <a:buClrTx/>
              <a:buSzTx/>
              <a:buFontTx/>
              <a:buNone/>
            </a:pPr>
            <a:r>
              <a:rPr lang="en-US" altLang="en-US" sz="1200">
                <a:latin typeface="Times New Roman" panose="02020603050405020304" pitchFamily="18" charset="0"/>
                <a:cs typeface="Times New Roman" panose="02020603050405020304" pitchFamily="18" charset="0"/>
              </a:rPr>
              <a:t>y</a:t>
            </a:r>
            <a:r>
              <a:rPr lang="en-US" altLang="en-US" sz="1200" baseline="-30000">
                <a:latin typeface="Times New Roman" panose="02020603050405020304" pitchFamily="18" charset="0"/>
                <a:cs typeface="Times New Roman" panose="02020603050405020304" pitchFamily="18" charset="0"/>
              </a:rPr>
              <a:t>1</a:t>
            </a:r>
            <a:r>
              <a:rPr lang="en-US" altLang="en-US" sz="1200">
                <a:latin typeface="Times New Roman" panose="02020603050405020304" pitchFamily="18" charset="0"/>
                <a:cs typeface="Times New Roman" panose="02020603050405020304" pitchFamily="18" charset="0"/>
              </a:rPr>
              <a:t>, Predicted</a:t>
            </a:r>
            <a:endParaRPr lang="en-US" altLang="en-US" sz="1100">
              <a:latin typeface="Times New Roman" panose="02020603050405020304" pitchFamily="18" charset="0"/>
            </a:endParaRPr>
          </a:p>
          <a:p>
            <a:pPr algn="just">
              <a:spcBef>
                <a:spcPct val="0"/>
              </a:spcBef>
              <a:buClrTx/>
              <a:buSzTx/>
              <a:buFontTx/>
              <a:buNone/>
            </a:pPr>
            <a:r>
              <a:rPr lang="en-US" altLang="en-US" sz="1200">
                <a:latin typeface="Times New Roman" panose="02020603050405020304" pitchFamily="18" charset="0"/>
                <a:cs typeface="Times New Roman" panose="02020603050405020304" pitchFamily="18" charset="0"/>
              </a:rPr>
              <a:t>value</a:t>
            </a:r>
            <a:endParaRPr lang="en-US" altLang="en-US" sz="2400">
              <a:latin typeface="Times New Roman" panose="02020603050405020304" pitchFamily="18" charset="0"/>
            </a:endParaRPr>
          </a:p>
        </p:txBody>
      </p:sp>
      <p:graphicFrame>
        <p:nvGraphicFramePr>
          <p:cNvPr id="38935" name="Object 373">
            <a:extLst>
              <a:ext uri="{FF2B5EF4-FFF2-40B4-BE49-F238E27FC236}">
                <a16:creationId xmlns:a16="http://schemas.microsoft.com/office/drawing/2014/main" xmlns="" id="{95228790-4023-8448-9000-BC99FDFA8821}"/>
              </a:ext>
            </a:extLst>
          </p:cNvPr>
          <p:cNvGraphicFramePr>
            <a:graphicFrameLocks noChangeAspect="1"/>
          </p:cNvGraphicFramePr>
          <p:nvPr/>
        </p:nvGraphicFramePr>
        <p:xfrm>
          <a:off x="1905000" y="1981201"/>
          <a:ext cx="1905000" cy="523875"/>
        </p:xfrm>
        <a:graphic>
          <a:graphicData uri="http://schemas.openxmlformats.org/presentationml/2006/ole">
            <mc:AlternateContent xmlns:mc="http://schemas.openxmlformats.org/markup-compatibility/2006">
              <mc:Choice xmlns:v="urn:schemas-microsoft-com:vml" Requires="v">
                <p:oleObj spid="_x0000_s156740" name="Equation" r:id="rId4" imgW="32766000" imgH="9067800" progId="Equation.3">
                  <p:embed/>
                </p:oleObj>
              </mc:Choice>
              <mc:Fallback>
                <p:oleObj name="Equation" r:id="rId4" imgW="32766000" imgH="9067800" progId="Equation.3">
                  <p:embed/>
                  <p:pic>
                    <p:nvPicPr>
                      <p:cNvPr id="38935" name="Object 373">
                        <a:extLst>
                          <a:ext uri="{FF2B5EF4-FFF2-40B4-BE49-F238E27FC236}">
                            <a16:creationId xmlns:a16="http://schemas.microsoft.com/office/drawing/2014/main" xmlns="" id="{95228790-4023-8448-9000-BC99FDFA882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05000" y="1981201"/>
                        <a:ext cx="19050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8936" name="Rectangle 379">
            <a:extLst>
              <a:ext uri="{FF2B5EF4-FFF2-40B4-BE49-F238E27FC236}">
                <a16:creationId xmlns:a16="http://schemas.microsoft.com/office/drawing/2014/main" xmlns="" id="{4AA162B1-88C6-4047-A153-7C5D6B3A4309}"/>
              </a:ext>
            </a:extLst>
          </p:cNvPr>
          <p:cNvSpPr>
            <a:spLocks noChangeArrowheads="1"/>
          </p:cNvSpPr>
          <p:nvPr/>
        </p:nvSpPr>
        <p:spPr bwMode="auto">
          <a:xfrm>
            <a:off x="1752600" y="2838450"/>
            <a:ext cx="12192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lgn="just">
              <a:spcBef>
                <a:spcPct val="0"/>
              </a:spcBef>
              <a:buClrTx/>
              <a:buSzTx/>
              <a:buFontTx/>
              <a:buNone/>
            </a:pPr>
            <a:r>
              <a:rPr lang="en-US" altLang="en-US" sz="1200">
                <a:latin typeface="Times New Roman" panose="02020603050405020304" pitchFamily="18" charset="0"/>
                <a:cs typeface="Times New Roman" panose="02020603050405020304" pitchFamily="18" charset="0"/>
              </a:rPr>
              <a:t>Slope </a:t>
            </a:r>
            <a:endParaRPr lang="en-US" altLang="en-US" sz="2400">
              <a:latin typeface="Times New Roman" panose="02020603050405020304" pitchFamily="18" charset="0"/>
            </a:endParaRPr>
          </a:p>
        </p:txBody>
      </p:sp>
      <p:graphicFrame>
        <p:nvGraphicFramePr>
          <p:cNvPr id="38937" name="Object 378">
            <a:extLst>
              <a:ext uri="{FF2B5EF4-FFF2-40B4-BE49-F238E27FC236}">
                <a16:creationId xmlns:a16="http://schemas.microsoft.com/office/drawing/2014/main" xmlns="" id="{AE919E8C-AD2E-1F41-A002-0613CF591D7B}"/>
              </a:ext>
            </a:extLst>
          </p:cNvPr>
          <p:cNvGraphicFramePr>
            <a:graphicFrameLocks noChangeAspect="1"/>
          </p:cNvGraphicFramePr>
          <p:nvPr/>
        </p:nvGraphicFramePr>
        <p:xfrm>
          <a:off x="2362200" y="2713039"/>
          <a:ext cx="685800" cy="573087"/>
        </p:xfrm>
        <a:graphic>
          <a:graphicData uri="http://schemas.openxmlformats.org/presentationml/2006/ole">
            <mc:AlternateContent xmlns:mc="http://schemas.openxmlformats.org/markup-compatibility/2006">
              <mc:Choice xmlns:v="urn:schemas-microsoft-com:vml" Requires="v">
                <p:oleObj spid="_x0000_s156741" name="Equation" r:id="rId6" imgW="10820400" imgH="9067800" progId="Equation.3">
                  <p:embed/>
                </p:oleObj>
              </mc:Choice>
              <mc:Fallback>
                <p:oleObj name="Equation" r:id="rId6" imgW="10820400" imgH="9067800" progId="Equation.3">
                  <p:embed/>
                  <p:pic>
                    <p:nvPicPr>
                      <p:cNvPr id="38937" name="Object 378">
                        <a:extLst>
                          <a:ext uri="{FF2B5EF4-FFF2-40B4-BE49-F238E27FC236}">
                            <a16:creationId xmlns:a16="http://schemas.microsoft.com/office/drawing/2014/main" xmlns="" id="{AE919E8C-AD2E-1F41-A002-0613CF591D7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362200" y="2713039"/>
                        <a:ext cx="685800" cy="573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8938" name="Object 377">
            <a:extLst>
              <a:ext uri="{FF2B5EF4-FFF2-40B4-BE49-F238E27FC236}">
                <a16:creationId xmlns:a16="http://schemas.microsoft.com/office/drawing/2014/main" xmlns="" id="{A4686583-1454-914B-AB81-1C359BE14C89}"/>
              </a:ext>
            </a:extLst>
          </p:cNvPr>
          <p:cNvGraphicFramePr>
            <a:graphicFrameLocks noChangeAspect="1"/>
          </p:cNvGraphicFramePr>
          <p:nvPr/>
        </p:nvGraphicFramePr>
        <p:xfrm>
          <a:off x="2362200" y="3373439"/>
          <a:ext cx="838200" cy="579437"/>
        </p:xfrm>
        <a:graphic>
          <a:graphicData uri="http://schemas.openxmlformats.org/presentationml/2006/ole">
            <mc:AlternateContent xmlns:mc="http://schemas.openxmlformats.org/markup-compatibility/2006">
              <mc:Choice xmlns:v="urn:schemas-microsoft-com:vml" Requires="v">
                <p:oleObj spid="_x0000_s156742" name="Equation" r:id="rId8" imgW="14922500" imgH="10236200" progId="Equation.3">
                  <p:embed/>
                </p:oleObj>
              </mc:Choice>
              <mc:Fallback>
                <p:oleObj name="Equation" r:id="rId8" imgW="14922500" imgH="10236200" progId="Equation.3">
                  <p:embed/>
                  <p:pic>
                    <p:nvPicPr>
                      <p:cNvPr id="38938" name="Object 377">
                        <a:extLst>
                          <a:ext uri="{FF2B5EF4-FFF2-40B4-BE49-F238E27FC236}">
                            <a16:creationId xmlns:a16="http://schemas.microsoft.com/office/drawing/2014/main" xmlns="" id="{A4686583-1454-914B-AB81-1C359BE14C89}"/>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362200" y="3373439"/>
                        <a:ext cx="8382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8939" name="Object 376">
            <a:extLst>
              <a:ext uri="{FF2B5EF4-FFF2-40B4-BE49-F238E27FC236}">
                <a16:creationId xmlns:a16="http://schemas.microsoft.com/office/drawing/2014/main" xmlns="" id="{47DF3DFE-EC44-1A44-A3E8-C791E2341BEC}"/>
              </a:ext>
            </a:extLst>
          </p:cNvPr>
          <p:cNvGraphicFramePr>
            <a:graphicFrameLocks noChangeAspect="1"/>
          </p:cNvGraphicFramePr>
          <p:nvPr/>
        </p:nvGraphicFramePr>
        <p:xfrm>
          <a:off x="2362200" y="4038601"/>
          <a:ext cx="990600" cy="301625"/>
        </p:xfrm>
        <a:graphic>
          <a:graphicData uri="http://schemas.openxmlformats.org/presentationml/2006/ole">
            <mc:AlternateContent xmlns:mc="http://schemas.openxmlformats.org/markup-compatibility/2006">
              <mc:Choice xmlns:v="urn:schemas-microsoft-com:vml" Requires="v">
                <p:oleObj spid="_x0000_s156743" name="Equation" r:id="rId10" imgW="17259300" imgH="5270500" progId="Equation.3">
                  <p:embed/>
                </p:oleObj>
              </mc:Choice>
              <mc:Fallback>
                <p:oleObj name="Equation" r:id="rId10" imgW="17259300" imgH="5270500" progId="Equation.3">
                  <p:embed/>
                  <p:pic>
                    <p:nvPicPr>
                      <p:cNvPr id="38939" name="Object 376">
                        <a:extLst>
                          <a:ext uri="{FF2B5EF4-FFF2-40B4-BE49-F238E27FC236}">
                            <a16:creationId xmlns:a16="http://schemas.microsoft.com/office/drawing/2014/main" xmlns="" id="{47DF3DFE-EC44-1A44-A3E8-C791E2341BEC}"/>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362200" y="4038601"/>
                        <a:ext cx="990600" cy="30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8940" name="Object 383">
            <a:extLst>
              <a:ext uri="{FF2B5EF4-FFF2-40B4-BE49-F238E27FC236}">
                <a16:creationId xmlns:a16="http://schemas.microsoft.com/office/drawing/2014/main" xmlns="" id="{AF9E7950-F92A-0A4F-BEC9-6D14038B16BD}"/>
              </a:ext>
            </a:extLst>
          </p:cNvPr>
          <p:cNvGraphicFramePr>
            <a:graphicFrameLocks noChangeAspect="1"/>
          </p:cNvGraphicFramePr>
          <p:nvPr/>
        </p:nvGraphicFramePr>
        <p:xfrm>
          <a:off x="1828800" y="4724400"/>
          <a:ext cx="2362200" cy="306388"/>
        </p:xfrm>
        <a:graphic>
          <a:graphicData uri="http://schemas.openxmlformats.org/presentationml/2006/ole">
            <mc:AlternateContent xmlns:mc="http://schemas.openxmlformats.org/markup-compatibility/2006">
              <mc:Choice xmlns:v="urn:schemas-microsoft-com:vml" Requires="v">
                <p:oleObj spid="_x0000_s156744" name="Equation" r:id="rId12" imgW="40665400" imgH="5270500" progId="Equation.3">
                  <p:embed/>
                </p:oleObj>
              </mc:Choice>
              <mc:Fallback>
                <p:oleObj name="Equation" r:id="rId12" imgW="40665400" imgH="5270500" progId="Equation.3">
                  <p:embed/>
                  <p:pic>
                    <p:nvPicPr>
                      <p:cNvPr id="38940" name="Object 383">
                        <a:extLst>
                          <a:ext uri="{FF2B5EF4-FFF2-40B4-BE49-F238E27FC236}">
                            <a16:creationId xmlns:a16="http://schemas.microsoft.com/office/drawing/2014/main" xmlns="" id="{AF9E7950-F92A-0A4F-BEC9-6D14038B16BD}"/>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828800" y="4724400"/>
                        <a:ext cx="2362200"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8941" name="Object 385">
            <a:extLst>
              <a:ext uri="{FF2B5EF4-FFF2-40B4-BE49-F238E27FC236}">
                <a16:creationId xmlns:a16="http://schemas.microsoft.com/office/drawing/2014/main" xmlns="" id="{F092AF13-C7EC-0F4E-AC3D-8C014CCCE1AB}"/>
              </a:ext>
            </a:extLst>
          </p:cNvPr>
          <p:cNvGraphicFramePr>
            <a:graphicFrameLocks noChangeAspect="1"/>
          </p:cNvGraphicFramePr>
          <p:nvPr/>
        </p:nvGraphicFramePr>
        <p:xfrm>
          <a:off x="2057400" y="5105401"/>
          <a:ext cx="1625600" cy="347663"/>
        </p:xfrm>
        <a:graphic>
          <a:graphicData uri="http://schemas.openxmlformats.org/presentationml/2006/ole">
            <mc:AlternateContent xmlns:mc="http://schemas.openxmlformats.org/markup-compatibility/2006">
              <mc:Choice xmlns:v="urn:schemas-microsoft-com:vml" Requires="v">
                <p:oleObj spid="_x0000_s156745" name="Equation" r:id="rId14" imgW="24574500" imgH="5270500" progId="Equation.3">
                  <p:embed/>
                </p:oleObj>
              </mc:Choice>
              <mc:Fallback>
                <p:oleObj name="Equation" r:id="rId14" imgW="24574500" imgH="5270500" progId="Equation.3">
                  <p:embed/>
                  <p:pic>
                    <p:nvPicPr>
                      <p:cNvPr id="38941" name="Object 385">
                        <a:extLst>
                          <a:ext uri="{FF2B5EF4-FFF2-40B4-BE49-F238E27FC236}">
                            <a16:creationId xmlns:a16="http://schemas.microsoft.com/office/drawing/2014/main" xmlns="" id="{F092AF13-C7EC-0F4E-AC3D-8C014CCCE1AB}"/>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057400" y="5105401"/>
                        <a:ext cx="1625600"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8942" name="Rectangle 389">
            <a:extLst>
              <a:ext uri="{FF2B5EF4-FFF2-40B4-BE49-F238E27FC236}">
                <a16:creationId xmlns:a16="http://schemas.microsoft.com/office/drawing/2014/main" xmlns="" id="{83BFC72F-B425-C54F-B0AF-74D354C84F7B}"/>
              </a:ext>
            </a:extLst>
          </p:cNvPr>
          <p:cNvSpPr>
            <a:spLocks noChangeArrowheads="1"/>
          </p:cNvSpPr>
          <p:nvPr/>
        </p:nvSpPr>
        <p:spPr bwMode="auto">
          <a:xfrm>
            <a:off x="4198938" y="5486400"/>
            <a:ext cx="6469062"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spcBef>
                <a:spcPct val="0"/>
              </a:spcBef>
              <a:buClrTx/>
              <a:buSzTx/>
              <a:buFontTx/>
              <a:buNone/>
            </a:pPr>
            <a:r>
              <a:rPr lang="en-US" altLang="en-US" sz="1600" b="1"/>
              <a:t>Figure 1</a:t>
            </a:r>
            <a:r>
              <a:rPr lang="en-US" altLang="en-US" sz="1600"/>
              <a:t>  Graphical interpretation of the first step of Euler’s method</a:t>
            </a:r>
            <a:r>
              <a:rPr lang="en-US" altLang="en-US" sz="1900"/>
              <a:t> </a:t>
            </a:r>
          </a:p>
        </p:txBody>
      </p:sp>
    </p:spTree>
    <p:extLst>
      <p:ext uri="{BB962C8B-B14F-4D97-AF65-F5344CB8AC3E}">
        <p14:creationId xmlns:p14="http://schemas.microsoft.com/office/powerpoint/2010/main" val="1883066755"/>
      </p:ext>
    </p:extLst>
  </p:cSld>
  <p:clrMapOvr>
    <a:masterClrMapping/>
  </p:clrMapOvr>
</p:sld>
</file>

<file path=ppt/theme/theme1.xml><?xml version="1.0" encoding="utf-8"?>
<a:theme xmlns:a="http://schemas.openxmlformats.org/drawingml/2006/main" name="Office Theme">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ChannelID xmlns="f7443cdf-c33c-464e-a97f-23bb26b3177a" xsi:nil="true"/>
    <SourceURL xmlns="f7443cdf-c33c-464e-a97f-23bb26b3177a" xsi:nil="true"/>
    <Filename xmlns="f7443cdf-c33c-464e-a97f-23bb26b3177a" xsi:nil="true"/>
    <VideoID xmlns="f7443cdf-c33c-464e-a97f-23bb26b3177a" xsi:nil="true"/>
    <linkthumb xmlns="f7443cdf-c33c-464e-a97f-23bb26b3177a" xsi:nil="true"/>
    <Tags xmlns="f7443cdf-c33c-464e-a97f-23bb26b3177a" xsi:nil="true"/>
    <Uploader xmlns="f7443cdf-c33c-464e-a97f-23bb26b3177a"/>
    <FileType1 xmlns="f7443cdf-c33c-464e-a97f-23bb26b3177a">Other</FileType1>
    <Description1 xmlns="f7443cdf-c33c-464e-a97f-23bb26b3177a" xsi:nil="true"/>
    <ContentDepartment xmlns="f7443cdf-c33c-464e-a97f-23bb26b3177a">No Department</ContentDepartment>
    <ol_Department xmlns="http://schemas.microsoft.com/sharepoint/v3"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AMS Item" ma:contentTypeID="0x01010081B4385EF6D35446822582DE3946C407003DDF916C8002C34AAF5BED64A1682BDC" ma:contentTypeVersion="34" ma:contentTypeDescription="Content Type for DAMS Related Purposes" ma:contentTypeScope="" ma:versionID="50fb24b05f3b67cfcace5bf9b3b35f6b">
  <xsd:schema xmlns:xsd="http://www.w3.org/2001/XMLSchema" xmlns:xs="http://www.w3.org/2001/XMLSchema" xmlns:p="http://schemas.microsoft.com/office/2006/metadata/properties" xmlns:ns1="f7443cdf-c33c-464e-a97f-23bb26b3177a" xmlns:ns2="http://schemas.microsoft.com/sharepoint/v3" xmlns:ns4="6c5ed68c-5f31-42ac-9392-2612e73c38e5" targetNamespace="http://schemas.microsoft.com/office/2006/metadata/properties" ma:root="true" ma:fieldsID="998c4561a528c6998ee736646a8a2f77" ns1:_="" ns2:_="" ns4:_="">
    <xsd:import namespace="f7443cdf-c33c-464e-a97f-23bb26b3177a"/>
    <xsd:import namespace="http://schemas.microsoft.com/sharepoint/v3"/>
    <xsd:import namespace="6c5ed68c-5f31-42ac-9392-2612e73c38e5"/>
    <xsd:element name="properties">
      <xsd:complexType>
        <xsd:sequence>
          <xsd:element name="documentManagement">
            <xsd:complexType>
              <xsd:all>
                <xsd:element ref="ns1:Filename" minOccurs="0"/>
                <xsd:element ref="ns1:Tags" minOccurs="0"/>
                <xsd:element ref="ns4:MediaServiceMetadata" minOccurs="0"/>
                <xsd:element ref="ns4:MediaServiceFastMetadata" minOccurs="0"/>
                <xsd:element ref="ns4:MediaServiceAutoTags" minOccurs="0"/>
                <xsd:element ref="ns4:MediaServiceDateTaken" minOccurs="0"/>
                <xsd:element ref="ns4:MediaServiceOCR" minOccurs="0"/>
                <xsd:element ref="ns1:SharedWithUsers" minOccurs="0"/>
                <xsd:element ref="ns1:SharedWithDetails" minOccurs="0"/>
                <xsd:element ref="ns1:Description1" minOccurs="0"/>
                <xsd:element ref="ns1:FileType1" minOccurs="0"/>
                <xsd:element ref="ns1:ChannelID" minOccurs="0"/>
                <xsd:element ref="ns1:VideoID" minOccurs="0"/>
                <xsd:element ref="ns1:SourceURL" minOccurs="0"/>
                <xsd:element ref="ns1:Uploader"/>
                <xsd:element ref="ns1:linkthumb" minOccurs="0"/>
                <xsd:element ref="ns4:MediaServiceLocation" minOccurs="0"/>
                <xsd:element ref="ns2:ol_Department" minOccurs="0"/>
                <xsd:element ref="ns1:ContentDepartme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7443cdf-c33c-464e-a97f-23bb26b3177a" elementFormDefault="qualified">
    <xsd:import namespace="http://schemas.microsoft.com/office/2006/documentManagement/types"/>
    <xsd:import namespace="http://schemas.microsoft.com/office/infopath/2007/PartnerControls"/>
    <xsd:element name="Filename" ma:index="0" nillable="true" ma:displayName="Filename" ma:internalName="Filename">
      <xsd:simpleType>
        <xsd:restriction base="dms:Text"/>
      </xsd:simpleType>
    </xsd:element>
    <xsd:element name="Tags" ma:index="5" nillable="true" ma:displayName="Tags" ma:internalName="Tags">
      <xsd:simpleType>
        <xsd:restriction base="dms:Text">
          <xsd:maxLength value="255"/>
        </xsd:restriction>
      </xsd:simpleType>
    </xsd:element>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Description1" ma:index="20" nillable="true" ma:displayName="Description" ma:internalName="Description1">
      <xsd:simpleType>
        <xsd:restriction base="dms:Note"/>
      </xsd:simpleType>
    </xsd:element>
    <xsd:element name="FileType1" ma:index="21" nillable="true" ma:displayName="FileType" ma:default="Other" ma:format="Dropdown" ma:internalName="FileType1">
      <xsd:simpleType>
        <xsd:restriction base="dms:Choice">
          <xsd:enumeration value="Image"/>
          <xsd:enumeration value="Video"/>
          <xsd:enumeration value="Audio"/>
          <xsd:enumeration value="Document"/>
          <xsd:enumeration value="Interactive"/>
          <xsd:enumeration value="Link"/>
          <xsd:enumeration value="Other"/>
        </xsd:restriction>
      </xsd:simpleType>
    </xsd:element>
    <xsd:element name="ChannelID" ma:index="22" nillable="true" ma:displayName="ChannelID" ma:internalName="ChannelID">
      <xsd:simpleType>
        <xsd:restriction base="dms:Text">
          <xsd:maxLength value="255"/>
        </xsd:restriction>
      </xsd:simpleType>
    </xsd:element>
    <xsd:element name="VideoID" ma:index="23" nillable="true" ma:displayName="VideoID" ma:internalName="VideoID">
      <xsd:simpleType>
        <xsd:restriction base="dms:Text">
          <xsd:maxLength value="255"/>
        </xsd:restriction>
      </xsd:simpleType>
    </xsd:element>
    <xsd:element name="SourceURL" ma:index="24" nillable="true" ma:displayName="SourceURL" ma:internalName="SourceURL">
      <xsd:simpleType>
        <xsd:restriction base="dms:Text">
          <xsd:maxLength value="255"/>
        </xsd:restriction>
      </xsd:simpleType>
    </xsd:element>
    <xsd:element name="Uploader" ma:index="25" ma:displayName="Uploader" ma:internalName="Uploader">
      <xsd:simpleType>
        <xsd:restriction base="dms:Text">
          <xsd:maxLength value="255"/>
        </xsd:restriction>
      </xsd:simpleType>
    </xsd:element>
    <xsd:element name="linkthumb" ma:index="26" nillable="true" ma:displayName="linkthumb" ma:description="Link for thumbnail" ma:internalName="linkthumb">
      <xsd:simpleType>
        <xsd:restriction base="dms:Text">
          <xsd:maxLength value="255"/>
        </xsd:restriction>
      </xsd:simpleType>
    </xsd:element>
    <xsd:element name="ContentDepartment" ma:index="29" nillable="true" ma:displayName="ContentDepartment" ma:default="No Department" ma:internalName="ContentDepartment">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ol_Department" ma:index="28" nillable="true" ma:displayName="Department" ma:internalName="ol_Department">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c5ed68c-5f31-42ac-9392-2612e73c38e5" elementFormDefault="qualified">
    <xsd:import namespace="http://schemas.microsoft.com/office/2006/documentManagement/types"/>
    <xsd:import namespace="http://schemas.microsoft.com/office/infopath/2007/PartnerControls"/>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AutoTags" ma:index="14" nillable="true" ma:displayName="MediaServiceAutoTags" ma:internalName="MediaServiceAutoTags" ma:readOnly="true">
      <xsd:simpleType>
        <xsd:restriction base="dms:Text"/>
      </xsd:simpleType>
    </xsd:element>
    <xsd:element name="MediaServiceDateTaken" ma:index="15" nillable="true" ma:displayName="MediaServiceDateTaken" ma:hidden="true" ma:internalName="MediaServiceDateTaken" ma:readOnly="true">
      <xsd:simpleType>
        <xsd:restriction base="dms:Text"/>
      </xsd:simpleType>
    </xsd:element>
    <xsd:element name="MediaServiceOCR" ma:index="16" nillable="true" ma:displayName="MediaServiceOCR" ma:internalName="MediaServiceOCR" ma:readOnly="true">
      <xsd:simpleType>
        <xsd:restriction base="dms:Note">
          <xsd:maxLength value="255"/>
        </xsd:restriction>
      </xsd:simpleType>
    </xsd:element>
    <xsd:element name="MediaServiceLocation" ma:index="2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ma:index="4" ma:displayName="Author"/>
        <xsd:element ref="dcterms:created" minOccurs="0" maxOccurs="1"/>
        <xsd:element ref="dc:identifier" minOccurs="0" maxOccurs="1"/>
        <xsd:element name="contentType" minOccurs="0" maxOccurs="1" type="xsd:string" ma:index="9" ma:displayName="Content Type"/>
        <xsd:element ref="dc:title" minOccurs="0" maxOccurs="1" ma:index="2"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ma:index="3" ma:displayName="Category"/>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BDAACDD-F5D3-4A7A-BA92-0FD24972BA3C}">
  <ds:schemaRefs>
    <ds:schemaRef ds:uri="http://schemas.microsoft.com/office/2006/metadata/properties"/>
    <ds:schemaRef ds:uri="http://schemas.microsoft.com/office/infopath/2007/PartnerControls"/>
    <ds:schemaRef ds:uri="f7443cdf-c33c-464e-a97f-23bb26b3177a"/>
    <ds:schemaRef ds:uri="http://schemas.microsoft.com/sharepoint/v3"/>
  </ds:schemaRefs>
</ds:datastoreItem>
</file>

<file path=customXml/itemProps2.xml><?xml version="1.0" encoding="utf-8"?>
<ds:datastoreItem xmlns:ds="http://schemas.openxmlformats.org/officeDocument/2006/customXml" ds:itemID="{F691BC0F-DBFB-40C0-BF1E-484798BCB63F}">
  <ds:schemaRefs>
    <ds:schemaRef ds:uri="http://schemas.microsoft.com/sharepoint/v3/contenttype/forms"/>
  </ds:schemaRefs>
</ds:datastoreItem>
</file>

<file path=customXml/itemProps3.xml><?xml version="1.0" encoding="utf-8"?>
<ds:datastoreItem xmlns:ds="http://schemas.openxmlformats.org/officeDocument/2006/customXml" ds:itemID="{9A014962-F7A6-40FB-9545-D2895C90EB4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7443cdf-c33c-464e-a97f-23bb26b3177a"/>
    <ds:schemaRef ds:uri="http://schemas.microsoft.com/sharepoint/v3"/>
    <ds:schemaRef ds:uri="6c5ed68c-5f31-42ac-9392-2612e73c38e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5928</TotalTime>
  <Words>695</Words>
  <Application>Microsoft Macintosh PowerPoint</Application>
  <PresentationFormat>Widescreen</PresentationFormat>
  <Paragraphs>133</Paragraphs>
  <Slides>20</Slides>
  <Notes>12</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3</vt:i4>
      </vt:variant>
      <vt:variant>
        <vt:lpstr>Slide Titles</vt:lpstr>
      </vt:variant>
      <vt:variant>
        <vt:i4>20</vt:i4>
      </vt:variant>
    </vt:vector>
  </HeadingPairs>
  <TitlesOfParts>
    <vt:vector size="31" baseType="lpstr">
      <vt:lpstr>Calibri</vt:lpstr>
      <vt:lpstr>Calibri Light</vt:lpstr>
      <vt:lpstr>Symbol</vt:lpstr>
      <vt:lpstr>Tahoma</vt:lpstr>
      <vt:lpstr>Times New Roman</vt:lpstr>
      <vt:lpstr>Wingdings</vt:lpstr>
      <vt:lpstr>Arial</vt:lpstr>
      <vt:lpstr>Office Theme</vt:lpstr>
      <vt:lpstr>Equation</vt:lpstr>
      <vt:lpstr>Equation.3</vt:lpstr>
      <vt:lpstr>Chart</vt:lpstr>
      <vt:lpstr>Week 11a</vt:lpstr>
      <vt:lpstr>Reference</vt:lpstr>
      <vt:lpstr>PowerPoint Presentation</vt:lpstr>
      <vt:lpstr>PowerPoint Presentation</vt:lpstr>
      <vt:lpstr>PowerPoint Presentation</vt:lpstr>
      <vt:lpstr>PowerPoint Presentation</vt:lpstr>
      <vt:lpstr>PowerPoint Presentation</vt:lpstr>
      <vt:lpstr>Euler’s Method  for Solving Initial Value Problem</vt:lpstr>
      <vt:lpstr>Euler’s Method</vt:lpstr>
      <vt:lpstr>Euler’s Method</vt:lpstr>
      <vt:lpstr>How to write Ordinary Differential Equation</vt:lpstr>
      <vt:lpstr>Example</vt:lpstr>
      <vt:lpstr>Solution</vt:lpstr>
      <vt:lpstr>Solution Cont</vt:lpstr>
      <vt:lpstr>Solution Cont</vt:lpstr>
      <vt:lpstr>Comparison of Exact and Numerical Solutions</vt:lpstr>
      <vt:lpstr>Effect of step size</vt:lpstr>
      <vt:lpstr>Comparison with exact results</vt:lpstr>
      <vt:lpstr>Effects of step size on Euler’s Method</vt:lpstr>
      <vt:lpstr>Errors in Euler’s Method</vt:lpstr>
    </vt:vector>
  </TitlesOfParts>
  <Company/>
  <LinksUpToDate>false</LinksUpToDate>
  <SharedDoc>false</SharedDoc>
  <HyperlinksChanged>false</HyperlinksChanged>
  <AppVersion>15.0027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Diah Wihardini</dc:creator>
  <cp:lastModifiedBy>Nunung Nurul Qomariyah</cp:lastModifiedBy>
  <cp:revision>211</cp:revision>
  <dcterms:created xsi:type="dcterms:W3CDTF">2018-07-13T04:13:16Z</dcterms:created>
  <dcterms:modified xsi:type="dcterms:W3CDTF">2021-02-05T11:15:13Z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0x01010081B4385EF6D35446822582DE3946C407003DDF916C8002C34AAF5BED64A1682BDC</vt:lpwstr>
  </property>
</Properties>
</file>