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9" r:id="rId5"/>
    <p:sldId id="261" r:id="rId6"/>
    <p:sldId id="331" r:id="rId7"/>
    <p:sldId id="286" r:id="rId8"/>
    <p:sldId id="287" r:id="rId9"/>
    <p:sldId id="332" r:id="rId10"/>
    <p:sldId id="290" r:id="rId11"/>
    <p:sldId id="329" r:id="rId12"/>
    <p:sldId id="302" r:id="rId13"/>
    <p:sldId id="311" r:id="rId14"/>
    <p:sldId id="308" r:id="rId15"/>
    <p:sldId id="307" r:id="rId16"/>
    <p:sldId id="303" r:id="rId17"/>
    <p:sldId id="333" r:id="rId18"/>
    <p:sldId id="335" r:id="rId19"/>
    <p:sldId id="310" r:id="rId2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7" autoAdjust="0"/>
    <p:restoredTop sz="95673" autoAdjust="0"/>
  </p:normalViewPr>
  <p:slideViewPr>
    <p:cSldViewPr snapToGrid="0">
      <p:cViewPr varScale="1">
        <p:scale>
          <a:sx n="62" d="100"/>
          <a:sy n="62"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image" Target="../media/image2.emf"/><Relationship Id="rId2"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3.emf"/><Relationship Id="rId1" Type="http://schemas.openxmlformats.org/officeDocument/2006/relationships/image" Target="../media/image6.emf"/><Relationship Id="rId2"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7" Type="http://schemas.openxmlformats.org/officeDocument/2006/relationships/image" Target="../media/image21.emf"/><Relationship Id="rId1" Type="http://schemas.openxmlformats.org/officeDocument/2006/relationships/image" Target="../media/image15.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0.emf"/><Relationship Id="rId7" Type="http://schemas.openxmlformats.org/officeDocument/2006/relationships/image" Target="../media/image27.emf"/><Relationship Id="rId1" Type="http://schemas.openxmlformats.org/officeDocument/2006/relationships/image" Target="../media/image22.emf"/><Relationship Id="rId2"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6" Type="http://schemas.openxmlformats.org/officeDocument/2006/relationships/image" Target="../media/image33.emf"/><Relationship Id="rId1" Type="http://schemas.openxmlformats.org/officeDocument/2006/relationships/image" Target="../media/image28.emf"/><Relationship Id="rId2"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emf"/><Relationship Id="rId4" Type="http://schemas.openxmlformats.org/officeDocument/2006/relationships/image" Target="../media/image37.emf"/><Relationship Id="rId1" Type="http://schemas.openxmlformats.org/officeDocument/2006/relationships/image" Target="../media/image34.emf"/><Relationship Id="rId2"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1" Type="http://schemas.openxmlformats.org/officeDocument/2006/relationships/image" Target="../media/image38.emf"/><Relationship Id="rId2" Type="http://schemas.openxmlformats.org/officeDocument/2006/relationships/image" Target="../media/image3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xmlns="" id="{572B7C93-C252-3740-B343-CFBA607107C9}"/>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Rectangle 3">
            <a:extLst>
              <a:ext uri="{FF2B5EF4-FFF2-40B4-BE49-F238E27FC236}">
                <a16:creationId xmlns:a16="http://schemas.microsoft.com/office/drawing/2014/main" xmlns="" id="{73DF7956-E05B-7C49-B565-26DA9F1CA7A4}"/>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57581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9A7F70C7-59ED-D44E-92D7-1518F01C5F94}"/>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xmlns="" id="{2BB6EEDF-E58F-4E44-BD71-54E7DF8EAC94}"/>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1799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586AFFE3-8160-2640-86CB-7EFA9EBEAD73}"/>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Rectangle 3">
            <a:extLst>
              <a:ext uri="{FF2B5EF4-FFF2-40B4-BE49-F238E27FC236}">
                <a16:creationId xmlns:a16="http://schemas.microsoft.com/office/drawing/2014/main" xmlns="" id="{EDF7F798-F28A-4A42-9374-91FAC5E50E39}"/>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9693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87ADC190-9ED1-344B-9BBB-9C25D95C609C}"/>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Rectangle 3">
            <a:extLst>
              <a:ext uri="{FF2B5EF4-FFF2-40B4-BE49-F238E27FC236}">
                <a16:creationId xmlns:a16="http://schemas.microsoft.com/office/drawing/2014/main" xmlns="" id="{014432AF-9DC0-8143-BA7D-FF24E81019C1}"/>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17735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FEA5B353-8E2D-084D-94E5-690E76FD76D0}"/>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Rectangle 3">
            <a:extLst>
              <a:ext uri="{FF2B5EF4-FFF2-40B4-BE49-F238E27FC236}">
                <a16:creationId xmlns:a16="http://schemas.microsoft.com/office/drawing/2014/main" xmlns="" id="{B0351D01-ABC5-2140-932F-188E694BC139}"/>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8141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xmlns="" id="{EFC1DC86-8951-D346-A8F7-82F090BA41E2}"/>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Rectangle 3">
            <a:extLst>
              <a:ext uri="{FF2B5EF4-FFF2-40B4-BE49-F238E27FC236}">
                <a16:creationId xmlns:a16="http://schemas.microsoft.com/office/drawing/2014/main" xmlns="" id="{CF77731F-1BD9-C44A-8454-7D6D342B6D8E}"/>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6993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xmlns="" id="{28A17B11-2215-3F4F-8F68-F7F34AEAD847}"/>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Rectangle 3">
            <a:extLst>
              <a:ext uri="{FF2B5EF4-FFF2-40B4-BE49-F238E27FC236}">
                <a16:creationId xmlns:a16="http://schemas.microsoft.com/office/drawing/2014/main" xmlns="" id="{2560937F-06A7-6349-B51A-F9D1141FFEAB}"/>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7683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xmlns="" id="{B38DEFE5-5838-B846-BD4C-5EFD3E0B86E9}"/>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Rectangle 3">
            <a:extLst>
              <a:ext uri="{FF2B5EF4-FFF2-40B4-BE49-F238E27FC236}">
                <a16:creationId xmlns:a16="http://schemas.microsoft.com/office/drawing/2014/main" xmlns="" id="{A3C0ADE0-4C7E-4443-B463-54F6990E1D88}"/>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51448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E0B89B98-972C-104C-B3E4-4A08DB03664C}"/>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Rectangle 3">
            <a:extLst>
              <a:ext uri="{FF2B5EF4-FFF2-40B4-BE49-F238E27FC236}">
                <a16:creationId xmlns:a16="http://schemas.microsoft.com/office/drawing/2014/main" xmlns="" id="{0E02BFE0-506D-144F-B3DA-80E549020A3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8502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6DEBBA7F-64A9-6349-8EF6-8BF6B8EAC8AE}"/>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Rectangle 3">
            <a:extLst>
              <a:ext uri="{FF2B5EF4-FFF2-40B4-BE49-F238E27FC236}">
                <a16:creationId xmlns:a16="http://schemas.microsoft.com/office/drawing/2014/main" xmlns="" id="{88424726-4C4A-504F-A7BD-4B8E64DD5F44}"/>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7754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627B07CC-C054-D84F-B29A-151A0B497F36}"/>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Rectangle 3">
            <a:extLst>
              <a:ext uri="{FF2B5EF4-FFF2-40B4-BE49-F238E27FC236}">
                <a16:creationId xmlns:a16="http://schemas.microsoft.com/office/drawing/2014/main" xmlns="" id="{F305E48D-C1A7-9E4F-ACC4-0BEC3C470B82}"/>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5162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9CCAE20-DF6D-1F42-B0D1-4EE15FBD5C08}"/>
              </a:ext>
            </a:extLst>
          </p:cNvPr>
          <p:cNvSpPr>
            <a:spLocks noGrp="1" noRot="1" noChangeAspect="1" noChangeArrowheads="1" noTextEdit="1"/>
          </p:cNvSpPr>
          <p:nvPr>
            <p:ph type="sldImg"/>
          </p:nvPr>
        </p:nvSpPr>
        <p:spPr bwMode="auto">
          <a:xfrm>
            <a:off x="406400" y="6858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Rectangle 3">
            <a:extLst>
              <a:ext uri="{FF2B5EF4-FFF2-40B4-BE49-F238E27FC236}">
                <a16:creationId xmlns:a16="http://schemas.microsoft.com/office/drawing/2014/main" xmlns="" id="{B88CBAE6-606F-3846-9EAA-8DEA7AC73209}"/>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4384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48ED10A8-B352-8A4E-A26B-3D9C504ECB7A}"/>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Rectangle 3">
            <a:extLst>
              <a:ext uri="{FF2B5EF4-FFF2-40B4-BE49-F238E27FC236}">
                <a16:creationId xmlns:a16="http://schemas.microsoft.com/office/drawing/2014/main" xmlns="" id="{584E78F4-5D50-9B43-9C4B-A717D0E86E9C}"/>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44518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5B4B7D64-9B63-A24E-8C3C-14A65FE702DA}"/>
              </a:ext>
            </a:extLst>
          </p:cNvPr>
          <p:cNvSpPr>
            <a:spLocks noGrp="1" noRot="1" noChangeAspect="1" noChangeArrowheads="1" noTextEdit="1"/>
          </p:cNvSpPr>
          <p:nvPr>
            <p:ph type="sldImg"/>
          </p:nvPr>
        </p:nvSpPr>
        <p:spPr bwMode="auto">
          <a:xfrm>
            <a:off x="457200" y="720725"/>
            <a:ext cx="64008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Rectangle 3">
            <a:extLst>
              <a:ext uri="{FF2B5EF4-FFF2-40B4-BE49-F238E27FC236}">
                <a16:creationId xmlns:a16="http://schemas.microsoft.com/office/drawing/2014/main" xmlns="" id="{E8B8E854-B1C7-BC49-A123-E72519BB0B14}"/>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9396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422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8A784F-9DA0-6F47-8BB1-8E9E508512AE}"/>
              </a:ext>
            </a:extLst>
          </p:cNvPr>
          <p:cNvSpPr>
            <a:spLocks noGrp="1"/>
          </p:cNvSpPr>
          <p:nvPr>
            <p:ph type="dt" sz="half" idx="10"/>
          </p:nvPr>
        </p:nvSpPr>
        <p:spPr/>
        <p:txBody>
          <a:bodyPr/>
          <a:lstStyle>
            <a:lvl1pPr>
              <a:defRPr/>
            </a:lvl1pPr>
          </a:lstStyle>
          <a:p>
            <a:pPr>
              <a:defRPr/>
            </a:pPr>
            <a:fld id="{BA3EE6C6-6DA5-004F-B9CA-E918BABDA123}" type="datetime1">
              <a:rPr lang="en-US"/>
              <a:pPr>
                <a:defRPr/>
              </a:pPr>
              <a:t>2/5/21</a:t>
            </a:fld>
            <a:endParaRPr lang="en-US"/>
          </a:p>
        </p:txBody>
      </p:sp>
      <p:sp>
        <p:nvSpPr>
          <p:cNvPr id="6" name="Footer Placeholder 5">
            <a:extLst>
              <a:ext uri="{FF2B5EF4-FFF2-40B4-BE49-F238E27FC236}">
                <a16:creationId xmlns:a16="http://schemas.microsoft.com/office/drawing/2014/main" xmlns="" id="{4252E173-9929-1B44-A311-B2BD384B8DF5}"/>
              </a:ext>
            </a:extLst>
          </p:cNvPr>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a:extLst>
              <a:ext uri="{FF2B5EF4-FFF2-40B4-BE49-F238E27FC236}">
                <a16:creationId xmlns:a16="http://schemas.microsoft.com/office/drawing/2014/main" xmlns="" id="{566583C3-0545-A14A-AA50-6F93D6077F18}"/>
              </a:ext>
            </a:extLst>
          </p:cNvPr>
          <p:cNvSpPr>
            <a:spLocks noGrp="1"/>
          </p:cNvSpPr>
          <p:nvPr>
            <p:ph type="sldNum" sz="quarter" idx="12"/>
          </p:nvPr>
        </p:nvSpPr>
        <p:spPr/>
        <p:txBody>
          <a:bodyPr/>
          <a:lstStyle>
            <a:lvl1pPr>
              <a:defRPr/>
            </a:lvl1pPr>
          </a:lstStyle>
          <a:p>
            <a:pPr>
              <a:defRPr/>
            </a:pPr>
            <a:fld id="{0D04A779-93CA-7B4E-A65C-ED7DDC62CA5D}" type="slidenum">
              <a:rPr lang="en-US" altLang="en-US"/>
              <a:pPr>
                <a:defRPr/>
              </a:pPr>
              <a:t>‹#›</a:t>
            </a:fld>
            <a:endParaRPr lang="en-US" altLang="en-US"/>
          </a:p>
        </p:txBody>
      </p:sp>
    </p:spTree>
    <p:extLst>
      <p:ext uri="{BB962C8B-B14F-4D97-AF65-F5344CB8AC3E}">
        <p14:creationId xmlns:p14="http://schemas.microsoft.com/office/powerpoint/2010/main" val="215520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41.bin"/><Relationship Id="rId5" Type="http://schemas.openxmlformats.org/officeDocument/2006/relationships/image" Target="../media/image42.emf"/><Relationship Id="rId6" Type="http://schemas.openxmlformats.org/officeDocument/2006/relationships/oleObject" Target="../embeddings/oleObject42.bin"/><Relationship Id="rId7" Type="http://schemas.openxmlformats.org/officeDocument/2006/relationships/image" Target="../media/image43.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3.bin"/><Relationship Id="rId5" Type="http://schemas.openxmlformats.org/officeDocument/2006/relationships/image" Target="../media/image43.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4.bin"/><Relationship Id="rId5" Type="http://schemas.openxmlformats.org/officeDocument/2006/relationships/image" Target="../media/image43.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45.bin"/><Relationship Id="rId5" Type="http://schemas.openxmlformats.org/officeDocument/2006/relationships/image" Target="../media/image43.emf"/><Relationship Id="rId6" Type="http://schemas.openxmlformats.org/officeDocument/2006/relationships/oleObject" Target="../embeddings/oleObject46.bin"/><Relationship Id="rId7" Type="http://schemas.openxmlformats.org/officeDocument/2006/relationships/image" Target="../media/image4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47.bin"/><Relationship Id="rId5" Type="http://schemas.openxmlformats.org/officeDocument/2006/relationships/image" Target="../media/image4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2.emf"/><Relationship Id="rId6" Type="http://schemas.openxmlformats.org/officeDocument/2006/relationships/oleObject" Target="../embeddings/oleObject2.bin"/><Relationship Id="rId7" Type="http://schemas.openxmlformats.org/officeDocument/2006/relationships/image" Target="../media/image3.emf"/><Relationship Id="rId8" Type="http://schemas.openxmlformats.org/officeDocument/2006/relationships/oleObject" Target="../embeddings/oleObject3.bin"/><Relationship Id="rId9" Type="http://schemas.openxmlformats.org/officeDocument/2006/relationships/image" Target="../media/image4.emf"/><Relationship Id="rId10" Type="http://schemas.openxmlformats.org/officeDocument/2006/relationships/oleObject" Target="../embeddings/oleObject4.bin"/><Relationship Id="rId11"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7.bin"/><Relationship Id="rId20" Type="http://schemas.openxmlformats.org/officeDocument/2006/relationships/image" Target="../media/image13.emf"/><Relationship Id="rId10" Type="http://schemas.openxmlformats.org/officeDocument/2006/relationships/image" Target="../media/image8.emf"/><Relationship Id="rId11" Type="http://schemas.openxmlformats.org/officeDocument/2006/relationships/oleObject" Target="../embeddings/oleObject8.bin"/><Relationship Id="rId12" Type="http://schemas.openxmlformats.org/officeDocument/2006/relationships/image" Target="../media/image9.emf"/><Relationship Id="rId13" Type="http://schemas.openxmlformats.org/officeDocument/2006/relationships/oleObject" Target="../embeddings/oleObject9.bin"/><Relationship Id="rId14" Type="http://schemas.openxmlformats.org/officeDocument/2006/relationships/image" Target="../media/image10.emf"/><Relationship Id="rId15" Type="http://schemas.openxmlformats.org/officeDocument/2006/relationships/oleObject" Target="../embeddings/oleObject10.bin"/><Relationship Id="rId16" Type="http://schemas.openxmlformats.org/officeDocument/2006/relationships/image" Target="../media/image11.emf"/><Relationship Id="rId17" Type="http://schemas.openxmlformats.org/officeDocument/2006/relationships/oleObject" Target="../embeddings/oleObject11.bin"/><Relationship Id="rId18" Type="http://schemas.openxmlformats.org/officeDocument/2006/relationships/image" Target="../media/image12.emf"/><Relationship Id="rId19" Type="http://schemas.openxmlformats.org/officeDocument/2006/relationships/oleObject" Target="../embeddings/oleObject12.bin"/><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5.bin"/><Relationship Id="rId5" Type="http://schemas.openxmlformats.org/officeDocument/2006/relationships/image" Target="../media/image6.emf"/><Relationship Id="rId6" Type="http://schemas.openxmlformats.org/officeDocument/2006/relationships/image" Target="../media/image14.emf"/><Relationship Id="rId7" Type="http://schemas.openxmlformats.org/officeDocument/2006/relationships/oleObject" Target="../embeddings/oleObject6.bin"/><Relationship Id="rId8" Type="http://schemas.openxmlformats.org/officeDocument/2006/relationships/image" Target="../media/image7.emf"/></Relationships>
</file>

<file path=ppt/slides/_rels/slide5.xml.rels><?xml version="1.0" encoding="UTF-8" standalone="yes"?>
<Relationships xmlns="http://schemas.openxmlformats.org/package/2006/relationships"><Relationship Id="rId11" Type="http://schemas.openxmlformats.org/officeDocument/2006/relationships/image" Target="../media/image18.emf"/><Relationship Id="rId12" Type="http://schemas.openxmlformats.org/officeDocument/2006/relationships/oleObject" Target="../embeddings/oleObject17.bin"/><Relationship Id="rId13" Type="http://schemas.openxmlformats.org/officeDocument/2006/relationships/image" Target="../media/image19.emf"/><Relationship Id="rId14" Type="http://schemas.openxmlformats.org/officeDocument/2006/relationships/oleObject" Target="../embeddings/oleObject18.bin"/><Relationship Id="rId15" Type="http://schemas.openxmlformats.org/officeDocument/2006/relationships/image" Target="../media/image20.emf"/><Relationship Id="rId16" Type="http://schemas.openxmlformats.org/officeDocument/2006/relationships/oleObject" Target="../embeddings/oleObject19.bin"/><Relationship Id="rId17" Type="http://schemas.openxmlformats.org/officeDocument/2006/relationships/image" Target="../media/image21.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oleObject" Target="../embeddings/oleObject13.bin"/><Relationship Id="rId5" Type="http://schemas.openxmlformats.org/officeDocument/2006/relationships/image" Target="../media/image15.emf"/><Relationship Id="rId6" Type="http://schemas.openxmlformats.org/officeDocument/2006/relationships/oleObject" Target="../embeddings/oleObject14.bin"/><Relationship Id="rId7" Type="http://schemas.openxmlformats.org/officeDocument/2006/relationships/image" Target="../media/image16.emf"/><Relationship Id="rId8" Type="http://schemas.openxmlformats.org/officeDocument/2006/relationships/oleObject" Target="../embeddings/oleObject15.bin"/><Relationship Id="rId9" Type="http://schemas.openxmlformats.org/officeDocument/2006/relationships/image" Target="../media/image17.emf"/><Relationship Id="rId10"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11" Type="http://schemas.openxmlformats.org/officeDocument/2006/relationships/image" Target="../media/image25.emf"/><Relationship Id="rId12" Type="http://schemas.openxmlformats.org/officeDocument/2006/relationships/oleObject" Target="../embeddings/oleObject24.bin"/><Relationship Id="rId13" Type="http://schemas.openxmlformats.org/officeDocument/2006/relationships/image" Target="../media/image26.emf"/><Relationship Id="rId14" Type="http://schemas.openxmlformats.org/officeDocument/2006/relationships/oleObject" Target="../embeddings/oleObject25.bin"/><Relationship Id="rId15" Type="http://schemas.openxmlformats.org/officeDocument/2006/relationships/image" Target="../media/image20.emf"/><Relationship Id="rId16" Type="http://schemas.openxmlformats.org/officeDocument/2006/relationships/oleObject" Target="../embeddings/oleObject26.bin"/><Relationship Id="rId17" Type="http://schemas.openxmlformats.org/officeDocument/2006/relationships/image" Target="../media/image27.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20.bin"/><Relationship Id="rId5" Type="http://schemas.openxmlformats.org/officeDocument/2006/relationships/image" Target="../media/image22.emf"/><Relationship Id="rId6" Type="http://schemas.openxmlformats.org/officeDocument/2006/relationships/oleObject" Target="../embeddings/oleObject21.bin"/><Relationship Id="rId7" Type="http://schemas.openxmlformats.org/officeDocument/2006/relationships/image" Target="../media/image23.emf"/><Relationship Id="rId8" Type="http://schemas.openxmlformats.org/officeDocument/2006/relationships/oleObject" Target="../embeddings/oleObject22.bin"/><Relationship Id="rId9" Type="http://schemas.openxmlformats.org/officeDocument/2006/relationships/image" Target="../media/image24.emf"/><Relationship Id="rId10" Type="http://schemas.openxmlformats.org/officeDocument/2006/relationships/oleObject" Target="../embeddings/oleObject23.bin"/></Relationships>
</file>

<file path=ppt/slides/_rels/slide7.xml.rels><?xml version="1.0" encoding="UTF-8" standalone="yes"?>
<Relationships xmlns="http://schemas.openxmlformats.org/package/2006/relationships"><Relationship Id="rId11" Type="http://schemas.openxmlformats.org/officeDocument/2006/relationships/image" Target="../media/image31.emf"/><Relationship Id="rId12" Type="http://schemas.openxmlformats.org/officeDocument/2006/relationships/oleObject" Target="../embeddings/oleObject31.bin"/><Relationship Id="rId13" Type="http://schemas.openxmlformats.org/officeDocument/2006/relationships/image" Target="../media/image32.emf"/><Relationship Id="rId14" Type="http://schemas.openxmlformats.org/officeDocument/2006/relationships/oleObject" Target="../embeddings/oleObject32.bin"/><Relationship Id="rId15" Type="http://schemas.openxmlformats.org/officeDocument/2006/relationships/image" Target="../media/image33.emf"/><Relationship Id="rId1" Type="http://schemas.openxmlformats.org/officeDocument/2006/relationships/vmlDrawing" Target="../drawings/vmlDrawing5.vml"/><Relationship Id="rId2" Type="http://schemas.openxmlformats.org/officeDocument/2006/relationships/slideLayout" Target="../slideLayouts/slideLayout6.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oleObject" Target="../embeddings/oleObject28.bin"/><Relationship Id="rId7" Type="http://schemas.openxmlformats.org/officeDocument/2006/relationships/image" Target="../media/image29.emf"/><Relationship Id="rId8" Type="http://schemas.openxmlformats.org/officeDocument/2006/relationships/oleObject" Target="../embeddings/oleObject29.bin"/><Relationship Id="rId9" Type="http://schemas.openxmlformats.org/officeDocument/2006/relationships/image" Target="../media/image30.emf"/><Relationship Id="rId10"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33.bin"/><Relationship Id="rId5" Type="http://schemas.openxmlformats.org/officeDocument/2006/relationships/image" Target="../media/image34.emf"/><Relationship Id="rId6" Type="http://schemas.openxmlformats.org/officeDocument/2006/relationships/oleObject" Target="../embeddings/oleObject34.bin"/><Relationship Id="rId7" Type="http://schemas.openxmlformats.org/officeDocument/2006/relationships/image" Target="../media/image35.emf"/><Relationship Id="rId8" Type="http://schemas.openxmlformats.org/officeDocument/2006/relationships/oleObject" Target="../embeddings/oleObject35.bin"/><Relationship Id="rId9" Type="http://schemas.openxmlformats.org/officeDocument/2006/relationships/image" Target="../media/image36.emf"/><Relationship Id="rId10" Type="http://schemas.openxmlformats.org/officeDocument/2006/relationships/oleObject" Target="../embeddings/oleObject36.bin"/><Relationship Id="rId11" Type="http://schemas.openxmlformats.org/officeDocument/2006/relationships/image" Target="../media/image37.e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37.bin"/><Relationship Id="rId5" Type="http://schemas.openxmlformats.org/officeDocument/2006/relationships/image" Target="../media/image38.emf"/><Relationship Id="rId6" Type="http://schemas.openxmlformats.org/officeDocument/2006/relationships/oleObject" Target="../embeddings/oleObject38.bin"/><Relationship Id="rId7" Type="http://schemas.openxmlformats.org/officeDocument/2006/relationships/image" Target="../media/image39.emf"/><Relationship Id="rId8" Type="http://schemas.openxmlformats.org/officeDocument/2006/relationships/oleObject" Target="../embeddings/oleObject39.bin"/><Relationship Id="rId9" Type="http://schemas.openxmlformats.org/officeDocument/2006/relationships/image" Target="../media/image40.emf"/><Relationship Id="rId10" Type="http://schemas.openxmlformats.org/officeDocument/2006/relationships/oleObject" Target="../embeddings/oleObject40.bin"/><Relationship Id="rId11" Type="http://schemas.openxmlformats.org/officeDocument/2006/relationships/image" Target="../media/image41.emf"/><Relationship Id="rId1" Type="http://schemas.openxmlformats.org/officeDocument/2006/relationships/vmlDrawing" Target="../drawings/vmlDrawing7.vml"/><Relationship Id="rId2"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dirty="0"/>
              <a:t>Week </a:t>
            </a:r>
            <a:r>
              <a:rPr lang="en-US" b="1" dirty="0" smtClean="0"/>
              <a:t>11b</a:t>
            </a:r>
            <a:endParaRPr lang="en-US" b="1" dirty="0"/>
          </a:p>
        </p:txBody>
      </p:sp>
      <p:sp>
        <p:nvSpPr>
          <p:cNvPr id="12" name="Subtitle 11"/>
          <p:cNvSpPr>
            <a:spLocks noGrp="1"/>
          </p:cNvSpPr>
          <p:nvPr>
            <p:ph type="subTitle" idx="1"/>
          </p:nvPr>
        </p:nvSpPr>
        <p:spPr/>
        <p:txBody>
          <a:bodyPr>
            <a:normAutofit/>
          </a:bodyPr>
          <a:lstStyle/>
          <a:p>
            <a:r>
              <a:rPr lang="en-US" dirty="0"/>
              <a:t>COMPUTATIONAL MATHEMATICS</a:t>
            </a:r>
          </a:p>
          <a:p>
            <a:r>
              <a:rPr lang="en-US" dirty="0"/>
              <a:t>Runge-</a:t>
            </a:r>
            <a:r>
              <a:rPr lang="en-US" dirty="0" err="1"/>
              <a:t>Kutta</a:t>
            </a:r>
            <a:r>
              <a:rPr lang="en-US" dirty="0"/>
              <a:t> 2</a:t>
            </a:r>
            <a:r>
              <a:rPr lang="en-US" baseline="30000" dirty="0"/>
              <a:t>nd</a:t>
            </a:r>
            <a:r>
              <a:rPr lang="en-US" dirty="0"/>
              <a:t> Order: </a:t>
            </a:r>
            <a:r>
              <a:rPr lang="en-US" dirty="0" err="1"/>
              <a:t>Heun</a:t>
            </a:r>
            <a:r>
              <a:rPr lang="en-US" dirty="0"/>
              <a:t>, Midpoint, Ralston Method</a:t>
            </a:r>
          </a:p>
          <a:p>
            <a:endParaRPr lang="en-US" dirty="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xmlns="" id="{8062526C-BDC5-F644-9F5A-AE319643EC90}"/>
              </a:ext>
            </a:extLst>
          </p:cNvPr>
          <p:cNvSpPr>
            <a:spLocks noGrp="1" noChangeArrowheads="1"/>
          </p:cNvSpPr>
          <p:nvPr>
            <p:ph type="title"/>
          </p:nvPr>
        </p:nvSpPr>
        <p:spPr/>
        <p:txBody>
          <a:bodyPr/>
          <a:lstStyle/>
          <a:p>
            <a:r>
              <a:rPr lang="en-US" altLang="en-US" sz="4000">
                <a:cs typeface="Times New Roman" panose="02020603050405020304" pitchFamily="18" charset="0"/>
              </a:rPr>
              <a:t>Solution Cont</a:t>
            </a:r>
          </a:p>
        </p:txBody>
      </p:sp>
      <p:sp>
        <p:nvSpPr>
          <p:cNvPr id="50180" name="Rectangle 19">
            <a:extLst>
              <a:ext uri="{FF2B5EF4-FFF2-40B4-BE49-F238E27FC236}">
                <a16:creationId xmlns:a16="http://schemas.microsoft.com/office/drawing/2014/main" xmlns="" id="{DBFE8B77-8482-3745-A03F-E11313EF6F08}"/>
              </a:ext>
            </a:extLst>
          </p:cNvPr>
          <p:cNvSpPr>
            <a:spLocks noChangeArrowheads="1"/>
          </p:cNvSpPr>
          <p:nvPr/>
        </p:nvSpPr>
        <p:spPr bwMode="auto">
          <a:xfrm>
            <a:off x="1676400" y="2587209"/>
            <a:ext cx="8458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The exact solution of the ordinary differential equation is given by the solution of a non-linear equation as</a:t>
            </a:r>
          </a:p>
        </p:txBody>
      </p:sp>
      <p:graphicFrame>
        <p:nvGraphicFramePr>
          <p:cNvPr id="50181" name="Object 20">
            <a:extLst>
              <a:ext uri="{FF2B5EF4-FFF2-40B4-BE49-F238E27FC236}">
                <a16:creationId xmlns:a16="http://schemas.microsoft.com/office/drawing/2014/main" xmlns="" id="{E79B22B8-0E0D-1048-A714-7159773C34C7}"/>
              </a:ext>
            </a:extLst>
          </p:cNvPr>
          <p:cNvGraphicFramePr>
            <a:graphicFrameLocks noChangeAspect="1"/>
          </p:cNvGraphicFramePr>
          <p:nvPr/>
        </p:nvGraphicFramePr>
        <p:xfrm>
          <a:off x="2217738" y="3411539"/>
          <a:ext cx="7453312" cy="636587"/>
        </p:xfrm>
        <a:graphic>
          <a:graphicData uri="http://schemas.openxmlformats.org/presentationml/2006/ole">
            <mc:AlternateContent xmlns:mc="http://schemas.openxmlformats.org/markup-compatibility/2006">
              <mc:Choice xmlns:v="urn:schemas-microsoft-com:vml" Requires="v">
                <p:oleObj spid="_x0000_s198670" name="Equation" r:id="rId4" imgW="105321100" imgH="9067800" progId="Equation.3">
                  <p:embed/>
                </p:oleObj>
              </mc:Choice>
              <mc:Fallback>
                <p:oleObj name="Equation" r:id="rId4" imgW="105321100" imgH="9067800" progId="Equation.3">
                  <p:embed/>
                  <p:pic>
                    <p:nvPicPr>
                      <p:cNvPr id="50181" name="Object 20">
                        <a:extLst>
                          <a:ext uri="{FF2B5EF4-FFF2-40B4-BE49-F238E27FC236}">
                            <a16:creationId xmlns:a16="http://schemas.microsoft.com/office/drawing/2014/main" xmlns="" id="{E79B22B8-0E0D-1048-A714-7159773C34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738" y="3411539"/>
                        <a:ext cx="7453312"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22">
            <a:extLst>
              <a:ext uri="{FF2B5EF4-FFF2-40B4-BE49-F238E27FC236}">
                <a16:creationId xmlns:a16="http://schemas.microsoft.com/office/drawing/2014/main" xmlns="" id="{90E175EF-2FB9-A140-BDB5-D65A567C31D9}"/>
              </a:ext>
            </a:extLst>
          </p:cNvPr>
          <p:cNvSpPr>
            <a:spLocks noChangeArrowheads="1"/>
          </p:cNvSpPr>
          <p:nvPr/>
        </p:nvSpPr>
        <p:spPr bwMode="auto">
          <a:xfrm>
            <a:off x="1828800" y="4267200"/>
            <a:ext cx="6491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The solution to this nonlinear equation at t=480 seconds is</a:t>
            </a:r>
          </a:p>
        </p:txBody>
      </p:sp>
      <p:graphicFrame>
        <p:nvGraphicFramePr>
          <p:cNvPr id="50183" name="Object 23">
            <a:extLst>
              <a:ext uri="{FF2B5EF4-FFF2-40B4-BE49-F238E27FC236}">
                <a16:creationId xmlns:a16="http://schemas.microsoft.com/office/drawing/2014/main" xmlns="" id="{B9D8D07C-93BF-9642-A8A8-C85F30CF4F6A}"/>
              </a:ext>
            </a:extLst>
          </p:cNvPr>
          <p:cNvGraphicFramePr>
            <a:graphicFrameLocks noChangeAspect="1"/>
          </p:cNvGraphicFramePr>
          <p:nvPr/>
        </p:nvGraphicFramePr>
        <p:xfrm>
          <a:off x="2016125" y="5008564"/>
          <a:ext cx="1911350" cy="338137"/>
        </p:xfrm>
        <a:graphic>
          <a:graphicData uri="http://schemas.openxmlformats.org/presentationml/2006/ole">
            <mc:AlternateContent xmlns:mc="http://schemas.openxmlformats.org/markup-compatibility/2006">
              <mc:Choice xmlns:v="urn:schemas-microsoft-com:vml" Requires="v">
                <p:oleObj spid="_x0000_s198671" name="Equation" r:id="rId6" imgW="26911300" imgH="4686300" progId="Equation.3">
                  <p:embed/>
                </p:oleObj>
              </mc:Choice>
              <mc:Fallback>
                <p:oleObj name="Equation" r:id="rId6" imgW="26911300" imgH="4686300" progId="Equation.3">
                  <p:embed/>
                  <p:pic>
                    <p:nvPicPr>
                      <p:cNvPr id="50183" name="Object 23">
                        <a:extLst>
                          <a:ext uri="{FF2B5EF4-FFF2-40B4-BE49-F238E27FC236}">
                            <a16:creationId xmlns:a16="http://schemas.microsoft.com/office/drawing/2014/main" xmlns="" id="{B9D8D07C-93BF-9642-A8A8-C85F30CF4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125" y="5008564"/>
                        <a:ext cx="1911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2323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xmlns="" id="{791FDF3B-1900-2E42-A625-8441E7743CDB}"/>
              </a:ext>
            </a:extLst>
          </p:cNvPr>
          <p:cNvSpPr>
            <a:spLocks noGrp="1" noChangeArrowheads="1"/>
          </p:cNvSpPr>
          <p:nvPr>
            <p:ph type="title"/>
          </p:nvPr>
        </p:nvSpPr>
        <p:spPr/>
        <p:txBody>
          <a:bodyPr/>
          <a:lstStyle/>
          <a:p>
            <a:r>
              <a:rPr lang="en-US" altLang="en-US"/>
              <a:t>Comparison with exact results</a:t>
            </a:r>
          </a:p>
        </p:txBody>
      </p:sp>
      <p:sp>
        <p:nvSpPr>
          <p:cNvPr id="52228" name="Rectangle 35">
            <a:extLst>
              <a:ext uri="{FF2B5EF4-FFF2-40B4-BE49-F238E27FC236}">
                <a16:creationId xmlns:a16="http://schemas.microsoft.com/office/drawing/2014/main" xmlns="" id="{BCC4A2D1-DE1F-2142-877B-60A77E2D61E7}"/>
              </a:ext>
            </a:extLst>
          </p:cNvPr>
          <p:cNvSpPr>
            <a:spLocks noChangeArrowheads="1"/>
          </p:cNvSpPr>
          <p:nvPr/>
        </p:nvSpPr>
        <p:spPr bwMode="auto">
          <a:xfrm>
            <a:off x="2590800" y="5867400"/>
            <a:ext cx="63198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2.</a:t>
            </a:r>
            <a:r>
              <a:rPr lang="en-US" altLang="en-US" sz="1900"/>
              <a:t>  Heun’s method results for different step sizes </a:t>
            </a:r>
          </a:p>
        </p:txBody>
      </p:sp>
      <p:pic>
        <p:nvPicPr>
          <p:cNvPr id="52229" name="Picture 39">
            <a:extLst>
              <a:ext uri="{FF2B5EF4-FFF2-40B4-BE49-F238E27FC236}">
                <a16:creationId xmlns:a16="http://schemas.microsoft.com/office/drawing/2014/main" xmlns="" id="{492E6D8F-585F-2B49-9BA1-C7E0727A92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90800" y="1981201"/>
            <a:ext cx="7162800" cy="3922713"/>
          </a:xfrm>
          <a:noFill/>
        </p:spPr>
      </p:pic>
    </p:spTree>
    <p:extLst>
      <p:ext uri="{BB962C8B-B14F-4D97-AF65-F5344CB8AC3E}">
        <p14:creationId xmlns:p14="http://schemas.microsoft.com/office/powerpoint/2010/main" val="335737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xmlns="" id="{871911D5-19FC-C548-B643-0B28960584F6}"/>
              </a:ext>
            </a:extLst>
          </p:cNvPr>
          <p:cNvSpPr>
            <a:spLocks noGrp="1" noChangeArrowheads="1"/>
          </p:cNvSpPr>
          <p:nvPr>
            <p:ph type="title"/>
          </p:nvPr>
        </p:nvSpPr>
        <p:spPr/>
        <p:txBody>
          <a:bodyPr/>
          <a:lstStyle/>
          <a:p>
            <a:r>
              <a:rPr lang="en-US" altLang="en-US"/>
              <a:t>Effect of step size</a:t>
            </a:r>
          </a:p>
        </p:txBody>
      </p:sp>
      <p:sp>
        <p:nvSpPr>
          <p:cNvPr id="54276" name="Rectangle 77">
            <a:extLst>
              <a:ext uri="{FF2B5EF4-FFF2-40B4-BE49-F238E27FC236}">
                <a16:creationId xmlns:a16="http://schemas.microsoft.com/office/drawing/2014/main" xmlns="" id="{1D88E4BF-EBE8-4C4D-AA7F-49BEB63D8603}"/>
              </a:ext>
            </a:extLst>
          </p:cNvPr>
          <p:cNvSpPr>
            <a:spLocks noChangeArrowheads="1"/>
          </p:cNvSpPr>
          <p:nvPr/>
        </p:nvSpPr>
        <p:spPr bwMode="auto">
          <a:xfrm>
            <a:off x="1981200" y="2133600"/>
            <a:ext cx="81232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b="1"/>
              <a:t>Table 1.  Temperature at 480 seconds as a function of step size, h</a:t>
            </a:r>
          </a:p>
        </p:txBody>
      </p:sp>
      <p:graphicFrame>
        <p:nvGraphicFramePr>
          <p:cNvPr id="313483" name="Group 139">
            <a:extLst>
              <a:ext uri="{FF2B5EF4-FFF2-40B4-BE49-F238E27FC236}">
                <a16:creationId xmlns:a16="http://schemas.microsoft.com/office/drawing/2014/main" xmlns="" id="{F2D838B4-8CA5-984C-BEC1-0E4EF0155EC8}"/>
              </a:ext>
            </a:extLst>
          </p:cNvPr>
          <p:cNvGraphicFramePr>
            <a:graphicFrameLocks noGrp="1"/>
          </p:cNvGraphicFramePr>
          <p:nvPr/>
        </p:nvGraphicFramePr>
        <p:xfrm>
          <a:off x="3352800" y="2743201"/>
          <a:ext cx="5410200" cy="2263775"/>
        </p:xfrm>
        <a:graphic>
          <a:graphicData uri="http://schemas.openxmlformats.org/drawingml/2006/table">
            <a:tbl>
              <a:tblPr/>
              <a:tblGrid>
                <a:gridCol w="1371600">
                  <a:extLst>
                    <a:ext uri="{9D8B030D-6E8A-4147-A177-3AD203B41FA5}">
                      <a16:colId xmlns:a16="http://schemas.microsoft.com/office/drawing/2014/main" xmlns="" val="20000"/>
                    </a:ext>
                  </a:extLst>
                </a:gridCol>
                <a:gridCol w="1380140">
                  <a:extLst>
                    <a:ext uri="{9D8B030D-6E8A-4147-A177-3AD203B41FA5}">
                      <a16:colId xmlns:a16="http://schemas.microsoft.com/office/drawing/2014/main" xmlns="" val="20001"/>
                    </a:ext>
                  </a:extLst>
                </a:gridCol>
                <a:gridCol w="1305910">
                  <a:extLst>
                    <a:ext uri="{9D8B030D-6E8A-4147-A177-3AD203B41FA5}">
                      <a16:colId xmlns:a16="http://schemas.microsoft.com/office/drawing/2014/main" xmlns="" val="20002"/>
                    </a:ext>
                  </a:extLst>
                </a:gridCol>
                <a:gridCol w="1352550">
                  <a:extLst>
                    <a:ext uri="{9D8B030D-6E8A-4147-A177-3AD203B41FA5}">
                      <a16:colId xmlns:a16="http://schemas.microsoft.com/office/drawing/2014/main" xmlns="" val="20003"/>
                    </a:ext>
                  </a:extLst>
                </a:gridCol>
              </a:tblGrid>
              <a:tr h="647882">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rPr>
                        <a:t>Step size, </a:t>
                      </a:r>
                      <a:r>
                        <a:rPr kumimoji="0" lang="en-US" sz="2000" b="0" i="1" u="none" strike="noStrike" cap="none" normalizeH="0" baseline="0" dirty="0">
                          <a:ln>
                            <a:noFill/>
                          </a:ln>
                          <a:solidFill>
                            <a:schemeClr val="tx1"/>
                          </a:solidFill>
                          <a:effectLst/>
                          <a:latin typeface="Times New Roman" pitchFamily="18" charset="0"/>
                        </a:rPr>
                        <a:t>h</a:t>
                      </a:r>
                      <a:endParaRPr kumimoji="0" lang="en-US" sz="2000" b="0" i="0" u="none" strike="noStrike" cap="none" normalizeH="0" baseline="0" dirty="0">
                        <a:ln>
                          <a:noFill/>
                        </a:ln>
                        <a:solidFill>
                          <a:schemeClr val="tx1"/>
                        </a:solidFill>
                        <a:effectLst/>
                        <a:latin typeface="Times New Roman" pitchFamily="18" charset="0"/>
                      </a:endParaRP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ahoma" pitchFamily="34" charset="0"/>
                        </a:rPr>
                        <a:t>(480)</a:t>
                      </a: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E</a:t>
                      </a:r>
                      <a:r>
                        <a:rPr kumimoji="0" lang="en-US" sz="2000" b="0" i="0" u="none" strike="noStrike" cap="none" normalizeH="0" baseline="-25000" dirty="0">
                          <a:ln>
                            <a:noFill/>
                          </a:ln>
                          <a:solidFill>
                            <a:schemeClr val="tx1"/>
                          </a:solidFill>
                          <a:effectLst/>
                          <a:latin typeface="Tahoma" pitchFamily="34" charset="0"/>
                        </a:rPr>
                        <a:t>t</a:t>
                      </a: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a:t>
                      </a:r>
                      <a:r>
                        <a:rPr kumimoji="0" lang="az-Cyrl-AZ" sz="2000" b="0" i="0" u="none" strike="noStrike" cap="none" normalizeH="0" baseline="0" dirty="0">
                          <a:ln>
                            <a:noFill/>
                          </a:ln>
                          <a:solidFill>
                            <a:schemeClr val="tx1"/>
                          </a:solidFill>
                          <a:effectLst/>
                          <a:latin typeface="Tahoma" pitchFamily="34" charset="0"/>
                        </a:rPr>
                        <a:t>є</a:t>
                      </a:r>
                      <a:r>
                        <a:rPr kumimoji="0" lang="en-US" sz="2000" b="0" i="0" u="none" strike="noStrike" cap="none" normalizeH="0" baseline="-25000" dirty="0">
                          <a:ln>
                            <a:noFill/>
                          </a:ln>
                          <a:solidFill>
                            <a:schemeClr val="tx1"/>
                          </a:solidFill>
                          <a:effectLst/>
                          <a:latin typeface="Tahoma" pitchFamily="34" charset="0"/>
                        </a:rPr>
                        <a:t>t</a:t>
                      </a:r>
                      <a:r>
                        <a:rPr kumimoji="0" lang="en-US" sz="2000" b="0" i="0" u="none" strike="noStrike" cap="none" normalizeH="0" baseline="0" dirty="0">
                          <a:ln>
                            <a:noFill/>
                          </a:ln>
                          <a:solidFill>
                            <a:schemeClr val="tx1"/>
                          </a:solidFill>
                          <a:effectLst/>
                          <a:latin typeface="Tahoma" pitchFamily="34" charset="0"/>
                        </a:rPr>
                        <a:t>|%</a:t>
                      </a: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15893">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30</a:t>
                      </a:r>
                      <a:endParaRPr kumimoji="0" lang="en-US" sz="2000" b="0" i="0" u="none" strike="noStrike" cap="none" normalizeH="0" baseline="0">
                        <a:ln>
                          <a:noFill/>
                        </a:ln>
                        <a:solidFill>
                          <a:schemeClr val="tx1"/>
                        </a:solidFill>
                        <a:effectLst/>
                        <a:latin typeface="Times New Roman" pitchFamily="18" charset="0"/>
                      </a:endParaRP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−393.87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584.27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651.35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649.91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648.21</a:t>
                      </a:r>
                      <a:endParaRPr kumimoji="0" lang="en-US" sz="2000" b="0" i="0" u="none" strike="noStrike" cap="none" normalizeH="0" baseline="0" dirty="0">
                        <a:ln>
                          <a:noFill/>
                        </a:ln>
                        <a:solidFill>
                          <a:schemeClr val="tx1"/>
                        </a:solidFill>
                        <a:effectLst/>
                        <a:latin typeface="Times New Roman" pitchFamily="18" charset="0"/>
                      </a:endParaRP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1041.4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63.304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−3.7762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−2.3406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−0.63219</a:t>
                      </a:r>
                      <a:endParaRPr kumimoji="0" lang="en-US" sz="2000" b="0" i="0" u="none" strike="noStrike" cap="none" normalizeH="0" baseline="0" dirty="0">
                        <a:ln>
                          <a:noFill/>
                        </a:ln>
                        <a:solidFill>
                          <a:schemeClr val="tx1"/>
                        </a:solidFill>
                        <a:effectLst/>
                        <a:latin typeface="Times New Roman" pitchFamily="18" charset="0"/>
                      </a:endParaRP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160.82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9.7756</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0.58313</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0.36145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0.097625</a:t>
                      </a:r>
                      <a:endParaRPr kumimoji="0" lang="en-US" sz="2000" b="0" i="0" u="none" strike="noStrike" cap="none" normalizeH="0" baseline="0" dirty="0">
                        <a:ln>
                          <a:noFill/>
                        </a:ln>
                        <a:solidFill>
                          <a:schemeClr val="tx1"/>
                        </a:solidFill>
                        <a:effectLst/>
                        <a:latin typeface="Times New Roman" pitchFamily="18" charset="0"/>
                      </a:endParaRPr>
                    </a:p>
                  </a:txBody>
                  <a:tcPr marT="45733" marB="45733"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54294" name="Object 140">
            <a:extLst>
              <a:ext uri="{FF2B5EF4-FFF2-40B4-BE49-F238E27FC236}">
                <a16:creationId xmlns:a16="http://schemas.microsoft.com/office/drawing/2014/main" xmlns="" id="{87A1D9AE-665F-AB42-8E82-642EC75C064D}"/>
              </a:ext>
            </a:extLst>
          </p:cNvPr>
          <p:cNvGraphicFramePr>
            <a:graphicFrameLocks noGrp="1" noChangeAspect="1"/>
          </p:cNvGraphicFramePr>
          <p:nvPr>
            <p:ph idx="1"/>
          </p:nvPr>
        </p:nvGraphicFramePr>
        <p:xfrm>
          <a:off x="4724400" y="5334000"/>
          <a:ext cx="2057400" cy="357188"/>
        </p:xfrm>
        <a:graphic>
          <a:graphicData uri="http://schemas.openxmlformats.org/presentationml/2006/ole">
            <mc:AlternateContent xmlns:mc="http://schemas.openxmlformats.org/markup-compatibility/2006">
              <mc:Choice xmlns:v="urn:schemas-microsoft-com:vml" Requires="v">
                <p:oleObj spid="_x0000_s202760" name="Equation" r:id="rId4" imgW="26911300" imgH="4686300" progId="Equation.3">
                  <p:embed/>
                </p:oleObj>
              </mc:Choice>
              <mc:Fallback>
                <p:oleObj name="Equation" r:id="rId4" imgW="26911300" imgH="4686300" progId="Equation.3">
                  <p:embed/>
                  <p:pic>
                    <p:nvPicPr>
                      <p:cNvPr id="54294" name="Object 140">
                        <a:extLst>
                          <a:ext uri="{FF2B5EF4-FFF2-40B4-BE49-F238E27FC236}">
                            <a16:creationId xmlns:a16="http://schemas.microsoft.com/office/drawing/2014/main" xmlns="" id="{87A1D9AE-665F-AB42-8E82-642EC75C06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5334000"/>
                        <a:ext cx="205740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5" name="Text Box 143">
            <a:extLst>
              <a:ext uri="{FF2B5EF4-FFF2-40B4-BE49-F238E27FC236}">
                <a16:creationId xmlns:a16="http://schemas.microsoft.com/office/drawing/2014/main" xmlns="" id="{01A42266-629A-6B4E-8378-5A270CE700E7}"/>
              </a:ext>
            </a:extLst>
          </p:cNvPr>
          <p:cNvSpPr txBox="1">
            <a:spLocks noChangeArrowheads="1"/>
          </p:cNvSpPr>
          <p:nvPr/>
        </p:nvSpPr>
        <p:spPr bwMode="auto">
          <a:xfrm>
            <a:off x="6934200" y="5257800"/>
            <a:ext cx="933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(exact)</a:t>
            </a:r>
          </a:p>
        </p:txBody>
      </p:sp>
    </p:spTree>
    <p:extLst>
      <p:ext uri="{BB962C8B-B14F-4D97-AF65-F5344CB8AC3E}">
        <p14:creationId xmlns:p14="http://schemas.microsoft.com/office/powerpoint/2010/main" val="114450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xmlns="" id="{40ED36EF-72EC-6E4F-AFEC-61EC751CA0C0}"/>
              </a:ext>
            </a:extLst>
          </p:cNvPr>
          <p:cNvSpPr>
            <a:spLocks noGrp="1" noChangeArrowheads="1"/>
          </p:cNvSpPr>
          <p:nvPr>
            <p:ph type="title"/>
          </p:nvPr>
        </p:nvSpPr>
        <p:spPr/>
        <p:txBody>
          <a:bodyPr/>
          <a:lstStyle/>
          <a:p>
            <a:r>
              <a:rPr lang="en-US" altLang="en-US" sz="4000">
                <a:cs typeface="Times New Roman" panose="02020603050405020304" pitchFamily="18" charset="0"/>
              </a:rPr>
              <a:t>Effects of step size on Heun’s Method</a:t>
            </a:r>
          </a:p>
        </p:txBody>
      </p:sp>
      <p:sp>
        <p:nvSpPr>
          <p:cNvPr id="56324" name="Rectangle 100">
            <a:extLst>
              <a:ext uri="{FF2B5EF4-FFF2-40B4-BE49-F238E27FC236}">
                <a16:creationId xmlns:a16="http://schemas.microsoft.com/office/drawing/2014/main" xmlns="" id="{EB0F852D-4822-564C-88FD-53B7095224B0}"/>
              </a:ext>
            </a:extLst>
          </p:cNvPr>
          <p:cNvSpPr>
            <a:spLocks noChangeArrowheads="1"/>
          </p:cNvSpPr>
          <p:nvPr/>
        </p:nvSpPr>
        <p:spPr bwMode="auto">
          <a:xfrm>
            <a:off x="3276600" y="5715000"/>
            <a:ext cx="5321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3.</a:t>
            </a:r>
            <a:r>
              <a:rPr lang="en-US" altLang="en-US" sz="1900"/>
              <a:t>  Effect of step size in Heun’s method </a:t>
            </a:r>
          </a:p>
        </p:txBody>
      </p:sp>
      <p:pic>
        <p:nvPicPr>
          <p:cNvPr id="56325" name="Picture 101">
            <a:extLst>
              <a:ext uri="{FF2B5EF4-FFF2-40B4-BE49-F238E27FC236}">
                <a16:creationId xmlns:a16="http://schemas.microsoft.com/office/drawing/2014/main" xmlns="" id="{66B60586-977C-FC4B-982E-81D537BA7A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352800" y="1981200"/>
            <a:ext cx="5257800" cy="3771900"/>
          </a:xfrm>
          <a:noFill/>
        </p:spPr>
      </p:pic>
    </p:spTree>
    <p:extLst>
      <p:ext uri="{BB962C8B-B14F-4D97-AF65-F5344CB8AC3E}">
        <p14:creationId xmlns:p14="http://schemas.microsoft.com/office/powerpoint/2010/main" val="13058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435" name="Group 83">
            <a:extLst>
              <a:ext uri="{FF2B5EF4-FFF2-40B4-BE49-F238E27FC236}">
                <a16:creationId xmlns:a16="http://schemas.microsoft.com/office/drawing/2014/main" xmlns="" id="{C5331398-7A87-7148-BD90-262A0E7FD631}"/>
              </a:ext>
            </a:extLst>
          </p:cNvPr>
          <p:cNvGraphicFramePr>
            <a:graphicFrameLocks noGrp="1"/>
          </p:cNvGraphicFramePr>
          <p:nvPr/>
        </p:nvGraphicFramePr>
        <p:xfrm>
          <a:off x="2362200" y="2362200"/>
          <a:ext cx="7467598" cy="3195638"/>
        </p:xfrm>
        <a:graphic>
          <a:graphicData uri="http://schemas.openxmlformats.org/drawingml/2006/table">
            <a:tbl>
              <a:tblPr/>
              <a:tblGrid>
                <a:gridCol w="1523999">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1447799">
                  <a:extLst>
                    <a:ext uri="{9D8B030D-6E8A-4147-A177-3AD203B41FA5}">
                      <a16:colId xmlns:a16="http://schemas.microsoft.com/office/drawing/2014/main" xmlns="" val="20004"/>
                    </a:ext>
                  </a:extLst>
                </a:gridCol>
              </a:tblGrid>
              <a:tr h="676409">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Step size,</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1" u="none" strike="noStrike" cap="none" normalizeH="0" baseline="0" dirty="0">
                          <a:ln>
                            <a:noFill/>
                          </a:ln>
                          <a:solidFill>
                            <a:srgbClr val="000000"/>
                          </a:solidFill>
                          <a:effectLst/>
                          <a:latin typeface="Times New Roman" pitchFamily="18" charset="0"/>
                          <a:cs typeface="Times New Roman" pitchFamily="18" charset="0"/>
                        </a:rPr>
                        <a:t>h</a:t>
                      </a:r>
                      <a:endParaRPr kumimoji="0" lang="en-US" sz="2400" b="0" i="1" u="none" strike="noStrike" cap="none" normalizeH="0" baseline="0" dirty="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400" b="0" i="1" u="none" strike="noStrike" cap="none" normalizeH="0" baseline="0" dirty="0">
                          <a:ln>
                            <a:noFill/>
                          </a:ln>
                          <a:solidFill>
                            <a:schemeClr val="tx1"/>
                          </a:solidFill>
                          <a:effectLst/>
                          <a:latin typeface="Symbol" pitchFamily="18" charset="2"/>
                        </a:rPr>
                        <a:t>q</a:t>
                      </a:r>
                      <a:r>
                        <a:rPr kumimoji="0" lang="en-US" sz="2400" b="0" i="0" u="none" strike="noStrike" cap="none" normalizeH="0" baseline="0" dirty="0">
                          <a:ln>
                            <a:noFill/>
                          </a:ln>
                          <a:solidFill>
                            <a:schemeClr val="tx1"/>
                          </a:solidFill>
                          <a:effectLst/>
                          <a:latin typeface="Tahoma" pitchFamily="34" charset="0"/>
                        </a:rPr>
                        <a:t>(480)</a:t>
                      </a: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98607">
                <a:tc v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Euler</a:t>
                      </a:r>
                      <a:endParaRPr kumimoji="0" lang="en-US" sz="2400" b="0" i="0" u="none" strike="noStrike" cap="none" normalizeH="0" baseline="0" dirty="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Heun</a:t>
                      </a:r>
                      <a:endParaRPr kumimoji="0" lang="en-US" sz="2400" b="0" i="0" u="none" strike="noStrike" cap="none" normalizeH="0" baseline="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Midpoint</a:t>
                      </a:r>
                      <a:endParaRPr kumimoji="0" lang="en-US" sz="2400" b="0" i="0" u="none" strike="noStrike" cap="none" normalizeH="0" baseline="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Ralston</a:t>
                      </a:r>
                      <a:endParaRPr kumimoji="0" lang="en-US" sz="2400" b="0" i="0" u="none" strike="noStrike" cap="none" normalizeH="0" baseline="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20622">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−987.84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110.32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546.77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614.97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632.77</a:t>
                      </a:r>
                      <a:endParaRPr kumimoji="0" lang="en-US" sz="2400" b="0" i="0" u="none" strike="noStrike" cap="none" normalizeH="0" baseline="0" dirty="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−393.87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584.27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651.35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649.91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648.21</a:t>
                      </a:r>
                      <a:endParaRPr kumimoji="0" lang="en-US" sz="2400" b="0" i="0" u="none" strike="noStrike" cap="none" normalizeH="0" baseline="0" dirty="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1208.4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976.87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690.20</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654.85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649.02</a:t>
                      </a:r>
                      <a:endParaRPr kumimoji="0" lang="en-US" sz="2400" b="0" i="0" u="none" strike="noStrike" cap="none" normalizeH="0" baseline="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449.78</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690.01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667.71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652.25</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648.61</a:t>
                      </a:r>
                      <a:endParaRPr kumimoji="0" lang="en-US" sz="2400" b="0" i="0" u="none" strike="noStrike" cap="none" normalizeH="0" baseline="0" dirty="0">
                        <a:ln>
                          <a:noFill/>
                        </a:ln>
                        <a:solidFill>
                          <a:schemeClr val="tx1"/>
                        </a:solidFill>
                        <a:effectLst/>
                        <a:latin typeface="Times New Roman" pitchFamily="18" charset="0"/>
                      </a:endParaRPr>
                    </a:p>
                  </a:txBody>
                  <a:tcPr marT="45729" marB="45729"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58393" name="Rectangle 2">
            <a:extLst>
              <a:ext uri="{FF2B5EF4-FFF2-40B4-BE49-F238E27FC236}">
                <a16:creationId xmlns:a16="http://schemas.microsoft.com/office/drawing/2014/main" xmlns="" id="{B8FD4256-A153-4545-B3D1-7FD2A342A208}"/>
              </a:ext>
            </a:extLst>
          </p:cNvPr>
          <p:cNvSpPr>
            <a:spLocks noGrp="1" noChangeArrowheads="1"/>
          </p:cNvSpPr>
          <p:nvPr>
            <p:ph type="title"/>
          </p:nvPr>
        </p:nvSpPr>
        <p:spPr/>
        <p:txBody>
          <a:bodyPr/>
          <a:lstStyle/>
          <a:p>
            <a:r>
              <a:rPr lang="en-US" altLang="en-US" sz="4000"/>
              <a:t>Comparison of Euler and Runge-Kutta 2</a:t>
            </a:r>
            <a:r>
              <a:rPr lang="en-US" altLang="en-US" sz="4000" baseline="30000"/>
              <a:t>nd</a:t>
            </a:r>
            <a:r>
              <a:rPr lang="en-US" altLang="en-US" sz="4000"/>
              <a:t> Order Methods</a:t>
            </a:r>
          </a:p>
        </p:txBody>
      </p:sp>
      <p:sp>
        <p:nvSpPr>
          <p:cNvPr id="58394" name="Rectangle 4">
            <a:extLst>
              <a:ext uri="{FF2B5EF4-FFF2-40B4-BE49-F238E27FC236}">
                <a16:creationId xmlns:a16="http://schemas.microsoft.com/office/drawing/2014/main" xmlns="" id="{C186BBC6-26E6-914B-9774-F21928230985}"/>
              </a:ext>
            </a:extLst>
          </p:cNvPr>
          <p:cNvSpPr>
            <a:spLocks noChangeArrowheads="1"/>
          </p:cNvSpPr>
          <p:nvPr/>
        </p:nvSpPr>
        <p:spPr bwMode="auto">
          <a:xfrm>
            <a:off x="2590801" y="1905000"/>
            <a:ext cx="6746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b="1"/>
              <a:t>Table 2</a:t>
            </a:r>
            <a:r>
              <a:rPr lang="en-US" altLang="en-US" sz="1900"/>
              <a:t>.  Comparison of Euler and the Runge-Kutta methods</a:t>
            </a:r>
          </a:p>
        </p:txBody>
      </p:sp>
      <p:graphicFrame>
        <p:nvGraphicFramePr>
          <p:cNvPr id="58395" name="Object 84">
            <a:extLst>
              <a:ext uri="{FF2B5EF4-FFF2-40B4-BE49-F238E27FC236}">
                <a16:creationId xmlns:a16="http://schemas.microsoft.com/office/drawing/2014/main" xmlns="" id="{EE092F64-26FB-2549-83C7-079026BB764D}"/>
              </a:ext>
            </a:extLst>
          </p:cNvPr>
          <p:cNvGraphicFramePr>
            <a:graphicFrameLocks noGrp="1" noChangeAspect="1"/>
          </p:cNvGraphicFramePr>
          <p:nvPr>
            <p:ph idx="1"/>
          </p:nvPr>
        </p:nvGraphicFramePr>
        <p:xfrm>
          <a:off x="4495800" y="5867401"/>
          <a:ext cx="2362200" cy="411163"/>
        </p:xfrm>
        <a:graphic>
          <a:graphicData uri="http://schemas.openxmlformats.org/presentationml/2006/ole">
            <mc:AlternateContent xmlns:mc="http://schemas.openxmlformats.org/markup-compatibility/2006">
              <mc:Choice xmlns:v="urn:schemas-microsoft-com:vml" Requires="v">
                <p:oleObj spid="_x0000_s206856" name="Equation" r:id="rId4" imgW="26911300" imgH="4686300" progId="Equation.3">
                  <p:embed/>
                </p:oleObj>
              </mc:Choice>
              <mc:Fallback>
                <p:oleObj name="Equation" r:id="rId4" imgW="26911300" imgH="4686300" progId="Equation.3">
                  <p:embed/>
                  <p:pic>
                    <p:nvPicPr>
                      <p:cNvPr id="58395" name="Object 84">
                        <a:extLst>
                          <a:ext uri="{FF2B5EF4-FFF2-40B4-BE49-F238E27FC236}">
                            <a16:creationId xmlns:a16="http://schemas.microsoft.com/office/drawing/2014/main" xmlns="" id="{EE092F64-26FB-2549-83C7-079026BB76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5867401"/>
                        <a:ext cx="236220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6" name="Rectangle 86">
            <a:extLst>
              <a:ext uri="{FF2B5EF4-FFF2-40B4-BE49-F238E27FC236}">
                <a16:creationId xmlns:a16="http://schemas.microsoft.com/office/drawing/2014/main" xmlns="" id="{B92E3381-9F6A-DC40-A96E-A700B96A1BB3}"/>
              </a:ext>
            </a:extLst>
          </p:cNvPr>
          <p:cNvSpPr>
            <a:spLocks noChangeArrowheads="1"/>
          </p:cNvSpPr>
          <p:nvPr/>
        </p:nvSpPr>
        <p:spPr bwMode="auto">
          <a:xfrm>
            <a:off x="6934200" y="5867400"/>
            <a:ext cx="933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(exact)</a:t>
            </a:r>
          </a:p>
        </p:txBody>
      </p:sp>
    </p:spTree>
    <p:extLst>
      <p:ext uri="{BB962C8B-B14F-4D97-AF65-F5344CB8AC3E}">
        <p14:creationId xmlns:p14="http://schemas.microsoft.com/office/powerpoint/2010/main" val="2265520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xmlns="" id="{CDBB3123-FFDB-CD44-AAE9-0BFA84E6254D}"/>
              </a:ext>
            </a:extLst>
          </p:cNvPr>
          <p:cNvSpPr>
            <a:spLocks noGrp="1" noChangeArrowheads="1"/>
          </p:cNvSpPr>
          <p:nvPr>
            <p:ph type="title"/>
          </p:nvPr>
        </p:nvSpPr>
        <p:spPr/>
        <p:txBody>
          <a:bodyPr/>
          <a:lstStyle/>
          <a:p>
            <a:r>
              <a:rPr lang="en-US" altLang="en-US" sz="4000"/>
              <a:t>Comparison of Euler and Runge-Kutta 2</a:t>
            </a:r>
            <a:r>
              <a:rPr lang="en-US" altLang="en-US" sz="4000" baseline="30000"/>
              <a:t>nd</a:t>
            </a:r>
            <a:r>
              <a:rPr lang="en-US" altLang="en-US" sz="4000"/>
              <a:t> Order Methods</a:t>
            </a:r>
          </a:p>
        </p:txBody>
      </p:sp>
      <p:sp>
        <p:nvSpPr>
          <p:cNvPr id="60420" name="Rectangle 3">
            <a:extLst>
              <a:ext uri="{FF2B5EF4-FFF2-40B4-BE49-F238E27FC236}">
                <a16:creationId xmlns:a16="http://schemas.microsoft.com/office/drawing/2014/main" xmlns="" id="{4D2B4D44-49B0-5B46-8BAF-046AA46098F8}"/>
              </a:ext>
            </a:extLst>
          </p:cNvPr>
          <p:cNvSpPr>
            <a:spLocks noChangeArrowheads="1"/>
          </p:cNvSpPr>
          <p:nvPr/>
        </p:nvSpPr>
        <p:spPr bwMode="auto">
          <a:xfrm>
            <a:off x="2590801" y="2362200"/>
            <a:ext cx="6746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b="1"/>
              <a:t>Table 2</a:t>
            </a:r>
            <a:r>
              <a:rPr lang="en-US" altLang="en-US" sz="1900"/>
              <a:t>.  Comparison of Euler and the Runge-Kutta methods</a:t>
            </a:r>
          </a:p>
        </p:txBody>
      </p:sp>
      <p:graphicFrame>
        <p:nvGraphicFramePr>
          <p:cNvPr id="361520" name="Group 48">
            <a:extLst>
              <a:ext uri="{FF2B5EF4-FFF2-40B4-BE49-F238E27FC236}">
                <a16:creationId xmlns:a16="http://schemas.microsoft.com/office/drawing/2014/main" xmlns="" id="{D0C681AA-6BA0-C647-A526-35A725B0EADA}"/>
              </a:ext>
            </a:extLst>
          </p:cNvPr>
          <p:cNvGraphicFramePr>
            <a:graphicFrameLocks noGrp="1"/>
          </p:cNvGraphicFramePr>
          <p:nvPr/>
        </p:nvGraphicFramePr>
        <p:xfrm>
          <a:off x="3581401" y="2971800"/>
          <a:ext cx="5141913" cy="2590980"/>
        </p:xfrm>
        <a:graphic>
          <a:graphicData uri="http://schemas.openxmlformats.org/drawingml/2006/table">
            <a:tbl>
              <a:tblPr/>
              <a:tblGrid>
                <a:gridCol w="1138238">
                  <a:extLst>
                    <a:ext uri="{9D8B030D-6E8A-4147-A177-3AD203B41FA5}">
                      <a16:colId xmlns:a16="http://schemas.microsoft.com/office/drawing/2014/main" xmlns="" val="20000"/>
                    </a:ext>
                  </a:extLst>
                </a:gridCol>
                <a:gridCol w="889000">
                  <a:extLst>
                    <a:ext uri="{9D8B030D-6E8A-4147-A177-3AD203B41FA5}">
                      <a16:colId xmlns:a16="http://schemas.microsoft.com/office/drawing/2014/main" xmlns="" val="20001"/>
                    </a:ext>
                  </a:extLst>
                </a:gridCol>
                <a:gridCol w="1152525">
                  <a:extLst>
                    <a:ext uri="{9D8B030D-6E8A-4147-A177-3AD203B41FA5}">
                      <a16:colId xmlns:a16="http://schemas.microsoft.com/office/drawing/2014/main" xmlns="" val="20002"/>
                    </a:ext>
                  </a:extLst>
                </a:gridCol>
                <a:gridCol w="1035050">
                  <a:extLst>
                    <a:ext uri="{9D8B030D-6E8A-4147-A177-3AD203B41FA5}">
                      <a16:colId xmlns:a16="http://schemas.microsoft.com/office/drawing/2014/main" xmlns="" val="20003"/>
                    </a:ext>
                  </a:extLst>
                </a:gridCol>
                <a:gridCol w="927100">
                  <a:extLst>
                    <a:ext uri="{9D8B030D-6E8A-4147-A177-3AD203B41FA5}">
                      <a16:colId xmlns:a16="http://schemas.microsoft.com/office/drawing/2014/main" xmlns="" val="20004"/>
                    </a:ext>
                  </a:extLst>
                </a:gridCol>
              </a:tblGrid>
              <a:tr h="518090">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rPr>
                        <a:t>Step size,</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rPr>
                        <a:t>h</a:t>
                      </a:r>
                      <a:endParaRPr kumimoji="0" lang="en-US" sz="1800" b="0" i="0" u="none" strike="noStrike" cap="none" normalizeH="0" baseline="0" dirty="0">
                        <a:ln>
                          <a:noFill/>
                        </a:ln>
                        <a:solidFill>
                          <a:schemeClr val="tx1"/>
                        </a:solidFill>
                        <a:effectLst/>
                        <a:latin typeface="Times New Roman" pitchFamily="18"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dirty="0">
                        <a:ln>
                          <a:noFill/>
                        </a:ln>
                        <a:solidFill>
                          <a:schemeClr val="tx1"/>
                        </a:solidFill>
                        <a:effectLst/>
                        <a:latin typeface="Tahoma" pitchFamily="34"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90388">
                <a:tc vMerge="1">
                  <a:txBody>
                    <a:bodyPr/>
                    <a:lstStyle/>
                    <a:p>
                      <a:endParaRPr 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Euler</a:t>
                      </a:r>
                      <a:endParaRPr kumimoji="0" lang="en-US" sz="1800" b="0" i="0" u="none" strike="noStrike" cap="none" normalizeH="0" baseline="0">
                        <a:ln>
                          <a:noFill/>
                        </a:ln>
                        <a:solidFill>
                          <a:schemeClr val="tx1"/>
                        </a:solidFill>
                        <a:effectLst/>
                        <a:latin typeface="Times New Roman" pitchFamily="18"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Heun</a:t>
                      </a:r>
                      <a:endParaRPr kumimoji="0" lang="en-US" sz="1800" b="0" i="0" u="none" strike="noStrike" cap="none" normalizeH="0" baseline="0">
                        <a:ln>
                          <a:noFill/>
                        </a:ln>
                        <a:solidFill>
                          <a:schemeClr val="tx1"/>
                        </a:solidFill>
                        <a:effectLst/>
                        <a:latin typeface="Times New Roman" pitchFamily="18"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Midpoint</a:t>
                      </a:r>
                      <a:endParaRPr kumimoji="0" lang="en-US" sz="1800" b="0" i="0" u="none" strike="noStrike" cap="none" normalizeH="0" baseline="0">
                        <a:ln>
                          <a:noFill/>
                        </a:ln>
                        <a:solidFill>
                          <a:schemeClr val="tx1"/>
                        </a:solidFill>
                        <a:effectLst/>
                        <a:latin typeface="Times New Roman" pitchFamily="18"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Ralston</a:t>
                      </a:r>
                      <a:endParaRPr kumimoji="0" lang="en-US" sz="1800" b="0" i="0" u="none" strike="noStrike" cap="none" normalizeH="0" baseline="0">
                        <a:ln>
                          <a:noFill/>
                        </a:ln>
                        <a:solidFill>
                          <a:schemeClr val="tx1"/>
                        </a:solidFill>
                        <a:effectLst/>
                        <a:latin typeface="Times New Roman" pitchFamily="18"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82322">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480</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240</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120</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60</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30</a:t>
                      </a: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252.54</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82.964</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15.566</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5.0352</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2.2864</a:t>
                      </a: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160.82</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9.7756</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0.58313</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0.36145</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rPr>
                        <a:t>0.097625</a:t>
                      </a: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86.612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50.851</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6.5823</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1.1239</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0.22353</a:t>
                      </a:r>
                      <a:endParaRPr kumimoji="0" lang="en-US" sz="1800" b="0" i="0" u="none" strike="noStrike" cap="none" normalizeH="0" baseline="0">
                        <a:ln>
                          <a:noFill/>
                        </a:ln>
                        <a:solidFill>
                          <a:schemeClr val="tx1"/>
                        </a:solidFill>
                        <a:effectLst/>
                        <a:latin typeface="Times New Roman" pitchFamily="18"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30.544</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6.5537</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3.1092</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0.72299</a:t>
                      </a:r>
                    </a:p>
                    <a:p>
                      <a:pPr marL="0" marR="0" lvl="0" indent="0" algn="ctr"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0.15940</a:t>
                      </a:r>
                      <a:endParaRPr kumimoji="0" lang="en-US" sz="1800" b="0" i="0" u="none" strike="noStrike" cap="none" normalizeH="0" baseline="0" dirty="0">
                        <a:ln>
                          <a:noFill/>
                        </a:ln>
                        <a:solidFill>
                          <a:schemeClr val="tx1"/>
                        </a:solidFill>
                        <a:effectLst/>
                        <a:latin typeface="Times New Roman" pitchFamily="18" charset="0"/>
                      </a:endParaRPr>
                    </a:p>
                  </a:txBody>
                  <a:tcPr marT="45704" marB="45704"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60443" name="Object 28">
            <a:extLst>
              <a:ext uri="{FF2B5EF4-FFF2-40B4-BE49-F238E27FC236}">
                <a16:creationId xmlns:a16="http://schemas.microsoft.com/office/drawing/2014/main" xmlns="" id="{F563CF0E-8B22-574C-9D2D-676FCA89386D}"/>
              </a:ext>
            </a:extLst>
          </p:cNvPr>
          <p:cNvGraphicFramePr>
            <a:graphicFrameLocks noGrp="1" noChangeAspect="1"/>
          </p:cNvGraphicFramePr>
          <p:nvPr>
            <p:ph idx="1"/>
          </p:nvPr>
        </p:nvGraphicFramePr>
        <p:xfrm>
          <a:off x="5029200" y="6107114"/>
          <a:ext cx="1981200" cy="344487"/>
        </p:xfrm>
        <a:graphic>
          <a:graphicData uri="http://schemas.openxmlformats.org/presentationml/2006/ole">
            <mc:AlternateContent xmlns:mc="http://schemas.openxmlformats.org/markup-compatibility/2006">
              <mc:Choice xmlns:v="urn:schemas-microsoft-com:vml" Requires="v">
                <p:oleObj spid="_x0000_s208910" name="Equation" r:id="rId4" imgW="26911300" imgH="4686300" progId="Equation.3">
                  <p:embed/>
                </p:oleObj>
              </mc:Choice>
              <mc:Fallback>
                <p:oleObj name="Equation" r:id="rId4" imgW="26911300" imgH="4686300" progId="Equation.3">
                  <p:embed/>
                  <p:pic>
                    <p:nvPicPr>
                      <p:cNvPr id="60443" name="Object 28">
                        <a:extLst>
                          <a:ext uri="{FF2B5EF4-FFF2-40B4-BE49-F238E27FC236}">
                            <a16:creationId xmlns:a16="http://schemas.microsoft.com/office/drawing/2014/main" xmlns="" id="{F563CF0E-8B22-574C-9D2D-676FCA893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6107114"/>
                        <a:ext cx="198120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44" name="Rectangle 29">
            <a:extLst>
              <a:ext uri="{FF2B5EF4-FFF2-40B4-BE49-F238E27FC236}">
                <a16:creationId xmlns:a16="http://schemas.microsoft.com/office/drawing/2014/main" xmlns="" id="{D91E149F-B68E-8E45-A98C-E73D6108B0B4}"/>
              </a:ext>
            </a:extLst>
          </p:cNvPr>
          <p:cNvSpPr>
            <a:spLocks noChangeArrowheads="1"/>
          </p:cNvSpPr>
          <p:nvPr/>
        </p:nvSpPr>
        <p:spPr bwMode="auto">
          <a:xfrm>
            <a:off x="7086600" y="6096000"/>
            <a:ext cx="933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(exact)</a:t>
            </a:r>
          </a:p>
        </p:txBody>
      </p:sp>
      <p:graphicFrame>
        <p:nvGraphicFramePr>
          <p:cNvPr id="60445" name="Object 30">
            <a:extLst>
              <a:ext uri="{FF2B5EF4-FFF2-40B4-BE49-F238E27FC236}">
                <a16:creationId xmlns:a16="http://schemas.microsoft.com/office/drawing/2014/main" xmlns="" id="{4289A20B-2643-0240-9941-1AF4E2404ED3}"/>
              </a:ext>
            </a:extLst>
          </p:cNvPr>
          <p:cNvGraphicFramePr>
            <a:graphicFrameLocks noChangeAspect="1"/>
          </p:cNvGraphicFramePr>
          <p:nvPr/>
        </p:nvGraphicFramePr>
        <p:xfrm>
          <a:off x="6172200" y="3048000"/>
          <a:ext cx="533400" cy="400050"/>
        </p:xfrm>
        <a:graphic>
          <a:graphicData uri="http://schemas.openxmlformats.org/presentationml/2006/ole">
            <mc:AlternateContent xmlns:mc="http://schemas.openxmlformats.org/markup-compatibility/2006">
              <mc:Choice xmlns:v="urn:schemas-microsoft-com:vml" Requires="v">
                <p:oleObj spid="_x0000_s208911" name="Equation" r:id="rId6" imgW="7899400" imgH="5854700" progId="Equation.3">
                  <p:embed/>
                </p:oleObj>
              </mc:Choice>
              <mc:Fallback>
                <p:oleObj name="Equation" r:id="rId6" imgW="7899400" imgH="5854700" progId="Equation.3">
                  <p:embed/>
                  <p:pic>
                    <p:nvPicPr>
                      <p:cNvPr id="60445" name="Object 30">
                        <a:extLst>
                          <a:ext uri="{FF2B5EF4-FFF2-40B4-BE49-F238E27FC236}">
                            <a16:creationId xmlns:a16="http://schemas.microsoft.com/office/drawing/2014/main" xmlns="" id="{4289A20B-2643-0240-9941-1AF4E2404E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30480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686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xmlns="" id="{91868D31-9F13-1C44-8081-737AB95D16AD}"/>
              </a:ext>
            </a:extLst>
          </p:cNvPr>
          <p:cNvSpPr>
            <a:spLocks noGrp="1" noChangeArrowheads="1"/>
          </p:cNvSpPr>
          <p:nvPr>
            <p:ph type="title"/>
          </p:nvPr>
        </p:nvSpPr>
        <p:spPr/>
        <p:txBody>
          <a:bodyPr/>
          <a:lstStyle/>
          <a:p>
            <a:r>
              <a:rPr lang="en-US" altLang="en-US" sz="4000">
                <a:cs typeface="Times New Roman" panose="02020603050405020304" pitchFamily="18" charset="0"/>
              </a:rPr>
              <a:t>Comparison of Euler and Runge-Kutta 2</a:t>
            </a:r>
            <a:r>
              <a:rPr lang="en-US" altLang="en-US" sz="4000" baseline="30000">
                <a:cs typeface="Times New Roman" panose="02020603050405020304" pitchFamily="18" charset="0"/>
              </a:rPr>
              <a:t>nd</a:t>
            </a:r>
            <a:r>
              <a:rPr lang="en-US" altLang="en-US" sz="4000">
                <a:cs typeface="Times New Roman" panose="02020603050405020304" pitchFamily="18" charset="0"/>
              </a:rPr>
              <a:t> Order Methods</a:t>
            </a:r>
          </a:p>
        </p:txBody>
      </p:sp>
      <p:sp>
        <p:nvSpPr>
          <p:cNvPr id="62468" name="Rectangle 19">
            <a:extLst>
              <a:ext uri="{FF2B5EF4-FFF2-40B4-BE49-F238E27FC236}">
                <a16:creationId xmlns:a16="http://schemas.microsoft.com/office/drawing/2014/main" xmlns="" id="{CE6DBBE6-347B-A343-9DD8-9E6CDC11A481}"/>
              </a:ext>
            </a:extLst>
          </p:cNvPr>
          <p:cNvSpPr>
            <a:spLocks noChangeArrowheads="1"/>
          </p:cNvSpPr>
          <p:nvPr/>
        </p:nvSpPr>
        <p:spPr bwMode="auto">
          <a:xfrm>
            <a:off x="1905000" y="5871747"/>
            <a:ext cx="84582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4.  </a:t>
            </a:r>
            <a:r>
              <a:rPr lang="en-US" altLang="en-US" sz="1900"/>
              <a:t>Comparison of Euler and Runge Kutta 2</a:t>
            </a:r>
            <a:r>
              <a:rPr lang="en-US" altLang="en-US" sz="1900" baseline="30000"/>
              <a:t>nd</a:t>
            </a:r>
            <a:r>
              <a:rPr lang="en-US" altLang="en-US" sz="1900"/>
              <a:t> order methods with exact results. </a:t>
            </a:r>
          </a:p>
        </p:txBody>
      </p:sp>
      <p:graphicFrame>
        <p:nvGraphicFramePr>
          <p:cNvPr id="62469" name="Object 23">
            <a:extLst>
              <a:ext uri="{FF2B5EF4-FFF2-40B4-BE49-F238E27FC236}">
                <a16:creationId xmlns:a16="http://schemas.microsoft.com/office/drawing/2014/main" xmlns="" id="{FF2681F9-CE52-F941-B9EA-4A9BCDCB0F8B}"/>
              </a:ext>
            </a:extLst>
          </p:cNvPr>
          <p:cNvGraphicFramePr>
            <a:graphicFrameLocks noGrp="1" noChangeAspect="1"/>
          </p:cNvGraphicFramePr>
          <p:nvPr>
            <p:ph idx="1"/>
          </p:nvPr>
        </p:nvGraphicFramePr>
        <p:xfrm>
          <a:off x="2971800" y="1828801"/>
          <a:ext cx="6172200" cy="4119563"/>
        </p:xfrm>
        <a:graphic>
          <a:graphicData uri="http://schemas.openxmlformats.org/presentationml/2006/ole">
            <mc:AlternateContent xmlns:mc="http://schemas.openxmlformats.org/markup-compatibility/2006">
              <mc:Choice xmlns:v="urn:schemas-microsoft-com:vml" Requires="v">
                <p:oleObj spid="_x0000_s210952" name="Chart" r:id="rId4" imgW="4102100" imgH="3225800" progId="Excel.Chart.8">
                  <p:embed/>
                </p:oleObj>
              </mc:Choice>
              <mc:Fallback>
                <p:oleObj name="Chart" r:id="rId4" imgW="4102100" imgH="3225800" progId="Excel.Chart.8">
                  <p:embed/>
                  <p:pic>
                    <p:nvPicPr>
                      <p:cNvPr id="62469" name="Object 23">
                        <a:extLst>
                          <a:ext uri="{FF2B5EF4-FFF2-40B4-BE49-F238E27FC236}">
                            <a16:creationId xmlns:a16="http://schemas.microsoft.com/office/drawing/2014/main" xmlns="" id="{FF2681F9-CE52-F941-B9EA-4A9BCDCB0F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828801"/>
                        <a:ext cx="6172200" cy="411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610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xmlns="" id="{08FCE2BF-4AA5-B148-A4E2-5096326128BB}"/>
              </a:ext>
            </a:extLst>
          </p:cNvPr>
          <p:cNvSpPr>
            <a:spLocks noGrp="1" noChangeArrowheads="1"/>
          </p:cNvSpPr>
          <p:nvPr>
            <p:ph type="title"/>
          </p:nvPr>
        </p:nvSpPr>
        <p:spPr/>
        <p:txBody>
          <a:bodyPr/>
          <a:lstStyle/>
          <a:p>
            <a:r>
              <a:rPr lang="en-US" altLang="en-US"/>
              <a:t>Runge-Kutta 2</a:t>
            </a:r>
            <a:r>
              <a:rPr lang="en-US" altLang="en-US" baseline="30000"/>
              <a:t>nd</a:t>
            </a:r>
            <a:r>
              <a:rPr lang="en-US" altLang="en-US"/>
              <a:t> Order Method</a:t>
            </a:r>
          </a:p>
        </p:txBody>
      </p:sp>
      <p:sp>
        <p:nvSpPr>
          <p:cNvPr id="33796" name="Rectangle 4">
            <a:extLst>
              <a:ext uri="{FF2B5EF4-FFF2-40B4-BE49-F238E27FC236}">
                <a16:creationId xmlns:a16="http://schemas.microsoft.com/office/drawing/2014/main" xmlns="" id="{323A4170-BE45-3542-86E1-DD4EC8DE2458}"/>
              </a:ext>
            </a:extLst>
          </p:cNvPr>
          <p:cNvSpPr>
            <a:spLocks noChangeArrowheads="1"/>
          </p:cNvSpPr>
          <p:nvPr/>
        </p:nvSpPr>
        <p:spPr bwMode="auto">
          <a:xfrm>
            <a:off x="2895601" y="3124200"/>
            <a:ext cx="48053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t>Runge Kutta 2nd order method is given by </a:t>
            </a:r>
          </a:p>
        </p:txBody>
      </p:sp>
      <p:graphicFrame>
        <p:nvGraphicFramePr>
          <p:cNvPr id="33797" name="Object 5">
            <a:extLst>
              <a:ext uri="{FF2B5EF4-FFF2-40B4-BE49-F238E27FC236}">
                <a16:creationId xmlns:a16="http://schemas.microsoft.com/office/drawing/2014/main" xmlns="" id="{2D23EAEC-B585-FB48-856E-A7F8188B3119}"/>
              </a:ext>
            </a:extLst>
          </p:cNvPr>
          <p:cNvGraphicFramePr>
            <a:graphicFrameLocks noChangeAspect="1"/>
          </p:cNvGraphicFramePr>
          <p:nvPr/>
        </p:nvGraphicFramePr>
        <p:xfrm>
          <a:off x="2895600" y="3657601"/>
          <a:ext cx="2743200" cy="409575"/>
        </p:xfrm>
        <a:graphic>
          <a:graphicData uri="http://schemas.openxmlformats.org/presentationml/2006/ole">
            <mc:AlternateContent xmlns:mc="http://schemas.openxmlformats.org/markup-compatibility/2006">
              <mc:Choice xmlns:v="urn:schemas-microsoft-com:vml" Requires="v">
                <p:oleObj spid="_x0000_s183322" name="Equation" r:id="rId4" imgW="35394900" imgH="5270500" progId="Equation.3">
                  <p:embed/>
                </p:oleObj>
              </mc:Choice>
              <mc:Fallback>
                <p:oleObj name="Equation" r:id="rId4" imgW="35394900" imgH="5270500" progId="Equation.3">
                  <p:embed/>
                  <p:pic>
                    <p:nvPicPr>
                      <p:cNvPr id="33797" name="Object 5">
                        <a:extLst>
                          <a:ext uri="{FF2B5EF4-FFF2-40B4-BE49-F238E27FC236}">
                            <a16:creationId xmlns:a16="http://schemas.microsoft.com/office/drawing/2014/main" xmlns="" id="{2D23EAEC-B585-FB48-856E-A7F8188B31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657601"/>
                        <a:ext cx="2743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Rectangle 7">
            <a:extLst>
              <a:ext uri="{FF2B5EF4-FFF2-40B4-BE49-F238E27FC236}">
                <a16:creationId xmlns:a16="http://schemas.microsoft.com/office/drawing/2014/main" xmlns="" id="{1BC6531A-D40B-7749-9DE7-D1F96C8F595A}"/>
              </a:ext>
            </a:extLst>
          </p:cNvPr>
          <p:cNvSpPr>
            <a:spLocks noChangeArrowheads="1"/>
          </p:cNvSpPr>
          <p:nvPr/>
        </p:nvSpPr>
        <p:spPr bwMode="auto">
          <a:xfrm>
            <a:off x="2895600" y="4267200"/>
            <a:ext cx="839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where</a:t>
            </a:r>
          </a:p>
        </p:txBody>
      </p:sp>
      <p:graphicFrame>
        <p:nvGraphicFramePr>
          <p:cNvPr id="33799" name="Object 9">
            <a:extLst>
              <a:ext uri="{FF2B5EF4-FFF2-40B4-BE49-F238E27FC236}">
                <a16:creationId xmlns:a16="http://schemas.microsoft.com/office/drawing/2014/main" xmlns="" id="{9137B78E-2C0E-D346-A1B8-CA8B6CA329B6}"/>
              </a:ext>
            </a:extLst>
          </p:cNvPr>
          <p:cNvGraphicFramePr>
            <a:graphicFrameLocks noChangeAspect="1"/>
          </p:cNvGraphicFramePr>
          <p:nvPr/>
        </p:nvGraphicFramePr>
        <p:xfrm>
          <a:off x="2895600" y="4800601"/>
          <a:ext cx="1371600" cy="379413"/>
        </p:xfrm>
        <a:graphic>
          <a:graphicData uri="http://schemas.openxmlformats.org/presentationml/2006/ole">
            <mc:AlternateContent xmlns:mc="http://schemas.openxmlformats.org/markup-compatibility/2006">
              <mc:Choice xmlns:v="urn:schemas-microsoft-com:vml" Requires="v">
                <p:oleObj spid="_x0000_s183323" name="Equation" r:id="rId6" imgW="19011900" imgH="5270500" progId="Equation.3">
                  <p:embed/>
                </p:oleObj>
              </mc:Choice>
              <mc:Fallback>
                <p:oleObj name="Equation" r:id="rId6" imgW="19011900" imgH="5270500" progId="Equation.3">
                  <p:embed/>
                  <p:pic>
                    <p:nvPicPr>
                      <p:cNvPr id="33799" name="Object 9">
                        <a:extLst>
                          <a:ext uri="{FF2B5EF4-FFF2-40B4-BE49-F238E27FC236}">
                            <a16:creationId xmlns:a16="http://schemas.microsoft.com/office/drawing/2014/main" xmlns="" id="{9137B78E-2C0E-D346-A1B8-CA8B6CA329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800601"/>
                        <a:ext cx="13716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8">
            <a:extLst>
              <a:ext uri="{FF2B5EF4-FFF2-40B4-BE49-F238E27FC236}">
                <a16:creationId xmlns:a16="http://schemas.microsoft.com/office/drawing/2014/main" xmlns="" id="{A118AD4B-7553-1C4B-8EC7-06E3E1A5DE0A}"/>
              </a:ext>
            </a:extLst>
          </p:cNvPr>
          <p:cNvGraphicFramePr>
            <a:graphicFrameLocks noChangeAspect="1"/>
          </p:cNvGraphicFramePr>
          <p:nvPr/>
        </p:nvGraphicFramePr>
        <p:xfrm>
          <a:off x="2895600" y="5334001"/>
          <a:ext cx="2514600" cy="334963"/>
        </p:xfrm>
        <a:graphic>
          <a:graphicData uri="http://schemas.openxmlformats.org/presentationml/2006/ole">
            <mc:AlternateContent xmlns:mc="http://schemas.openxmlformats.org/markup-compatibility/2006">
              <mc:Choice xmlns:v="urn:schemas-microsoft-com:vml" Requires="v">
                <p:oleObj spid="_x0000_s183324" name="Equation" r:id="rId8" imgW="39497000" imgH="5270500" progId="Equation.3">
                  <p:embed/>
                </p:oleObj>
              </mc:Choice>
              <mc:Fallback>
                <p:oleObj name="Equation" r:id="rId8" imgW="39497000" imgH="5270500" progId="Equation.3">
                  <p:embed/>
                  <p:pic>
                    <p:nvPicPr>
                      <p:cNvPr id="33800" name="Object 8">
                        <a:extLst>
                          <a:ext uri="{FF2B5EF4-FFF2-40B4-BE49-F238E27FC236}">
                            <a16:creationId xmlns:a16="http://schemas.microsoft.com/office/drawing/2014/main" xmlns="" id="{A118AD4B-7553-1C4B-8EC7-06E3E1A5DE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5334001"/>
                        <a:ext cx="25146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1" name="Text Box 13">
            <a:extLst>
              <a:ext uri="{FF2B5EF4-FFF2-40B4-BE49-F238E27FC236}">
                <a16:creationId xmlns:a16="http://schemas.microsoft.com/office/drawing/2014/main" xmlns="" id="{C8EF6730-A00D-4A42-B5CE-54971FFC4498}"/>
              </a:ext>
            </a:extLst>
          </p:cNvPr>
          <p:cNvSpPr txBox="1">
            <a:spLocks noChangeArrowheads="1"/>
          </p:cNvSpPr>
          <p:nvPr/>
        </p:nvSpPr>
        <p:spPr bwMode="auto">
          <a:xfrm>
            <a:off x="3108325" y="2152650"/>
            <a:ext cx="528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900"/>
              <a:t>For</a:t>
            </a:r>
          </a:p>
        </p:txBody>
      </p:sp>
      <p:graphicFrame>
        <p:nvGraphicFramePr>
          <p:cNvPr id="33802" name="Object 14">
            <a:extLst>
              <a:ext uri="{FF2B5EF4-FFF2-40B4-BE49-F238E27FC236}">
                <a16:creationId xmlns:a16="http://schemas.microsoft.com/office/drawing/2014/main" xmlns="" id="{B63F855E-59D8-724F-80EE-8A9C7840FB78}"/>
              </a:ext>
            </a:extLst>
          </p:cNvPr>
          <p:cNvGraphicFramePr>
            <a:graphicFrameLocks noGrp="1" noChangeAspect="1"/>
          </p:cNvGraphicFramePr>
          <p:nvPr>
            <p:ph idx="1"/>
          </p:nvPr>
        </p:nvGraphicFramePr>
        <p:xfrm>
          <a:off x="3810000" y="2024063"/>
          <a:ext cx="2590800" cy="715962"/>
        </p:xfrm>
        <a:graphic>
          <a:graphicData uri="http://schemas.openxmlformats.org/presentationml/2006/ole">
            <mc:AlternateContent xmlns:mc="http://schemas.openxmlformats.org/markup-compatibility/2006">
              <mc:Choice xmlns:v="urn:schemas-microsoft-com:vml" Requires="v">
                <p:oleObj spid="_x0000_s183325" name="Equation" r:id="rId10" imgW="32766000" imgH="9067800" progId="Equation.3">
                  <p:embed/>
                </p:oleObj>
              </mc:Choice>
              <mc:Fallback>
                <p:oleObj name="Equation" r:id="rId10" imgW="32766000" imgH="9067800" progId="Equation.3">
                  <p:embed/>
                  <p:pic>
                    <p:nvPicPr>
                      <p:cNvPr id="33802" name="Object 14">
                        <a:extLst>
                          <a:ext uri="{FF2B5EF4-FFF2-40B4-BE49-F238E27FC236}">
                            <a16:creationId xmlns:a16="http://schemas.microsoft.com/office/drawing/2014/main" xmlns="" id="{B63F855E-59D8-724F-80EE-8A9C7840FB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2024063"/>
                        <a:ext cx="2590800"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5011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xmlns="" id="{B8F74F4A-6932-5E47-A544-F8457C30A7C7}"/>
              </a:ext>
            </a:extLst>
          </p:cNvPr>
          <p:cNvSpPr>
            <a:spLocks noGrp="1" noChangeArrowheads="1"/>
          </p:cNvSpPr>
          <p:nvPr>
            <p:ph type="title"/>
          </p:nvPr>
        </p:nvSpPr>
        <p:spPr/>
        <p:txBody>
          <a:bodyPr/>
          <a:lstStyle/>
          <a:p>
            <a:r>
              <a:rPr lang="en-US" altLang="en-US" sz="4000"/>
              <a:t> Heun’s Method</a:t>
            </a:r>
          </a:p>
        </p:txBody>
      </p:sp>
      <p:sp>
        <p:nvSpPr>
          <p:cNvPr id="35844" name="AutoShape 391">
            <a:extLst>
              <a:ext uri="{FF2B5EF4-FFF2-40B4-BE49-F238E27FC236}">
                <a16:creationId xmlns:a16="http://schemas.microsoft.com/office/drawing/2014/main" xmlns="" id="{5950F321-4906-5C4E-B7E0-C80EBF86637A}"/>
              </a:ext>
            </a:extLst>
          </p:cNvPr>
          <p:cNvSpPr>
            <a:spLocks noChangeAspect="1" noChangeArrowheads="1"/>
          </p:cNvSpPr>
          <p:nvPr/>
        </p:nvSpPr>
        <p:spPr bwMode="auto">
          <a:xfrm>
            <a:off x="3962400" y="1905001"/>
            <a:ext cx="6705600" cy="35147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5845" name="Line 392">
            <a:extLst>
              <a:ext uri="{FF2B5EF4-FFF2-40B4-BE49-F238E27FC236}">
                <a16:creationId xmlns:a16="http://schemas.microsoft.com/office/drawing/2014/main" xmlns="" id="{4C42BED8-E98F-8646-B7B9-F4F81078D435}"/>
              </a:ext>
            </a:extLst>
          </p:cNvPr>
          <p:cNvSpPr>
            <a:spLocks noChangeShapeType="1"/>
          </p:cNvSpPr>
          <p:nvPr/>
        </p:nvSpPr>
        <p:spPr bwMode="auto">
          <a:xfrm flipV="1">
            <a:off x="4551363" y="2378075"/>
            <a:ext cx="0" cy="30368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6" name="Line 393">
            <a:extLst>
              <a:ext uri="{FF2B5EF4-FFF2-40B4-BE49-F238E27FC236}">
                <a16:creationId xmlns:a16="http://schemas.microsoft.com/office/drawing/2014/main" xmlns="" id="{47AF6A0F-0428-984C-8B55-2BD7DB64324F}"/>
              </a:ext>
            </a:extLst>
          </p:cNvPr>
          <p:cNvSpPr>
            <a:spLocks noChangeShapeType="1"/>
          </p:cNvSpPr>
          <p:nvPr/>
        </p:nvSpPr>
        <p:spPr bwMode="auto">
          <a:xfrm>
            <a:off x="3967163" y="5064125"/>
            <a:ext cx="4673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7" name="Freeform 394">
            <a:extLst>
              <a:ext uri="{FF2B5EF4-FFF2-40B4-BE49-F238E27FC236}">
                <a16:creationId xmlns:a16="http://schemas.microsoft.com/office/drawing/2014/main" xmlns="" id="{A5199222-DF24-2E42-AB04-7FFC4BDA1A87}"/>
              </a:ext>
            </a:extLst>
          </p:cNvPr>
          <p:cNvSpPr>
            <a:spLocks/>
          </p:cNvSpPr>
          <p:nvPr/>
        </p:nvSpPr>
        <p:spPr bwMode="auto">
          <a:xfrm>
            <a:off x="4902200" y="3152776"/>
            <a:ext cx="3621088" cy="836613"/>
          </a:xfrm>
          <a:custGeom>
            <a:avLst/>
            <a:gdLst>
              <a:gd name="T0" fmla="*/ 0 w 5580"/>
              <a:gd name="T1" fmla="*/ 541239322 h 1290"/>
              <a:gd name="T2" fmla="*/ 227410167 w 5580"/>
              <a:gd name="T3" fmla="*/ 314145587 h 1290"/>
              <a:gd name="T4" fmla="*/ 758033890 w 5580"/>
              <a:gd name="T5" fmla="*/ 88313906 h 1290"/>
              <a:gd name="T6" fmla="*/ 1591871168 w 5580"/>
              <a:gd name="T7" fmla="*/ 12615994 h 1290"/>
              <a:gd name="T8" fmla="*/ 2147483646 w 5580"/>
              <a:gd name="T9" fmla="*/ 12615994 h 1290"/>
              <a:gd name="T10" fmla="*/ 0 60000 65536"/>
              <a:gd name="T11" fmla="*/ 0 60000 65536"/>
              <a:gd name="T12" fmla="*/ 0 60000 65536"/>
              <a:gd name="T13" fmla="*/ 0 60000 65536"/>
              <a:gd name="T14" fmla="*/ 0 60000 65536"/>
              <a:gd name="T15" fmla="*/ 0 w 5580"/>
              <a:gd name="T16" fmla="*/ 0 h 1290"/>
              <a:gd name="T17" fmla="*/ 5580 w 5580"/>
              <a:gd name="T18" fmla="*/ 1290 h 1290"/>
            </a:gdLst>
            <a:ahLst/>
            <a:cxnLst>
              <a:cxn ang="T10">
                <a:pos x="T0" y="T1"/>
              </a:cxn>
              <a:cxn ang="T11">
                <a:pos x="T2" y="T3"/>
              </a:cxn>
              <a:cxn ang="T12">
                <a:pos x="T4" y="T5"/>
              </a:cxn>
              <a:cxn ang="T13">
                <a:pos x="T6" y="T7"/>
              </a:cxn>
              <a:cxn ang="T14">
                <a:pos x="T8" y="T9"/>
              </a:cxn>
            </a:cxnLst>
            <a:rect l="T15" t="T16" r="T17" b="T18"/>
            <a:pathLst>
              <a:path w="5580" h="1290">
                <a:moveTo>
                  <a:pt x="0" y="1290"/>
                </a:moveTo>
                <a:cubicBezTo>
                  <a:pt x="120" y="1110"/>
                  <a:pt x="240" y="930"/>
                  <a:pt x="540" y="750"/>
                </a:cubicBezTo>
                <a:cubicBezTo>
                  <a:pt x="840" y="570"/>
                  <a:pt x="1260" y="330"/>
                  <a:pt x="1800" y="210"/>
                </a:cubicBezTo>
                <a:cubicBezTo>
                  <a:pt x="2340" y="90"/>
                  <a:pt x="3150" y="60"/>
                  <a:pt x="3780" y="30"/>
                </a:cubicBezTo>
                <a:cubicBezTo>
                  <a:pt x="4410" y="0"/>
                  <a:pt x="5280" y="30"/>
                  <a:pt x="5580" y="3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48" name="Line 395">
            <a:extLst>
              <a:ext uri="{FF2B5EF4-FFF2-40B4-BE49-F238E27FC236}">
                <a16:creationId xmlns:a16="http://schemas.microsoft.com/office/drawing/2014/main" xmlns="" id="{42EF5183-65EB-2A4B-A845-2AEDD29644E8}"/>
              </a:ext>
            </a:extLst>
          </p:cNvPr>
          <p:cNvSpPr>
            <a:spLocks noChangeShapeType="1"/>
          </p:cNvSpPr>
          <p:nvPr/>
        </p:nvSpPr>
        <p:spPr bwMode="auto">
          <a:xfrm>
            <a:off x="4902200" y="4013201"/>
            <a:ext cx="0" cy="105092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396">
            <a:extLst>
              <a:ext uri="{FF2B5EF4-FFF2-40B4-BE49-F238E27FC236}">
                <a16:creationId xmlns:a16="http://schemas.microsoft.com/office/drawing/2014/main" xmlns="" id="{B4401749-777F-884E-BAEE-D1A8990D9649}"/>
              </a:ext>
            </a:extLst>
          </p:cNvPr>
          <p:cNvSpPr>
            <a:spLocks noChangeShapeType="1"/>
          </p:cNvSpPr>
          <p:nvPr/>
        </p:nvSpPr>
        <p:spPr bwMode="auto">
          <a:xfrm>
            <a:off x="7472363" y="2378075"/>
            <a:ext cx="0" cy="268605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397">
            <a:extLst>
              <a:ext uri="{FF2B5EF4-FFF2-40B4-BE49-F238E27FC236}">
                <a16:creationId xmlns:a16="http://schemas.microsoft.com/office/drawing/2014/main" xmlns="" id="{564654AD-D545-5444-BB7B-A638187D96B7}"/>
              </a:ext>
            </a:extLst>
          </p:cNvPr>
          <p:cNvSpPr>
            <a:spLocks noChangeShapeType="1"/>
          </p:cNvSpPr>
          <p:nvPr/>
        </p:nvSpPr>
        <p:spPr bwMode="auto">
          <a:xfrm flipV="1">
            <a:off x="4902201" y="2343150"/>
            <a:ext cx="2570163" cy="1633538"/>
          </a:xfrm>
          <a:prstGeom prst="line">
            <a:avLst/>
          </a:prstGeom>
          <a:noFill/>
          <a:ln w="9525"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1" name="Line 398">
            <a:extLst>
              <a:ext uri="{FF2B5EF4-FFF2-40B4-BE49-F238E27FC236}">
                <a16:creationId xmlns:a16="http://schemas.microsoft.com/office/drawing/2014/main" xmlns="" id="{4A233048-0222-024A-83F2-53DE43FB7C47}"/>
              </a:ext>
            </a:extLst>
          </p:cNvPr>
          <p:cNvSpPr>
            <a:spLocks noChangeShapeType="1"/>
          </p:cNvSpPr>
          <p:nvPr/>
        </p:nvSpPr>
        <p:spPr bwMode="auto">
          <a:xfrm>
            <a:off x="7086601" y="2339975"/>
            <a:ext cx="817563"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2" name="Text Box 399">
            <a:extLst>
              <a:ext uri="{FF2B5EF4-FFF2-40B4-BE49-F238E27FC236}">
                <a16:creationId xmlns:a16="http://schemas.microsoft.com/office/drawing/2014/main" xmlns="" id="{23A4621D-787E-5E4D-88D7-4D5C3C10DD3E}"/>
              </a:ext>
            </a:extLst>
          </p:cNvPr>
          <p:cNvSpPr txBox="1">
            <a:spLocks noChangeArrowheads="1"/>
          </p:cNvSpPr>
          <p:nvPr/>
        </p:nvSpPr>
        <p:spPr bwMode="auto">
          <a:xfrm>
            <a:off x="8640763" y="4946650"/>
            <a:ext cx="349250" cy="35083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900" i="1"/>
              <a:t>x</a:t>
            </a:r>
            <a:endParaRPr lang="en-US" altLang="en-US" sz="1900"/>
          </a:p>
        </p:txBody>
      </p:sp>
      <p:sp>
        <p:nvSpPr>
          <p:cNvPr id="35853" name="Text Box 400">
            <a:extLst>
              <a:ext uri="{FF2B5EF4-FFF2-40B4-BE49-F238E27FC236}">
                <a16:creationId xmlns:a16="http://schemas.microsoft.com/office/drawing/2014/main" xmlns="" id="{55BF5CC3-0880-A247-82DA-9B592344434D}"/>
              </a:ext>
            </a:extLst>
          </p:cNvPr>
          <p:cNvSpPr txBox="1">
            <a:spLocks noChangeArrowheads="1"/>
          </p:cNvSpPr>
          <p:nvPr/>
        </p:nvSpPr>
        <p:spPr bwMode="auto">
          <a:xfrm>
            <a:off x="4318000" y="2260600"/>
            <a:ext cx="350838" cy="3492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900" i="1"/>
              <a:t>y</a:t>
            </a:r>
            <a:endParaRPr lang="en-US" altLang="en-US" sz="1900"/>
          </a:p>
        </p:txBody>
      </p:sp>
      <p:sp>
        <p:nvSpPr>
          <p:cNvPr id="35854" name="Text Box 401">
            <a:extLst>
              <a:ext uri="{FF2B5EF4-FFF2-40B4-BE49-F238E27FC236}">
                <a16:creationId xmlns:a16="http://schemas.microsoft.com/office/drawing/2014/main" xmlns="" id="{57550140-837F-834A-A081-17BE6167AEB8}"/>
              </a:ext>
            </a:extLst>
          </p:cNvPr>
          <p:cNvSpPr txBox="1">
            <a:spLocks noChangeArrowheads="1"/>
          </p:cNvSpPr>
          <p:nvPr/>
        </p:nvSpPr>
        <p:spPr bwMode="auto">
          <a:xfrm>
            <a:off x="4784725" y="5064125"/>
            <a:ext cx="350838" cy="3492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900" i="1"/>
              <a:t>x</a:t>
            </a:r>
            <a:r>
              <a:rPr lang="en-US" altLang="en-US" sz="900" i="1" baseline="-25000"/>
              <a:t>i</a:t>
            </a:r>
            <a:endParaRPr lang="en-US" altLang="en-US" sz="1900"/>
          </a:p>
        </p:txBody>
      </p:sp>
      <p:sp>
        <p:nvSpPr>
          <p:cNvPr id="35855" name="Text Box 402">
            <a:extLst>
              <a:ext uri="{FF2B5EF4-FFF2-40B4-BE49-F238E27FC236}">
                <a16:creationId xmlns:a16="http://schemas.microsoft.com/office/drawing/2014/main" xmlns="" id="{D1293087-5DC0-AE4B-9A5F-85EB198566A7}"/>
              </a:ext>
            </a:extLst>
          </p:cNvPr>
          <p:cNvSpPr txBox="1">
            <a:spLocks noChangeArrowheads="1"/>
          </p:cNvSpPr>
          <p:nvPr/>
        </p:nvSpPr>
        <p:spPr bwMode="auto">
          <a:xfrm>
            <a:off x="7232651" y="5059363"/>
            <a:ext cx="468313" cy="34290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900" i="1"/>
              <a:t>x</a:t>
            </a:r>
            <a:r>
              <a:rPr lang="en-US" altLang="en-US" sz="900" i="1" baseline="-25000"/>
              <a:t>i+1</a:t>
            </a:r>
            <a:endParaRPr lang="en-US" altLang="en-US" sz="1900"/>
          </a:p>
        </p:txBody>
      </p:sp>
      <p:sp>
        <p:nvSpPr>
          <p:cNvPr id="35856" name="Line 403">
            <a:extLst>
              <a:ext uri="{FF2B5EF4-FFF2-40B4-BE49-F238E27FC236}">
                <a16:creationId xmlns:a16="http://schemas.microsoft.com/office/drawing/2014/main" xmlns="" id="{6A10D40B-456F-B142-B404-7CBA5D95C301}"/>
              </a:ext>
            </a:extLst>
          </p:cNvPr>
          <p:cNvSpPr>
            <a:spLocks noChangeShapeType="1"/>
          </p:cNvSpPr>
          <p:nvPr/>
        </p:nvSpPr>
        <p:spPr bwMode="auto">
          <a:xfrm flipV="1">
            <a:off x="4902201" y="2809876"/>
            <a:ext cx="2570163" cy="11668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Text Box 404">
            <a:extLst>
              <a:ext uri="{FF2B5EF4-FFF2-40B4-BE49-F238E27FC236}">
                <a16:creationId xmlns:a16="http://schemas.microsoft.com/office/drawing/2014/main" xmlns="" id="{17361C54-A411-7C4C-BF4F-CA76A3F3A341}"/>
              </a:ext>
            </a:extLst>
          </p:cNvPr>
          <p:cNvSpPr txBox="1">
            <a:spLocks noChangeArrowheads="1"/>
          </p:cNvSpPr>
          <p:nvPr/>
        </p:nvSpPr>
        <p:spPr bwMode="auto">
          <a:xfrm>
            <a:off x="7354888" y="2574925"/>
            <a:ext cx="1484312" cy="35083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900" i="1"/>
              <a:t>  </a:t>
            </a:r>
            <a:r>
              <a:rPr lang="en-US" altLang="en-US" sz="1400" i="1">
                <a:latin typeface="Arial" panose="020B0604020202020204" pitchFamily="34" charset="0"/>
              </a:rPr>
              <a:t>y</a:t>
            </a:r>
            <a:r>
              <a:rPr lang="en-US" altLang="en-US" sz="1400" i="1" baseline="-25000">
                <a:latin typeface="Arial" panose="020B0604020202020204" pitchFamily="34" charset="0"/>
              </a:rPr>
              <a:t>i+1</a:t>
            </a:r>
            <a:r>
              <a:rPr lang="en-US" altLang="en-US" sz="1400" baseline="-25000">
                <a:latin typeface="Arial" panose="020B0604020202020204" pitchFamily="34" charset="0"/>
              </a:rPr>
              <a:t>, </a:t>
            </a:r>
            <a:r>
              <a:rPr lang="en-US" altLang="en-US" sz="1400">
                <a:latin typeface="Arial" panose="020B0604020202020204" pitchFamily="34" charset="0"/>
              </a:rPr>
              <a:t>predicted</a:t>
            </a:r>
            <a:endParaRPr lang="en-US" altLang="en-US" sz="1400"/>
          </a:p>
        </p:txBody>
      </p:sp>
      <p:sp>
        <p:nvSpPr>
          <p:cNvPr id="35858" name="Text Box 405">
            <a:extLst>
              <a:ext uri="{FF2B5EF4-FFF2-40B4-BE49-F238E27FC236}">
                <a16:creationId xmlns:a16="http://schemas.microsoft.com/office/drawing/2014/main" xmlns="" id="{BBE1FC0E-38EB-EA4D-B747-720A6CC29BFC}"/>
              </a:ext>
            </a:extLst>
          </p:cNvPr>
          <p:cNvSpPr txBox="1">
            <a:spLocks noChangeArrowheads="1"/>
          </p:cNvSpPr>
          <p:nvPr/>
        </p:nvSpPr>
        <p:spPr bwMode="auto">
          <a:xfrm>
            <a:off x="4668839" y="4129089"/>
            <a:ext cx="350837" cy="35083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0409" tIns="35204" rIns="70409" bIns="35204"/>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900" i="1"/>
              <a:t> y</a:t>
            </a:r>
            <a:r>
              <a:rPr lang="en-US" altLang="en-US" sz="900" i="1" baseline="-25000"/>
              <a:t>i</a:t>
            </a:r>
            <a:endParaRPr lang="en-US" altLang="en-US" sz="1900"/>
          </a:p>
        </p:txBody>
      </p:sp>
      <p:sp>
        <p:nvSpPr>
          <p:cNvPr id="35859" name="Rectangle 410">
            <a:extLst>
              <a:ext uri="{FF2B5EF4-FFF2-40B4-BE49-F238E27FC236}">
                <a16:creationId xmlns:a16="http://schemas.microsoft.com/office/drawing/2014/main" xmlns="" id="{B88AD63F-E37A-604E-9278-7F8AE90EA69C}"/>
              </a:ext>
            </a:extLst>
          </p:cNvPr>
          <p:cNvSpPr>
            <a:spLocks noChangeArrowheads="1"/>
          </p:cNvSpPr>
          <p:nvPr/>
        </p:nvSpPr>
        <p:spPr bwMode="auto">
          <a:xfrm>
            <a:off x="3924300" y="5486400"/>
            <a:ext cx="6743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b="1"/>
              <a:t>Figure 1  </a:t>
            </a:r>
            <a:r>
              <a:rPr lang="en-US" altLang="en-US" sz="1900"/>
              <a:t>Runge-Kutta 2nd order method</a:t>
            </a:r>
            <a:r>
              <a:rPr lang="en-US" altLang="en-US" sz="1900" b="1"/>
              <a:t>  </a:t>
            </a:r>
            <a:r>
              <a:rPr lang="en-US" altLang="en-US" sz="1900"/>
              <a:t>(Heun’s method) </a:t>
            </a:r>
          </a:p>
        </p:txBody>
      </p:sp>
      <p:graphicFrame>
        <p:nvGraphicFramePr>
          <p:cNvPr id="35860" name="Object 411">
            <a:extLst>
              <a:ext uri="{FF2B5EF4-FFF2-40B4-BE49-F238E27FC236}">
                <a16:creationId xmlns:a16="http://schemas.microsoft.com/office/drawing/2014/main" xmlns="" id="{0576FB98-42B7-F845-8674-207398DF9FD5}"/>
              </a:ext>
            </a:extLst>
          </p:cNvPr>
          <p:cNvGraphicFramePr>
            <a:graphicFrameLocks noChangeAspect="1"/>
          </p:cNvGraphicFramePr>
          <p:nvPr/>
        </p:nvGraphicFramePr>
        <p:xfrm>
          <a:off x="6096000" y="1981201"/>
          <a:ext cx="2057400" cy="288925"/>
        </p:xfrm>
        <a:graphic>
          <a:graphicData uri="http://schemas.openxmlformats.org/presentationml/2006/ole">
            <mc:AlternateContent xmlns:mc="http://schemas.openxmlformats.org/markup-compatibility/2006">
              <mc:Choice xmlns:v="urn:schemas-microsoft-com:vml" Requires="v">
                <p:oleObj spid="_x0000_s185394" name="Equation" r:id="rId4" imgW="37452300" imgH="5270500" progId="Equation.3">
                  <p:embed/>
                </p:oleObj>
              </mc:Choice>
              <mc:Fallback>
                <p:oleObj name="Equation" r:id="rId4" imgW="37452300" imgH="5270500" progId="Equation.3">
                  <p:embed/>
                  <p:pic>
                    <p:nvPicPr>
                      <p:cNvPr id="35860" name="Object 411">
                        <a:extLst>
                          <a:ext uri="{FF2B5EF4-FFF2-40B4-BE49-F238E27FC236}">
                            <a16:creationId xmlns:a16="http://schemas.microsoft.com/office/drawing/2014/main" xmlns="" id="{0576FB98-42B7-F845-8674-207398DF9F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81201"/>
                        <a:ext cx="2057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861" name="Picture 414">
            <a:extLst>
              <a:ext uri="{FF2B5EF4-FFF2-40B4-BE49-F238E27FC236}">
                <a16:creationId xmlns:a16="http://schemas.microsoft.com/office/drawing/2014/main" xmlns="" id="{F5632141-DBC0-8044-8F44-9A99ED857494}"/>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a:off x="5867400" y="3581401"/>
            <a:ext cx="3733800" cy="481013"/>
          </a:xfrm>
          <a:noFill/>
        </p:spPr>
      </p:pic>
      <p:graphicFrame>
        <p:nvGraphicFramePr>
          <p:cNvPr id="35862" name="Object 416">
            <a:extLst>
              <a:ext uri="{FF2B5EF4-FFF2-40B4-BE49-F238E27FC236}">
                <a16:creationId xmlns:a16="http://schemas.microsoft.com/office/drawing/2014/main" xmlns="" id="{094FB7E8-AEDD-024B-BC31-2F0E79305892}"/>
              </a:ext>
            </a:extLst>
          </p:cNvPr>
          <p:cNvGraphicFramePr>
            <a:graphicFrameLocks noChangeAspect="1"/>
          </p:cNvGraphicFramePr>
          <p:nvPr/>
        </p:nvGraphicFramePr>
        <p:xfrm>
          <a:off x="4572000" y="3048000"/>
          <a:ext cx="1371600" cy="293688"/>
        </p:xfrm>
        <a:graphic>
          <a:graphicData uri="http://schemas.openxmlformats.org/presentationml/2006/ole">
            <mc:AlternateContent xmlns:mc="http://schemas.openxmlformats.org/markup-compatibility/2006">
              <mc:Choice xmlns:v="urn:schemas-microsoft-com:vml" Requires="v">
                <p:oleObj spid="_x0000_s185395" name="Equation" r:id="rId7" imgW="24574500" imgH="5270500" progId="Equation.3">
                  <p:embed/>
                </p:oleObj>
              </mc:Choice>
              <mc:Fallback>
                <p:oleObj name="Equation" r:id="rId7" imgW="24574500" imgH="5270500" progId="Equation.3">
                  <p:embed/>
                  <p:pic>
                    <p:nvPicPr>
                      <p:cNvPr id="35862" name="Object 416">
                        <a:extLst>
                          <a:ext uri="{FF2B5EF4-FFF2-40B4-BE49-F238E27FC236}">
                            <a16:creationId xmlns:a16="http://schemas.microsoft.com/office/drawing/2014/main" xmlns="" id="{094FB7E8-AEDD-024B-BC31-2F0E793058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048000"/>
                        <a:ext cx="13716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3" name="Rectangle 418">
            <a:extLst>
              <a:ext uri="{FF2B5EF4-FFF2-40B4-BE49-F238E27FC236}">
                <a16:creationId xmlns:a16="http://schemas.microsoft.com/office/drawing/2014/main" xmlns="" id="{CE785D3E-13F5-2042-9A9B-B1D78F2C2157}"/>
              </a:ext>
            </a:extLst>
          </p:cNvPr>
          <p:cNvSpPr>
            <a:spLocks noChangeArrowheads="1"/>
          </p:cNvSpPr>
          <p:nvPr/>
        </p:nvSpPr>
        <p:spPr bwMode="auto">
          <a:xfrm>
            <a:off x="1524000" y="1905000"/>
            <a:ext cx="1790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u="sng"/>
              <a:t>Heun’s method</a:t>
            </a:r>
          </a:p>
        </p:txBody>
      </p:sp>
      <p:graphicFrame>
        <p:nvGraphicFramePr>
          <p:cNvPr id="35864" name="Object 427">
            <a:extLst>
              <a:ext uri="{FF2B5EF4-FFF2-40B4-BE49-F238E27FC236}">
                <a16:creationId xmlns:a16="http://schemas.microsoft.com/office/drawing/2014/main" xmlns="" id="{1E2519ED-F334-224E-90A2-8DBC19BB3B09}"/>
              </a:ext>
            </a:extLst>
          </p:cNvPr>
          <p:cNvGraphicFramePr>
            <a:graphicFrameLocks noChangeAspect="1"/>
          </p:cNvGraphicFramePr>
          <p:nvPr/>
        </p:nvGraphicFramePr>
        <p:xfrm>
          <a:off x="1905000" y="2736851"/>
          <a:ext cx="685800" cy="625475"/>
        </p:xfrm>
        <a:graphic>
          <a:graphicData uri="http://schemas.openxmlformats.org/presentationml/2006/ole">
            <mc:AlternateContent xmlns:mc="http://schemas.openxmlformats.org/markup-compatibility/2006">
              <mc:Choice xmlns:v="urn:schemas-microsoft-com:vml" Requires="v">
                <p:oleObj spid="_x0000_s185396" name="Equation" r:id="rId9" imgW="9944100" imgH="9067800" progId="Equation.3">
                  <p:embed/>
                </p:oleObj>
              </mc:Choice>
              <mc:Fallback>
                <p:oleObj name="Equation" r:id="rId9" imgW="9944100" imgH="9067800" progId="Equation.3">
                  <p:embed/>
                  <p:pic>
                    <p:nvPicPr>
                      <p:cNvPr id="35864" name="Object 427">
                        <a:extLst>
                          <a:ext uri="{FF2B5EF4-FFF2-40B4-BE49-F238E27FC236}">
                            <a16:creationId xmlns:a16="http://schemas.microsoft.com/office/drawing/2014/main" xmlns="" id="{1E2519ED-F334-224E-90A2-8DBC19BB3B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2736851"/>
                        <a:ext cx="685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5" name="Object 426">
            <a:extLst>
              <a:ext uri="{FF2B5EF4-FFF2-40B4-BE49-F238E27FC236}">
                <a16:creationId xmlns:a16="http://schemas.microsoft.com/office/drawing/2014/main" xmlns="" id="{CE57A627-BA26-5A46-9556-FF22BBAB1EBB}"/>
              </a:ext>
            </a:extLst>
          </p:cNvPr>
          <p:cNvGraphicFramePr>
            <a:graphicFrameLocks noChangeAspect="1"/>
          </p:cNvGraphicFramePr>
          <p:nvPr/>
        </p:nvGraphicFramePr>
        <p:xfrm>
          <a:off x="1905000" y="3352801"/>
          <a:ext cx="609600" cy="341313"/>
        </p:xfrm>
        <a:graphic>
          <a:graphicData uri="http://schemas.openxmlformats.org/presentationml/2006/ole">
            <mc:AlternateContent xmlns:mc="http://schemas.openxmlformats.org/markup-compatibility/2006">
              <mc:Choice xmlns:v="urn:schemas-microsoft-com:vml" Requires="v">
                <p:oleObj spid="_x0000_s185397" name="Equation" r:id="rId11" imgW="9067800" imgH="4978400" progId="Equation.3">
                  <p:embed/>
                </p:oleObj>
              </mc:Choice>
              <mc:Fallback>
                <p:oleObj name="Equation" r:id="rId11" imgW="9067800" imgH="4978400" progId="Equation.3">
                  <p:embed/>
                  <p:pic>
                    <p:nvPicPr>
                      <p:cNvPr id="35865" name="Object 426">
                        <a:extLst>
                          <a:ext uri="{FF2B5EF4-FFF2-40B4-BE49-F238E27FC236}">
                            <a16:creationId xmlns:a16="http://schemas.microsoft.com/office/drawing/2014/main" xmlns="" id="{CE57A627-BA26-5A46-9556-FF22BBAB1E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3352801"/>
                        <a:ext cx="6096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66" name="Object 425">
            <a:extLst>
              <a:ext uri="{FF2B5EF4-FFF2-40B4-BE49-F238E27FC236}">
                <a16:creationId xmlns:a16="http://schemas.microsoft.com/office/drawing/2014/main" xmlns="" id="{9270A70C-159D-C64E-B415-31C4C9695464}"/>
              </a:ext>
            </a:extLst>
          </p:cNvPr>
          <p:cNvGraphicFramePr>
            <a:graphicFrameLocks noChangeAspect="1"/>
          </p:cNvGraphicFramePr>
          <p:nvPr/>
        </p:nvGraphicFramePr>
        <p:xfrm>
          <a:off x="1828800" y="3733801"/>
          <a:ext cx="762000" cy="390525"/>
        </p:xfrm>
        <a:graphic>
          <a:graphicData uri="http://schemas.openxmlformats.org/presentationml/2006/ole">
            <mc:AlternateContent xmlns:mc="http://schemas.openxmlformats.org/markup-compatibility/2006">
              <mc:Choice xmlns:v="urn:schemas-microsoft-com:vml" Requires="v">
                <p:oleObj spid="_x0000_s185398" name="Equation" r:id="rId13" imgW="9944100" imgH="4978400" progId="Equation.3">
                  <p:embed/>
                </p:oleObj>
              </mc:Choice>
              <mc:Fallback>
                <p:oleObj name="Equation" r:id="rId13" imgW="9944100" imgH="4978400" progId="Equation.3">
                  <p:embed/>
                  <p:pic>
                    <p:nvPicPr>
                      <p:cNvPr id="35866" name="Object 425">
                        <a:extLst>
                          <a:ext uri="{FF2B5EF4-FFF2-40B4-BE49-F238E27FC236}">
                            <a16:creationId xmlns:a16="http://schemas.microsoft.com/office/drawing/2014/main" xmlns="" id="{9270A70C-159D-C64E-B415-31C4C96954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3733801"/>
                        <a:ext cx="762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7" name="Rectangle 431">
            <a:extLst>
              <a:ext uri="{FF2B5EF4-FFF2-40B4-BE49-F238E27FC236}">
                <a16:creationId xmlns:a16="http://schemas.microsoft.com/office/drawing/2014/main" xmlns="" id="{A35E4F89-33E3-7140-B3BC-A040B6C2FAC1}"/>
              </a:ext>
            </a:extLst>
          </p:cNvPr>
          <p:cNvSpPr>
            <a:spLocks noChangeArrowheads="1"/>
          </p:cNvSpPr>
          <p:nvPr/>
        </p:nvSpPr>
        <p:spPr bwMode="auto">
          <a:xfrm>
            <a:off x="1676401" y="426720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resulting in</a:t>
            </a:r>
          </a:p>
        </p:txBody>
      </p:sp>
      <p:graphicFrame>
        <p:nvGraphicFramePr>
          <p:cNvPr id="35868" name="Object 432">
            <a:extLst>
              <a:ext uri="{FF2B5EF4-FFF2-40B4-BE49-F238E27FC236}">
                <a16:creationId xmlns:a16="http://schemas.microsoft.com/office/drawing/2014/main" xmlns="" id="{2A08E5BF-79AD-BC4B-8080-E430D1CC6C01}"/>
              </a:ext>
            </a:extLst>
          </p:cNvPr>
          <p:cNvGraphicFramePr>
            <a:graphicFrameLocks noChangeAspect="1"/>
          </p:cNvGraphicFramePr>
          <p:nvPr/>
        </p:nvGraphicFramePr>
        <p:xfrm>
          <a:off x="1676400" y="4648201"/>
          <a:ext cx="2133600" cy="574675"/>
        </p:xfrm>
        <a:graphic>
          <a:graphicData uri="http://schemas.openxmlformats.org/presentationml/2006/ole">
            <mc:AlternateContent xmlns:mc="http://schemas.openxmlformats.org/markup-compatibility/2006">
              <mc:Choice xmlns:v="urn:schemas-microsoft-com:vml" Requires="v">
                <p:oleObj spid="_x0000_s185399" name="Equation" r:id="rId15" imgW="36576000" imgH="9944100" progId="Equation.3">
                  <p:embed/>
                </p:oleObj>
              </mc:Choice>
              <mc:Fallback>
                <p:oleObj name="Equation" r:id="rId15" imgW="36576000" imgH="9944100" progId="Equation.3">
                  <p:embed/>
                  <p:pic>
                    <p:nvPicPr>
                      <p:cNvPr id="35868" name="Object 432">
                        <a:extLst>
                          <a:ext uri="{FF2B5EF4-FFF2-40B4-BE49-F238E27FC236}">
                            <a16:creationId xmlns:a16="http://schemas.microsoft.com/office/drawing/2014/main" xmlns="" id="{2A08E5BF-79AD-BC4B-8080-E430D1CC6C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4648201"/>
                        <a:ext cx="2133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9" name="Rectangle 435">
            <a:extLst>
              <a:ext uri="{FF2B5EF4-FFF2-40B4-BE49-F238E27FC236}">
                <a16:creationId xmlns:a16="http://schemas.microsoft.com/office/drawing/2014/main" xmlns="" id="{AD74ABBD-B4A9-7E41-B05F-B61CC388E798}"/>
              </a:ext>
            </a:extLst>
          </p:cNvPr>
          <p:cNvSpPr>
            <a:spLocks noChangeArrowheads="1"/>
          </p:cNvSpPr>
          <p:nvPr/>
        </p:nvSpPr>
        <p:spPr bwMode="auto">
          <a:xfrm>
            <a:off x="1828800" y="5257800"/>
            <a:ext cx="839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where</a:t>
            </a:r>
          </a:p>
        </p:txBody>
      </p:sp>
      <p:graphicFrame>
        <p:nvGraphicFramePr>
          <p:cNvPr id="35870" name="Object 436">
            <a:extLst>
              <a:ext uri="{FF2B5EF4-FFF2-40B4-BE49-F238E27FC236}">
                <a16:creationId xmlns:a16="http://schemas.microsoft.com/office/drawing/2014/main" xmlns="" id="{BC1099FE-56CC-4F4C-A783-B3535D050950}"/>
              </a:ext>
            </a:extLst>
          </p:cNvPr>
          <p:cNvGraphicFramePr>
            <a:graphicFrameLocks noChangeAspect="1"/>
          </p:cNvGraphicFramePr>
          <p:nvPr/>
        </p:nvGraphicFramePr>
        <p:xfrm>
          <a:off x="1676400" y="5711826"/>
          <a:ext cx="1143000" cy="307975"/>
        </p:xfrm>
        <a:graphic>
          <a:graphicData uri="http://schemas.openxmlformats.org/presentationml/2006/ole">
            <mc:AlternateContent xmlns:mc="http://schemas.openxmlformats.org/markup-compatibility/2006">
              <mc:Choice xmlns:v="urn:schemas-microsoft-com:vml" Requires="v">
                <p:oleObj spid="_x0000_s185400" name="Equation" r:id="rId17" imgW="19596100" imgH="5270500" progId="Equation.3">
                  <p:embed/>
                </p:oleObj>
              </mc:Choice>
              <mc:Fallback>
                <p:oleObj name="Equation" r:id="rId17" imgW="19596100" imgH="5270500" progId="Equation.3">
                  <p:embed/>
                  <p:pic>
                    <p:nvPicPr>
                      <p:cNvPr id="35870" name="Object 436">
                        <a:extLst>
                          <a:ext uri="{FF2B5EF4-FFF2-40B4-BE49-F238E27FC236}">
                            <a16:creationId xmlns:a16="http://schemas.microsoft.com/office/drawing/2014/main" xmlns="" id="{BC1099FE-56CC-4F4C-A783-B3535D05095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6400" y="5711826"/>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71" name="Object 438">
            <a:extLst>
              <a:ext uri="{FF2B5EF4-FFF2-40B4-BE49-F238E27FC236}">
                <a16:creationId xmlns:a16="http://schemas.microsoft.com/office/drawing/2014/main" xmlns="" id="{0A707DCD-43ED-824A-BD98-09AC24793DBF}"/>
              </a:ext>
            </a:extLst>
          </p:cNvPr>
          <p:cNvGraphicFramePr>
            <a:graphicFrameLocks noChangeAspect="1"/>
          </p:cNvGraphicFramePr>
          <p:nvPr/>
        </p:nvGraphicFramePr>
        <p:xfrm>
          <a:off x="1676400" y="6096001"/>
          <a:ext cx="1828800" cy="290513"/>
        </p:xfrm>
        <a:graphic>
          <a:graphicData uri="http://schemas.openxmlformats.org/presentationml/2006/ole">
            <mc:AlternateContent xmlns:mc="http://schemas.openxmlformats.org/markup-compatibility/2006">
              <mc:Choice xmlns:v="urn:schemas-microsoft-com:vml" Requires="v">
                <p:oleObj spid="_x0000_s185401" name="Equation" r:id="rId19" imgW="33058100" imgH="5270500" progId="Equation.3">
                  <p:embed/>
                </p:oleObj>
              </mc:Choice>
              <mc:Fallback>
                <p:oleObj name="Equation" r:id="rId19" imgW="33058100" imgH="5270500" progId="Equation.3">
                  <p:embed/>
                  <p:pic>
                    <p:nvPicPr>
                      <p:cNvPr id="35871" name="Object 438">
                        <a:extLst>
                          <a:ext uri="{FF2B5EF4-FFF2-40B4-BE49-F238E27FC236}">
                            <a16:creationId xmlns:a16="http://schemas.microsoft.com/office/drawing/2014/main" xmlns="" id="{0A707DCD-43ED-824A-BD98-09AC24793DB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6400" y="6096001"/>
                        <a:ext cx="18288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72" name="Text Box 440">
            <a:extLst>
              <a:ext uri="{FF2B5EF4-FFF2-40B4-BE49-F238E27FC236}">
                <a16:creationId xmlns:a16="http://schemas.microsoft.com/office/drawing/2014/main" xmlns="" id="{31918F7E-C9FD-E241-8025-D5261F8ABFA3}"/>
              </a:ext>
            </a:extLst>
          </p:cNvPr>
          <p:cNvSpPr txBox="1">
            <a:spLocks noChangeArrowheads="1"/>
          </p:cNvSpPr>
          <p:nvPr/>
        </p:nvSpPr>
        <p:spPr bwMode="auto">
          <a:xfrm>
            <a:off x="1524000" y="2438401"/>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800"/>
              <a:t>Here a</a:t>
            </a:r>
            <a:r>
              <a:rPr lang="en-US" altLang="en-US" sz="1800" baseline="-25000"/>
              <a:t>2</a:t>
            </a:r>
            <a:r>
              <a:rPr lang="en-US" altLang="en-US" sz="1800"/>
              <a:t>=1/2 is chosen</a:t>
            </a:r>
          </a:p>
        </p:txBody>
      </p:sp>
      <p:sp>
        <p:nvSpPr>
          <p:cNvPr id="35873" name="Line 398">
            <a:extLst>
              <a:ext uri="{FF2B5EF4-FFF2-40B4-BE49-F238E27FC236}">
                <a16:creationId xmlns:a16="http://schemas.microsoft.com/office/drawing/2014/main" xmlns="" id="{E373F45C-BE6C-9944-B3E7-1CA1F67B99A2}"/>
              </a:ext>
            </a:extLst>
          </p:cNvPr>
          <p:cNvSpPr>
            <a:spLocks noChangeShapeType="1"/>
          </p:cNvSpPr>
          <p:nvPr/>
        </p:nvSpPr>
        <p:spPr bwMode="auto">
          <a:xfrm flipV="1">
            <a:off x="4902200" y="3352800"/>
            <a:ext cx="425450" cy="6238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4" name="Rectangle 1">
            <a:extLst>
              <a:ext uri="{FF2B5EF4-FFF2-40B4-BE49-F238E27FC236}">
                <a16:creationId xmlns:a16="http://schemas.microsoft.com/office/drawing/2014/main" xmlns="" id="{470ED110-34E6-D342-A618-CD912DE754E8}"/>
              </a:ext>
            </a:extLst>
          </p:cNvPr>
          <p:cNvSpPr>
            <a:spLocks noChangeArrowheads="1"/>
          </p:cNvSpPr>
          <p:nvPr/>
        </p:nvSpPr>
        <p:spPr bwMode="auto">
          <a:xfrm>
            <a:off x="1600200" y="4648200"/>
            <a:ext cx="2286000" cy="18288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Tree>
    <p:extLst>
      <p:ext uri="{BB962C8B-B14F-4D97-AF65-F5344CB8AC3E}">
        <p14:creationId xmlns:p14="http://schemas.microsoft.com/office/powerpoint/2010/main" val="128334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xmlns="" id="{C0117164-34A5-F04E-B2B5-28409490D265}"/>
              </a:ext>
            </a:extLst>
          </p:cNvPr>
          <p:cNvSpPr>
            <a:spLocks noGrp="1" noChangeArrowheads="1"/>
          </p:cNvSpPr>
          <p:nvPr>
            <p:ph type="title"/>
          </p:nvPr>
        </p:nvSpPr>
        <p:spPr/>
        <p:txBody>
          <a:bodyPr/>
          <a:lstStyle/>
          <a:p>
            <a:r>
              <a:rPr lang="en-US" altLang="en-US"/>
              <a:t>Midpoint Method</a:t>
            </a:r>
          </a:p>
        </p:txBody>
      </p:sp>
      <p:sp>
        <p:nvSpPr>
          <p:cNvPr id="37892" name="Rectangle 49">
            <a:extLst>
              <a:ext uri="{FF2B5EF4-FFF2-40B4-BE49-F238E27FC236}">
                <a16:creationId xmlns:a16="http://schemas.microsoft.com/office/drawing/2014/main" xmlns="" id="{EDB5F34D-22C2-4541-AE49-D2D34B1C28C0}"/>
              </a:ext>
            </a:extLst>
          </p:cNvPr>
          <p:cNvSpPr>
            <a:spLocks noChangeArrowheads="1"/>
          </p:cNvSpPr>
          <p:nvPr/>
        </p:nvSpPr>
        <p:spPr bwMode="auto">
          <a:xfrm>
            <a:off x="3200401" y="1905000"/>
            <a:ext cx="7286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b="1">
                <a:latin typeface="Times New Roman" panose="02020603050405020304" pitchFamily="18" charset="0"/>
                <a:cs typeface="Times New Roman" panose="02020603050405020304" pitchFamily="18" charset="0"/>
              </a:rPr>
              <a:t>Here</a:t>
            </a:r>
            <a:r>
              <a:rPr lang="en-US" altLang="en-US" sz="1200" b="1">
                <a:latin typeface="Times New Roman" panose="02020603050405020304" pitchFamily="18" charset="0"/>
                <a:cs typeface="Times New Roman" panose="02020603050405020304" pitchFamily="18" charset="0"/>
              </a:rPr>
              <a:t> </a:t>
            </a:r>
            <a:endParaRPr lang="en-US" altLang="en-US" sz="2400" b="1">
              <a:latin typeface="Times New Roman" panose="02020603050405020304" pitchFamily="18" charset="0"/>
            </a:endParaRPr>
          </a:p>
        </p:txBody>
      </p:sp>
      <p:graphicFrame>
        <p:nvGraphicFramePr>
          <p:cNvPr id="37893" name="Object 48">
            <a:extLst>
              <a:ext uri="{FF2B5EF4-FFF2-40B4-BE49-F238E27FC236}">
                <a16:creationId xmlns:a16="http://schemas.microsoft.com/office/drawing/2014/main" xmlns="" id="{E06C363E-666E-9D4C-8273-9238180EA801}"/>
              </a:ext>
            </a:extLst>
          </p:cNvPr>
          <p:cNvGraphicFramePr>
            <a:graphicFrameLocks noChangeAspect="1"/>
          </p:cNvGraphicFramePr>
          <p:nvPr/>
        </p:nvGraphicFramePr>
        <p:xfrm>
          <a:off x="3962401" y="1981201"/>
          <a:ext cx="549275" cy="307975"/>
        </p:xfrm>
        <a:graphic>
          <a:graphicData uri="http://schemas.openxmlformats.org/presentationml/2006/ole">
            <mc:AlternateContent xmlns:mc="http://schemas.openxmlformats.org/markup-compatibility/2006">
              <mc:Choice xmlns:v="urn:schemas-microsoft-com:vml" Requires="v">
                <p:oleObj spid="_x0000_s187436" name="Equation" r:id="rId4" imgW="9067800" imgH="4978400" progId="Equation.3">
                  <p:embed/>
                </p:oleObj>
              </mc:Choice>
              <mc:Fallback>
                <p:oleObj name="Equation" r:id="rId4" imgW="9067800" imgH="4978400" progId="Equation.3">
                  <p:embed/>
                  <p:pic>
                    <p:nvPicPr>
                      <p:cNvPr id="37893" name="Object 48">
                        <a:extLst>
                          <a:ext uri="{FF2B5EF4-FFF2-40B4-BE49-F238E27FC236}">
                            <a16:creationId xmlns:a16="http://schemas.microsoft.com/office/drawing/2014/main" xmlns="" id="{E06C363E-666E-9D4C-8273-9238180EA8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1" y="1981201"/>
                        <a:ext cx="549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50">
            <a:extLst>
              <a:ext uri="{FF2B5EF4-FFF2-40B4-BE49-F238E27FC236}">
                <a16:creationId xmlns:a16="http://schemas.microsoft.com/office/drawing/2014/main" xmlns="" id="{D77074D8-EAB0-2D40-B41B-D59C74265C8E}"/>
              </a:ext>
            </a:extLst>
          </p:cNvPr>
          <p:cNvSpPr>
            <a:spLocks noChangeArrowheads="1"/>
          </p:cNvSpPr>
          <p:nvPr/>
        </p:nvSpPr>
        <p:spPr bwMode="auto">
          <a:xfrm>
            <a:off x="4572001" y="1905000"/>
            <a:ext cx="18907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b="1">
                <a:latin typeface="Times New Roman" panose="02020603050405020304" pitchFamily="18" charset="0"/>
                <a:cs typeface="Times New Roman" panose="02020603050405020304" pitchFamily="18" charset="0"/>
              </a:rPr>
              <a:t> </a:t>
            </a:r>
            <a:r>
              <a:rPr lang="en-US" altLang="en-US" sz="1900" b="1">
                <a:latin typeface="Times New Roman" panose="02020603050405020304" pitchFamily="18" charset="0"/>
                <a:cs typeface="Times New Roman" panose="02020603050405020304" pitchFamily="18" charset="0"/>
              </a:rPr>
              <a:t>is chosen, giving</a:t>
            </a:r>
            <a:endParaRPr lang="en-US" altLang="en-US" sz="1900" b="1">
              <a:latin typeface="Times New Roman" panose="02020603050405020304" pitchFamily="18" charset="0"/>
            </a:endParaRPr>
          </a:p>
        </p:txBody>
      </p:sp>
      <p:graphicFrame>
        <p:nvGraphicFramePr>
          <p:cNvPr id="37895" name="Object 53">
            <a:extLst>
              <a:ext uri="{FF2B5EF4-FFF2-40B4-BE49-F238E27FC236}">
                <a16:creationId xmlns:a16="http://schemas.microsoft.com/office/drawing/2014/main" xmlns="" id="{C28DE13D-5578-244C-88DD-4D30B6611E29}"/>
              </a:ext>
            </a:extLst>
          </p:cNvPr>
          <p:cNvGraphicFramePr>
            <a:graphicFrameLocks noChangeAspect="1"/>
          </p:cNvGraphicFramePr>
          <p:nvPr/>
        </p:nvGraphicFramePr>
        <p:xfrm>
          <a:off x="3733800" y="2438401"/>
          <a:ext cx="685800" cy="366713"/>
        </p:xfrm>
        <a:graphic>
          <a:graphicData uri="http://schemas.openxmlformats.org/presentationml/2006/ole">
            <mc:AlternateContent xmlns:mc="http://schemas.openxmlformats.org/markup-compatibility/2006">
              <mc:Choice xmlns:v="urn:schemas-microsoft-com:vml" Requires="v">
                <p:oleObj spid="_x0000_s187437" name="Equation" r:id="rId6" imgW="9359900" imgH="4978400" progId="Equation.3">
                  <p:embed/>
                </p:oleObj>
              </mc:Choice>
              <mc:Fallback>
                <p:oleObj name="Equation" r:id="rId6" imgW="9359900" imgH="4978400" progId="Equation.3">
                  <p:embed/>
                  <p:pic>
                    <p:nvPicPr>
                      <p:cNvPr id="37895" name="Object 53">
                        <a:extLst>
                          <a:ext uri="{FF2B5EF4-FFF2-40B4-BE49-F238E27FC236}">
                            <a16:creationId xmlns:a16="http://schemas.microsoft.com/office/drawing/2014/main" xmlns="" id="{C28DE13D-5578-244C-88DD-4D30B6611E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4384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6" name="Object 52">
            <a:extLst>
              <a:ext uri="{FF2B5EF4-FFF2-40B4-BE49-F238E27FC236}">
                <a16:creationId xmlns:a16="http://schemas.microsoft.com/office/drawing/2014/main" xmlns="" id="{0C9F5E59-5C5E-7247-A688-4D9161E44633}"/>
              </a:ext>
            </a:extLst>
          </p:cNvPr>
          <p:cNvGraphicFramePr>
            <a:graphicFrameLocks noChangeAspect="1"/>
          </p:cNvGraphicFramePr>
          <p:nvPr/>
        </p:nvGraphicFramePr>
        <p:xfrm>
          <a:off x="3733800" y="2819400"/>
          <a:ext cx="685800" cy="598488"/>
        </p:xfrm>
        <a:graphic>
          <a:graphicData uri="http://schemas.openxmlformats.org/presentationml/2006/ole">
            <mc:AlternateContent xmlns:mc="http://schemas.openxmlformats.org/markup-compatibility/2006">
              <mc:Choice xmlns:v="urn:schemas-microsoft-com:vml" Requires="v">
                <p:oleObj spid="_x0000_s187438" name="Equation" r:id="rId8" imgW="10236200" imgH="9067800" progId="Equation.3">
                  <p:embed/>
                </p:oleObj>
              </mc:Choice>
              <mc:Fallback>
                <p:oleObj name="Equation" r:id="rId8" imgW="10236200" imgH="9067800" progId="Equation.3">
                  <p:embed/>
                  <p:pic>
                    <p:nvPicPr>
                      <p:cNvPr id="37896" name="Object 52">
                        <a:extLst>
                          <a:ext uri="{FF2B5EF4-FFF2-40B4-BE49-F238E27FC236}">
                            <a16:creationId xmlns:a16="http://schemas.microsoft.com/office/drawing/2014/main" xmlns="" id="{0C9F5E59-5C5E-7247-A688-4D9161E446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2819400"/>
                        <a:ext cx="685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51">
            <a:extLst>
              <a:ext uri="{FF2B5EF4-FFF2-40B4-BE49-F238E27FC236}">
                <a16:creationId xmlns:a16="http://schemas.microsoft.com/office/drawing/2014/main" xmlns="" id="{D8C80315-A9BD-274E-8624-6B3C54B62661}"/>
              </a:ext>
            </a:extLst>
          </p:cNvPr>
          <p:cNvGraphicFramePr>
            <a:graphicFrameLocks noChangeAspect="1"/>
          </p:cNvGraphicFramePr>
          <p:nvPr/>
        </p:nvGraphicFramePr>
        <p:xfrm>
          <a:off x="3733800" y="3429001"/>
          <a:ext cx="685800" cy="550863"/>
        </p:xfrm>
        <a:graphic>
          <a:graphicData uri="http://schemas.openxmlformats.org/presentationml/2006/ole">
            <mc:AlternateContent xmlns:mc="http://schemas.openxmlformats.org/markup-compatibility/2006">
              <mc:Choice xmlns:v="urn:schemas-microsoft-com:vml" Requires="v">
                <p:oleObj spid="_x0000_s187439" name="Equation" r:id="rId10" imgW="11112500" imgH="9067800" progId="Equation.3">
                  <p:embed/>
                </p:oleObj>
              </mc:Choice>
              <mc:Fallback>
                <p:oleObj name="Equation" r:id="rId10" imgW="11112500" imgH="9067800" progId="Equation.3">
                  <p:embed/>
                  <p:pic>
                    <p:nvPicPr>
                      <p:cNvPr id="37897" name="Object 51">
                        <a:extLst>
                          <a:ext uri="{FF2B5EF4-FFF2-40B4-BE49-F238E27FC236}">
                            <a16:creationId xmlns:a16="http://schemas.microsoft.com/office/drawing/2014/main" xmlns="" id="{D8C80315-A9BD-274E-8624-6B3C54B6266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3429001"/>
                        <a:ext cx="6858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57">
            <a:extLst>
              <a:ext uri="{FF2B5EF4-FFF2-40B4-BE49-F238E27FC236}">
                <a16:creationId xmlns:a16="http://schemas.microsoft.com/office/drawing/2014/main" xmlns="" id="{6DE511DA-29E0-B742-B358-A4A6BA2FE3AF}"/>
              </a:ext>
            </a:extLst>
          </p:cNvPr>
          <p:cNvSpPr>
            <a:spLocks noChangeArrowheads="1"/>
          </p:cNvSpPr>
          <p:nvPr/>
        </p:nvSpPr>
        <p:spPr bwMode="auto">
          <a:xfrm>
            <a:off x="3200401" y="396240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resulting in</a:t>
            </a:r>
          </a:p>
        </p:txBody>
      </p:sp>
      <p:graphicFrame>
        <p:nvGraphicFramePr>
          <p:cNvPr id="37899" name="Object 58">
            <a:extLst>
              <a:ext uri="{FF2B5EF4-FFF2-40B4-BE49-F238E27FC236}">
                <a16:creationId xmlns:a16="http://schemas.microsoft.com/office/drawing/2014/main" xmlns="" id="{49C89001-8C7E-CB43-B381-2BA15B0C64FD}"/>
              </a:ext>
            </a:extLst>
          </p:cNvPr>
          <p:cNvGraphicFramePr>
            <a:graphicFrameLocks noChangeAspect="1"/>
          </p:cNvGraphicFramePr>
          <p:nvPr/>
        </p:nvGraphicFramePr>
        <p:xfrm>
          <a:off x="3505200" y="4419601"/>
          <a:ext cx="1371600" cy="339725"/>
        </p:xfrm>
        <a:graphic>
          <a:graphicData uri="http://schemas.openxmlformats.org/presentationml/2006/ole">
            <mc:AlternateContent xmlns:mc="http://schemas.openxmlformats.org/markup-compatibility/2006">
              <mc:Choice xmlns:v="urn:schemas-microsoft-com:vml" Requires="v">
                <p:oleObj spid="_x0000_s187440" name="Equation" r:id="rId12" imgW="21361400" imgH="5270500" progId="Equation.3">
                  <p:embed/>
                </p:oleObj>
              </mc:Choice>
              <mc:Fallback>
                <p:oleObj name="Equation" r:id="rId12" imgW="21361400" imgH="5270500" progId="Equation.3">
                  <p:embed/>
                  <p:pic>
                    <p:nvPicPr>
                      <p:cNvPr id="37899" name="Object 58">
                        <a:extLst>
                          <a:ext uri="{FF2B5EF4-FFF2-40B4-BE49-F238E27FC236}">
                            <a16:creationId xmlns:a16="http://schemas.microsoft.com/office/drawing/2014/main" xmlns="" id="{49C89001-8C7E-CB43-B381-2BA15B0C64F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5200" y="4419601"/>
                        <a:ext cx="1371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Rectangle 60">
            <a:extLst>
              <a:ext uri="{FF2B5EF4-FFF2-40B4-BE49-F238E27FC236}">
                <a16:creationId xmlns:a16="http://schemas.microsoft.com/office/drawing/2014/main" xmlns="" id="{468D57AE-7564-6E4E-841B-720A6405F48A}"/>
              </a:ext>
            </a:extLst>
          </p:cNvPr>
          <p:cNvSpPr>
            <a:spLocks noChangeArrowheads="1"/>
          </p:cNvSpPr>
          <p:nvPr/>
        </p:nvSpPr>
        <p:spPr bwMode="auto">
          <a:xfrm>
            <a:off x="3200400" y="4876800"/>
            <a:ext cx="839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where</a:t>
            </a:r>
          </a:p>
        </p:txBody>
      </p:sp>
      <p:graphicFrame>
        <p:nvGraphicFramePr>
          <p:cNvPr id="37901" name="Object 61">
            <a:extLst>
              <a:ext uri="{FF2B5EF4-FFF2-40B4-BE49-F238E27FC236}">
                <a16:creationId xmlns:a16="http://schemas.microsoft.com/office/drawing/2014/main" xmlns="" id="{1D71C81C-725B-A148-99E3-6DE88EABC2F0}"/>
              </a:ext>
            </a:extLst>
          </p:cNvPr>
          <p:cNvGraphicFramePr>
            <a:graphicFrameLocks noChangeAspect="1"/>
          </p:cNvGraphicFramePr>
          <p:nvPr/>
        </p:nvGraphicFramePr>
        <p:xfrm>
          <a:off x="3581400" y="5410200"/>
          <a:ext cx="1295400" cy="357188"/>
        </p:xfrm>
        <a:graphic>
          <a:graphicData uri="http://schemas.openxmlformats.org/presentationml/2006/ole">
            <mc:AlternateContent xmlns:mc="http://schemas.openxmlformats.org/markup-compatibility/2006">
              <mc:Choice xmlns:v="urn:schemas-microsoft-com:vml" Requires="v">
                <p:oleObj spid="_x0000_s187441" name="Equation" r:id="rId14" imgW="19011900" imgH="5270500" progId="Equation.3">
                  <p:embed/>
                </p:oleObj>
              </mc:Choice>
              <mc:Fallback>
                <p:oleObj name="Equation" r:id="rId14" imgW="19011900" imgH="5270500" progId="Equation.3">
                  <p:embed/>
                  <p:pic>
                    <p:nvPicPr>
                      <p:cNvPr id="37901" name="Object 61">
                        <a:extLst>
                          <a:ext uri="{FF2B5EF4-FFF2-40B4-BE49-F238E27FC236}">
                            <a16:creationId xmlns:a16="http://schemas.microsoft.com/office/drawing/2014/main" xmlns="" id="{1D71C81C-725B-A148-99E3-6DE88EABC2F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1400" y="5410200"/>
                        <a:ext cx="1295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2" name="Object 63">
            <a:extLst>
              <a:ext uri="{FF2B5EF4-FFF2-40B4-BE49-F238E27FC236}">
                <a16:creationId xmlns:a16="http://schemas.microsoft.com/office/drawing/2014/main" xmlns="" id="{35DD8FE1-B480-3F43-BBBF-5D15F2D877DA}"/>
              </a:ext>
            </a:extLst>
          </p:cNvPr>
          <p:cNvGraphicFramePr>
            <a:graphicFrameLocks noChangeAspect="1"/>
          </p:cNvGraphicFramePr>
          <p:nvPr/>
        </p:nvGraphicFramePr>
        <p:xfrm>
          <a:off x="3581400" y="5715000"/>
          <a:ext cx="2667000" cy="655638"/>
        </p:xfrm>
        <a:graphic>
          <a:graphicData uri="http://schemas.openxmlformats.org/presentationml/2006/ole">
            <mc:AlternateContent xmlns:mc="http://schemas.openxmlformats.org/markup-compatibility/2006">
              <mc:Choice xmlns:v="urn:schemas-microsoft-com:vml" Requires="v">
                <p:oleObj spid="_x0000_s187442" name="Equation" r:id="rId16" imgW="40081200" imgH="9944100" progId="Equation.3">
                  <p:embed/>
                </p:oleObj>
              </mc:Choice>
              <mc:Fallback>
                <p:oleObj name="Equation" r:id="rId16" imgW="40081200" imgH="9944100" progId="Equation.3">
                  <p:embed/>
                  <p:pic>
                    <p:nvPicPr>
                      <p:cNvPr id="37902" name="Object 63">
                        <a:extLst>
                          <a:ext uri="{FF2B5EF4-FFF2-40B4-BE49-F238E27FC236}">
                            <a16:creationId xmlns:a16="http://schemas.microsoft.com/office/drawing/2014/main" xmlns="" id="{35DD8FE1-B480-3F43-BBBF-5D15F2D877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5715000"/>
                        <a:ext cx="26670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3" name="Rectangle 15">
            <a:extLst>
              <a:ext uri="{FF2B5EF4-FFF2-40B4-BE49-F238E27FC236}">
                <a16:creationId xmlns:a16="http://schemas.microsoft.com/office/drawing/2014/main" xmlns="" id="{1EF3BE60-80C6-1A46-BBE9-76D29D0C5BC6}"/>
              </a:ext>
            </a:extLst>
          </p:cNvPr>
          <p:cNvSpPr>
            <a:spLocks noChangeArrowheads="1"/>
          </p:cNvSpPr>
          <p:nvPr/>
        </p:nvSpPr>
        <p:spPr bwMode="auto">
          <a:xfrm>
            <a:off x="3200400" y="4352925"/>
            <a:ext cx="3124200" cy="219233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Tree>
    <p:extLst>
      <p:ext uri="{BB962C8B-B14F-4D97-AF65-F5344CB8AC3E}">
        <p14:creationId xmlns:p14="http://schemas.microsoft.com/office/powerpoint/2010/main" val="327749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xmlns="" id="{229976F0-19C4-364C-9C6B-2C7AD694B637}"/>
              </a:ext>
            </a:extLst>
          </p:cNvPr>
          <p:cNvSpPr>
            <a:spLocks noGrp="1" noChangeArrowheads="1"/>
          </p:cNvSpPr>
          <p:nvPr>
            <p:ph type="title"/>
          </p:nvPr>
        </p:nvSpPr>
        <p:spPr/>
        <p:txBody>
          <a:bodyPr/>
          <a:lstStyle/>
          <a:p>
            <a:r>
              <a:rPr lang="en-US" altLang="en-US"/>
              <a:t>Ralston’s Method</a:t>
            </a:r>
          </a:p>
        </p:txBody>
      </p:sp>
      <p:sp>
        <p:nvSpPr>
          <p:cNvPr id="39940" name="Rectangle 4">
            <a:extLst>
              <a:ext uri="{FF2B5EF4-FFF2-40B4-BE49-F238E27FC236}">
                <a16:creationId xmlns:a16="http://schemas.microsoft.com/office/drawing/2014/main" xmlns="" id="{3FA85468-8396-D14E-A506-E703A02C240C}"/>
              </a:ext>
            </a:extLst>
          </p:cNvPr>
          <p:cNvSpPr>
            <a:spLocks noChangeArrowheads="1"/>
          </p:cNvSpPr>
          <p:nvPr/>
        </p:nvSpPr>
        <p:spPr bwMode="auto">
          <a:xfrm>
            <a:off x="3074989" y="1781175"/>
            <a:ext cx="765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t>Here </a:t>
            </a:r>
          </a:p>
        </p:txBody>
      </p:sp>
      <p:graphicFrame>
        <p:nvGraphicFramePr>
          <p:cNvPr id="39941" name="Object 5">
            <a:extLst>
              <a:ext uri="{FF2B5EF4-FFF2-40B4-BE49-F238E27FC236}">
                <a16:creationId xmlns:a16="http://schemas.microsoft.com/office/drawing/2014/main" xmlns="" id="{D5625348-F8BE-134B-88B7-5BDFB472E273}"/>
              </a:ext>
            </a:extLst>
          </p:cNvPr>
          <p:cNvGraphicFramePr>
            <a:graphicFrameLocks noChangeAspect="1"/>
          </p:cNvGraphicFramePr>
          <p:nvPr/>
        </p:nvGraphicFramePr>
        <p:xfrm>
          <a:off x="3836988" y="1781175"/>
          <a:ext cx="609600" cy="520700"/>
        </p:xfrm>
        <a:graphic>
          <a:graphicData uri="http://schemas.openxmlformats.org/presentationml/2006/ole">
            <mc:AlternateContent xmlns:mc="http://schemas.openxmlformats.org/markup-compatibility/2006">
              <mc:Choice xmlns:v="urn:schemas-microsoft-com:vml" Requires="v">
                <p:oleObj spid="_x0000_s189484" name="Equation" r:id="rId4" imgW="10528300" imgH="9067800" progId="Equation.3">
                  <p:embed/>
                </p:oleObj>
              </mc:Choice>
              <mc:Fallback>
                <p:oleObj name="Equation" r:id="rId4" imgW="10528300" imgH="9067800" progId="Equation.3">
                  <p:embed/>
                  <p:pic>
                    <p:nvPicPr>
                      <p:cNvPr id="39941" name="Object 5">
                        <a:extLst>
                          <a:ext uri="{FF2B5EF4-FFF2-40B4-BE49-F238E27FC236}">
                            <a16:creationId xmlns:a16="http://schemas.microsoft.com/office/drawing/2014/main" xmlns="" id="{D5625348-F8BE-134B-88B7-5BDFB472E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6988" y="1781175"/>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Rectangle 7">
            <a:extLst>
              <a:ext uri="{FF2B5EF4-FFF2-40B4-BE49-F238E27FC236}">
                <a16:creationId xmlns:a16="http://schemas.microsoft.com/office/drawing/2014/main" xmlns="" id="{6AC18D53-6743-5E45-8FD4-846A5308A7E6}"/>
              </a:ext>
            </a:extLst>
          </p:cNvPr>
          <p:cNvSpPr>
            <a:spLocks noChangeArrowheads="1"/>
          </p:cNvSpPr>
          <p:nvPr/>
        </p:nvSpPr>
        <p:spPr bwMode="auto">
          <a:xfrm>
            <a:off x="4522788" y="1781175"/>
            <a:ext cx="2030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r>
              <a:rPr lang="en-US" altLang="en-US" sz="1900"/>
              <a:t>is chosen, giving </a:t>
            </a:r>
          </a:p>
        </p:txBody>
      </p:sp>
      <p:graphicFrame>
        <p:nvGraphicFramePr>
          <p:cNvPr id="39943" name="Object 10">
            <a:extLst>
              <a:ext uri="{FF2B5EF4-FFF2-40B4-BE49-F238E27FC236}">
                <a16:creationId xmlns:a16="http://schemas.microsoft.com/office/drawing/2014/main" xmlns="" id="{22E7B326-E6E9-CE44-B79F-1744F5A1B838}"/>
              </a:ext>
            </a:extLst>
          </p:cNvPr>
          <p:cNvGraphicFramePr>
            <a:graphicFrameLocks noChangeAspect="1"/>
          </p:cNvGraphicFramePr>
          <p:nvPr/>
        </p:nvGraphicFramePr>
        <p:xfrm>
          <a:off x="3455988" y="2238376"/>
          <a:ext cx="685800" cy="625475"/>
        </p:xfrm>
        <a:graphic>
          <a:graphicData uri="http://schemas.openxmlformats.org/presentationml/2006/ole">
            <mc:AlternateContent xmlns:mc="http://schemas.openxmlformats.org/markup-compatibility/2006">
              <mc:Choice xmlns:v="urn:schemas-microsoft-com:vml" Requires="v">
                <p:oleObj spid="_x0000_s189485" name="Equation" r:id="rId6" imgW="9944100" imgH="9067800" progId="Equation.3">
                  <p:embed/>
                </p:oleObj>
              </mc:Choice>
              <mc:Fallback>
                <p:oleObj name="Equation" r:id="rId6" imgW="9944100" imgH="9067800" progId="Equation.3">
                  <p:embed/>
                  <p:pic>
                    <p:nvPicPr>
                      <p:cNvPr id="39943" name="Object 10">
                        <a:extLst>
                          <a:ext uri="{FF2B5EF4-FFF2-40B4-BE49-F238E27FC236}">
                            <a16:creationId xmlns:a16="http://schemas.microsoft.com/office/drawing/2014/main" xmlns="" id="{22E7B326-E6E9-CE44-B79F-1744F5A1B8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5988" y="2238376"/>
                        <a:ext cx="6858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4" name="Object 9">
            <a:extLst>
              <a:ext uri="{FF2B5EF4-FFF2-40B4-BE49-F238E27FC236}">
                <a16:creationId xmlns:a16="http://schemas.microsoft.com/office/drawing/2014/main" xmlns="" id="{6C225B7A-7B9D-194F-9B8D-3DDE092BAE00}"/>
              </a:ext>
            </a:extLst>
          </p:cNvPr>
          <p:cNvGraphicFramePr>
            <a:graphicFrameLocks noChangeAspect="1"/>
          </p:cNvGraphicFramePr>
          <p:nvPr/>
        </p:nvGraphicFramePr>
        <p:xfrm>
          <a:off x="3379788" y="2847976"/>
          <a:ext cx="762000" cy="650875"/>
        </p:xfrm>
        <a:graphic>
          <a:graphicData uri="http://schemas.openxmlformats.org/presentationml/2006/ole">
            <mc:AlternateContent xmlns:mc="http://schemas.openxmlformats.org/markup-compatibility/2006">
              <mc:Choice xmlns:v="urn:schemas-microsoft-com:vml" Requires="v">
                <p:oleObj spid="_x0000_s189486" name="Equation" r:id="rId8" imgW="10528300" imgH="9067800" progId="Equation.3">
                  <p:embed/>
                </p:oleObj>
              </mc:Choice>
              <mc:Fallback>
                <p:oleObj name="Equation" r:id="rId8" imgW="10528300" imgH="9067800" progId="Equation.3">
                  <p:embed/>
                  <p:pic>
                    <p:nvPicPr>
                      <p:cNvPr id="39944" name="Object 9">
                        <a:extLst>
                          <a:ext uri="{FF2B5EF4-FFF2-40B4-BE49-F238E27FC236}">
                            <a16:creationId xmlns:a16="http://schemas.microsoft.com/office/drawing/2014/main" xmlns="" id="{6C225B7A-7B9D-194F-9B8D-3DDE092BAE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9788" y="2847976"/>
                        <a:ext cx="762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5" name="Object 8">
            <a:extLst>
              <a:ext uri="{FF2B5EF4-FFF2-40B4-BE49-F238E27FC236}">
                <a16:creationId xmlns:a16="http://schemas.microsoft.com/office/drawing/2014/main" xmlns="" id="{730BE220-F5DC-1B4E-B989-96102A5029F9}"/>
              </a:ext>
            </a:extLst>
          </p:cNvPr>
          <p:cNvGraphicFramePr>
            <a:graphicFrameLocks noChangeAspect="1"/>
          </p:cNvGraphicFramePr>
          <p:nvPr/>
        </p:nvGraphicFramePr>
        <p:xfrm>
          <a:off x="3379788" y="3519489"/>
          <a:ext cx="762000" cy="611187"/>
        </p:xfrm>
        <a:graphic>
          <a:graphicData uri="http://schemas.openxmlformats.org/presentationml/2006/ole">
            <mc:AlternateContent xmlns:mc="http://schemas.openxmlformats.org/markup-compatibility/2006">
              <mc:Choice xmlns:v="urn:schemas-microsoft-com:vml" Requires="v">
                <p:oleObj spid="_x0000_s189487" name="Equation" r:id="rId10" imgW="11112500" imgH="9067800" progId="Equation.3">
                  <p:embed/>
                </p:oleObj>
              </mc:Choice>
              <mc:Fallback>
                <p:oleObj name="Equation" r:id="rId10" imgW="11112500" imgH="9067800" progId="Equation.3">
                  <p:embed/>
                  <p:pic>
                    <p:nvPicPr>
                      <p:cNvPr id="39945" name="Object 8">
                        <a:extLst>
                          <a:ext uri="{FF2B5EF4-FFF2-40B4-BE49-F238E27FC236}">
                            <a16:creationId xmlns:a16="http://schemas.microsoft.com/office/drawing/2014/main" xmlns="" id="{730BE220-F5DC-1B4E-B989-96102A5029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9788" y="3519489"/>
                        <a:ext cx="762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6" name="Rectangle 15">
            <a:extLst>
              <a:ext uri="{FF2B5EF4-FFF2-40B4-BE49-F238E27FC236}">
                <a16:creationId xmlns:a16="http://schemas.microsoft.com/office/drawing/2014/main" xmlns="" id="{BD36CF46-8CF4-6B44-8082-9FA18B3133BA}"/>
              </a:ext>
            </a:extLst>
          </p:cNvPr>
          <p:cNvSpPr>
            <a:spLocks noChangeArrowheads="1"/>
          </p:cNvSpPr>
          <p:nvPr/>
        </p:nvSpPr>
        <p:spPr bwMode="auto">
          <a:xfrm>
            <a:off x="3151189" y="4067175"/>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resulting in</a:t>
            </a:r>
          </a:p>
        </p:txBody>
      </p:sp>
      <p:graphicFrame>
        <p:nvGraphicFramePr>
          <p:cNvPr id="39947" name="Object 16">
            <a:extLst>
              <a:ext uri="{FF2B5EF4-FFF2-40B4-BE49-F238E27FC236}">
                <a16:creationId xmlns:a16="http://schemas.microsoft.com/office/drawing/2014/main" xmlns="" id="{FCABCC9C-C356-E84C-A10B-05810776DD48}"/>
              </a:ext>
            </a:extLst>
          </p:cNvPr>
          <p:cNvGraphicFramePr>
            <a:graphicFrameLocks noChangeAspect="1"/>
          </p:cNvGraphicFramePr>
          <p:nvPr>
            <p:extLst>
              <p:ext uri="{D42A27DB-BD31-4B8C-83A1-F6EECF244321}">
                <p14:modId xmlns:p14="http://schemas.microsoft.com/office/powerpoint/2010/main" val="2391412758"/>
              </p:ext>
            </p:extLst>
          </p:nvPr>
        </p:nvGraphicFramePr>
        <p:xfrm>
          <a:off x="3409951" y="4431021"/>
          <a:ext cx="2454275" cy="690562"/>
        </p:xfrm>
        <a:graphic>
          <a:graphicData uri="http://schemas.openxmlformats.org/presentationml/2006/ole">
            <mc:AlternateContent xmlns:mc="http://schemas.openxmlformats.org/markup-compatibility/2006">
              <mc:Choice xmlns:v="urn:schemas-microsoft-com:vml" Requires="v">
                <p:oleObj spid="_x0000_s189488" name="Equation" r:id="rId12" imgW="35102800" imgH="9944100" progId="Equation.3">
                  <p:embed/>
                </p:oleObj>
              </mc:Choice>
              <mc:Fallback>
                <p:oleObj name="Equation" r:id="rId12" imgW="35102800" imgH="9944100" progId="Equation.3">
                  <p:embed/>
                  <p:pic>
                    <p:nvPicPr>
                      <p:cNvPr id="39947" name="Object 16">
                        <a:extLst>
                          <a:ext uri="{FF2B5EF4-FFF2-40B4-BE49-F238E27FC236}">
                            <a16:creationId xmlns:a16="http://schemas.microsoft.com/office/drawing/2014/main" xmlns="" id="{FCABCC9C-C356-E84C-A10B-05810776DD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9951" y="4431021"/>
                        <a:ext cx="245427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8" name="Rectangle 18">
            <a:extLst>
              <a:ext uri="{FF2B5EF4-FFF2-40B4-BE49-F238E27FC236}">
                <a16:creationId xmlns:a16="http://schemas.microsoft.com/office/drawing/2014/main" xmlns="" id="{95F529BD-9C09-5042-A778-5253A2422E84}"/>
              </a:ext>
            </a:extLst>
          </p:cNvPr>
          <p:cNvSpPr>
            <a:spLocks noChangeArrowheads="1"/>
          </p:cNvSpPr>
          <p:nvPr/>
        </p:nvSpPr>
        <p:spPr bwMode="auto">
          <a:xfrm>
            <a:off x="3074989" y="5070783"/>
            <a:ext cx="8397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900"/>
              <a:t>where</a:t>
            </a:r>
          </a:p>
        </p:txBody>
      </p:sp>
      <p:graphicFrame>
        <p:nvGraphicFramePr>
          <p:cNvPr id="39949" name="Object 19">
            <a:extLst>
              <a:ext uri="{FF2B5EF4-FFF2-40B4-BE49-F238E27FC236}">
                <a16:creationId xmlns:a16="http://schemas.microsoft.com/office/drawing/2014/main" xmlns="" id="{9FCC006F-5381-EB4F-87F5-6D911B92E7B5}"/>
              </a:ext>
            </a:extLst>
          </p:cNvPr>
          <p:cNvGraphicFramePr>
            <a:graphicFrameLocks noChangeAspect="1"/>
          </p:cNvGraphicFramePr>
          <p:nvPr>
            <p:extLst>
              <p:ext uri="{D42A27DB-BD31-4B8C-83A1-F6EECF244321}">
                <p14:modId xmlns:p14="http://schemas.microsoft.com/office/powerpoint/2010/main" val="806923861"/>
              </p:ext>
            </p:extLst>
          </p:nvPr>
        </p:nvGraphicFramePr>
        <p:xfrm>
          <a:off x="3455988" y="5451783"/>
          <a:ext cx="1295400" cy="357188"/>
        </p:xfrm>
        <a:graphic>
          <a:graphicData uri="http://schemas.openxmlformats.org/presentationml/2006/ole">
            <mc:AlternateContent xmlns:mc="http://schemas.openxmlformats.org/markup-compatibility/2006">
              <mc:Choice xmlns:v="urn:schemas-microsoft-com:vml" Requires="v">
                <p:oleObj spid="_x0000_s189489" name="Equation" r:id="rId14" imgW="19011900" imgH="5270500" progId="Equation.3">
                  <p:embed/>
                </p:oleObj>
              </mc:Choice>
              <mc:Fallback>
                <p:oleObj name="Equation" r:id="rId14" imgW="19011900" imgH="5270500" progId="Equation.3">
                  <p:embed/>
                  <p:pic>
                    <p:nvPicPr>
                      <p:cNvPr id="39949" name="Object 19">
                        <a:extLst>
                          <a:ext uri="{FF2B5EF4-FFF2-40B4-BE49-F238E27FC236}">
                            <a16:creationId xmlns:a16="http://schemas.microsoft.com/office/drawing/2014/main" xmlns="" id="{9FCC006F-5381-EB4F-87F5-6D911B92E7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988" y="5451783"/>
                        <a:ext cx="1295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50" name="Object 21">
            <a:extLst>
              <a:ext uri="{FF2B5EF4-FFF2-40B4-BE49-F238E27FC236}">
                <a16:creationId xmlns:a16="http://schemas.microsoft.com/office/drawing/2014/main" xmlns="" id="{04ADA84C-594D-334C-8AA7-AAEF4A23D8B3}"/>
              </a:ext>
            </a:extLst>
          </p:cNvPr>
          <p:cNvGraphicFramePr>
            <a:graphicFrameLocks noChangeAspect="1"/>
          </p:cNvGraphicFramePr>
          <p:nvPr>
            <p:extLst>
              <p:ext uri="{D42A27DB-BD31-4B8C-83A1-F6EECF244321}">
                <p14:modId xmlns:p14="http://schemas.microsoft.com/office/powerpoint/2010/main" val="1383713017"/>
              </p:ext>
            </p:extLst>
          </p:nvPr>
        </p:nvGraphicFramePr>
        <p:xfrm>
          <a:off x="3455988" y="5832784"/>
          <a:ext cx="2667000" cy="657225"/>
        </p:xfrm>
        <a:graphic>
          <a:graphicData uri="http://schemas.openxmlformats.org/presentationml/2006/ole">
            <mc:AlternateContent xmlns:mc="http://schemas.openxmlformats.org/markup-compatibility/2006">
              <mc:Choice xmlns:v="urn:schemas-microsoft-com:vml" Requires="v">
                <p:oleObj spid="_x0000_s189490" name="Equation" r:id="rId16" imgW="40081200" imgH="9944100" progId="Equation.3">
                  <p:embed/>
                </p:oleObj>
              </mc:Choice>
              <mc:Fallback>
                <p:oleObj name="Equation" r:id="rId16" imgW="40081200" imgH="9944100" progId="Equation.3">
                  <p:embed/>
                  <p:pic>
                    <p:nvPicPr>
                      <p:cNvPr id="39950" name="Object 21">
                        <a:extLst>
                          <a:ext uri="{FF2B5EF4-FFF2-40B4-BE49-F238E27FC236}">
                            <a16:creationId xmlns:a16="http://schemas.microsoft.com/office/drawing/2014/main" xmlns="" id="{04ADA84C-594D-334C-8AA7-AAEF4A23D8B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55988" y="5832784"/>
                        <a:ext cx="2667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1" name="Rectangle 15">
            <a:extLst>
              <a:ext uri="{FF2B5EF4-FFF2-40B4-BE49-F238E27FC236}">
                <a16:creationId xmlns:a16="http://schemas.microsoft.com/office/drawing/2014/main" xmlns="" id="{EC30A093-871B-6744-A210-1B646AF76A5E}"/>
              </a:ext>
            </a:extLst>
          </p:cNvPr>
          <p:cNvSpPr>
            <a:spLocks noChangeArrowheads="1"/>
          </p:cNvSpPr>
          <p:nvPr/>
        </p:nvSpPr>
        <p:spPr bwMode="auto">
          <a:xfrm>
            <a:off x="3074988" y="4442133"/>
            <a:ext cx="3173412" cy="2192338"/>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Tree>
    <p:extLst>
      <p:ext uri="{BB962C8B-B14F-4D97-AF65-F5344CB8AC3E}">
        <p14:creationId xmlns:p14="http://schemas.microsoft.com/office/powerpoint/2010/main" val="289858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xmlns="" id="{832484A2-D581-064D-97B7-DE428B335436}"/>
              </a:ext>
            </a:extLst>
          </p:cNvPr>
          <p:cNvSpPr>
            <a:spLocks noGrp="1" noChangeArrowheads="1"/>
          </p:cNvSpPr>
          <p:nvPr>
            <p:ph type="title"/>
          </p:nvPr>
        </p:nvSpPr>
        <p:spPr>
          <a:xfrm>
            <a:off x="1981200" y="609600"/>
            <a:ext cx="8458200" cy="1143000"/>
          </a:xfrm>
        </p:spPr>
        <p:txBody>
          <a:bodyPr/>
          <a:lstStyle/>
          <a:p>
            <a:r>
              <a:rPr lang="en-US" altLang="en-US">
                <a:cs typeface="Times New Roman" panose="02020603050405020304" pitchFamily="18" charset="0"/>
              </a:rPr>
              <a:t>Example</a:t>
            </a:r>
          </a:p>
        </p:txBody>
      </p:sp>
      <p:sp>
        <p:nvSpPr>
          <p:cNvPr id="44036" name="Rectangle 6">
            <a:extLst>
              <a:ext uri="{FF2B5EF4-FFF2-40B4-BE49-F238E27FC236}">
                <a16:creationId xmlns:a16="http://schemas.microsoft.com/office/drawing/2014/main" xmlns="" id="{253995C3-4E41-C949-90A7-1D789461425C}"/>
              </a:ext>
            </a:extLst>
          </p:cNvPr>
          <p:cNvSpPr>
            <a:spLocks noChangeArrowheads="1"/>
          </p:cNvSpPr>
          <p:nvPr/>
        </p:nvSpPr>
        <p:spPr bwMode="auto">
          <a:xfrm>
            <a:off x="1905000" y="2057400"/>
            <a:ext cx="7010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A ball at 1200K is allowed to cool down in air at an ambient temperature of 300K.  Assuming heat is lost only due to radiation, the differential equation for the temperature of the ball is given by</a:t>
            </a:r>
            <a:r>
              <a:rPr lang="en-US" altLang="en-US" sz="1200">
                <a:latin typeface="Times New Roman" panose="02020603050405020304" pitchFamily="18" charset="0"/>
                <a:cs typeface="Times New Roman" panose="02020603050405020304" pitchFamily="18" charset="0"/>
              </a:rPr>
              <a:t> </a:t>
            </a:r>
            <a:endParaRPr lang="en-US" altLang="en-US" sz="1100">
              <a:latin typeface="Times New Roman" panose="02020603050405020304" pitchFamily="18" charset="0"/>
            </a:endParaRPr>
          </a:p>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4037" name="Object 5">
            <a:extLst>
              <a:ext uri="{FF2B5EF4-FFF2-40B4-BE49-F238E27FC236}">
                <a16:creationId xmlns:a16="http://schemas.microsoft.com/office/drawing/2014/main" xmlns="" id="{DCDD194A-915E-7545-8354-C9A53022A3C6}"/>
              </a:ext>
            </a:extLst>
          </p:cNvPr>
          <p:cNvGraphicFramePr>
            <a:graphicFrameLocks noChangeAspect="1"/>
          </p:cNvGraphicFramePr>
          <p:nvPr/>
        </p:nvGraphicFramePr>
        <p:xfrm>
          <a:off x="2819400" y="3124201"/>
          <a:ext cx="4267200" cy="555625"/>
        </p:xfrm>
        <a:graphic>
          <a:graphicData uri="http://schemas.openxmlformats.org/presentationml/2006/ole">
            <mc:AlternateContent xmlns:mc="http://schemas.openxmlformats.org/markup-compatibility/2006">
              <mc:Choice xmlns:v="urn:schemas-microsoft-com:vml" Requires="v">
                <p:oleObj spid="_x0000_s191526" name="Equation" r:id="rId4" imgW="69049900" imgH="9067800" progId="Equation.3">
                  <p:embed/>
                </p:oleObj>
              </mc:Choice>
              <mc:Fallback>
                <p:oleObj name="Equation" r:id="rId4" imgW="69049900" imgH="9067800" progId="Equation.3">
                  <p:embed/>
                  <p:pic>
                    <p:nvPicPr>
                      <p:cNvPr id="44037" name="Object 5">
                        <a:extLst>
                          <a:ext uri="{FF2B5EF4-FFF2-40B4-BE49-F238E27FC236}">
                            <a16:creationId xmlns:a16="http://schemas.microsoft.com/office/drawing/2014/main" xmlns="" id="{DCDD194A-915E-7545-8354-C9A53022A3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124201"/>
                        <a:ext cx="42672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Rectangle 7">
            <a:extLst>
              <a:ext uri="{FF2B5EF4-FFF2-40B4-BE49-F238E27FC236}">
                <a16:creationId xmlns:a16="http://schemas.microsoft.com/office/drawing/2014/main" xmlns="" id="{7D84D4C2-1EAB-A746-8F09-E5FC0BE1EB77}"/>
              </a:ext>
            </a:extLst>
          </p:cNvPr>
          <p:cNvSpPr>
            <a:spLocks noChangeArrowheads="1"/>
          </p:cNvSpPr>
          <p:nvPr/>
        </p:nvSpPr>
        <p:spPr bwMode="auto">
          <a:xfrm>
            <a:off x="1905000" y="3733800"/>
            <a:ext cx="234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  </a:t>
            </a:r>
            <a:endParaRPr lang="en-US" altLang="en-US" sz="1800">
              <a:latin typeface="Times New Roman" panose="02020603050405020304" pitchFamily="18" charset="0"/>
            </a:endParaRPr>
          </a:p>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Find the temperature at</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4039" name="Object 4">
            <a:extLst>
              <a:ext uri="{FF2B5EF4-FFF2-40B4-BE49-F238E27FC236}">
                <a16:creationId xmlns:a16="http://schemas.microsoft.com/office/drawing/2014/main" xmlns="" id="{9A26CF77-3D09-4A42-B199-7FCB061A8898}"/>
              </a:ext>
            </a:extLst>
          </p:cNvPr>
          <p:cNvGraphicFramePr>
            <a:graphicFrameLocks noChangeAspect="1"/>
          </p:cNvGraphicFramePr>
          <p:nvPr>
            <p:extLst>
              <p:ext uri="{D42A27DB-BD31-4B8C-83A1-F6EECF244321}">
                <p14:modId xmlns:p14="http://schemas.microsoft.com/office/powerpoint/2010/main" val="547183554"/>
              </p:ext>
            </p:extLst>
          </p:nvPr>
        </p:nvGraphicFramePr>
        <p:xfrm>
          <a:off x="4309947" y="4049752"/>
          <a:ext cx="762000" cy="284163"/>
        </p:xfrm>
        <a:graphic>
          <a:graphicData uri="http://schemas.openxmlformats.org/presentationml/2006/ole">
            <mc:AlternateContent xmlns:mc="http://schemas.openxmlformats.org/markup-compatibility/2006">
              <mc:Choice xmlns:v="urn:schemas-microsoft-com:vml" Requires="v">
                <p:oleObj spid="_x0000_s191527" name="Equation" r:id="rId6" imgW="11112500" imgH="4102100" progId="Equation.3">
                  <p:embed/>
                </p:oleObj>
              </mc:Choice>
              <mc:Fallback>
                <p:oleObj name="Equation" r:id="rId6" imgW="11112500" imgH="4102100" progId="Equation.3">
                  <p:embed/>
                  <p:pic>
                    <p:nvPicPr>
                      <p:cNvPr id="44039" name="Object 4">
                        <a:extLst>
                          <a:ext uri="{FF2B5EF4-FFF2-40B4-BE49-F238E27FC236}">
                            <a16:creationId xmlns:a16="http://schemas.microsoft.com/office/drawing/2014/main" xmlns="" id="{9A26CF77-3D09-4A42-B199-7FCB061A88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9947" y="4049752"/>
                        <a:ext cx="762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8">
            <a:extLst>
              <a:ext uri="{FF2B5EF4-FFF2-40B4-BE49-F238E27FC236}">
                <a16:creationId xmlns:a16="http://schemas.microsoft.com/office/drawing/2014/main" xmlns="" id="{3CFB8D58-71AF-4B48-9CD3-FC1B06E11485}"/>
              </a:ext>
            </a:extLst>
          </p:cNvPr>
          <p:cNvSpPr>
            <a:spLocks noChangeArrowheads="1"/>
          </p:cNvSpPr>
          <p:nvPr/>
        </p:nvSpPr>
        <p:spPr bwMode="auto">
          <a:xfrm>
            <a:off x="5105400" y="4038601"/>
            <a:ext cx="514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800">
                <a:latin typeface="Times New Roman" panose="02020603050405020304" pitchFamily="18" charset="0"/>
                <a:cs typeface="Times New Roman" panose="02020603050405020304" pitchFamily="18" charset="0"/>
              </a:rPr>
              <a:t>seconds using Heun’s method.  Assume a step size of</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4041" name="Object 3">
            <a:extLst>
              <a:ext uri="{FF2B5EF4-FFF2-40B4-BE49-F238E27FC236}">
                <a16:creationId xmlns:a16="http://schemas.microsoft.com/office/drawing/2014/main" xmlns="" id="{96229480-822B-614F-9D1D-440432E87896}"/>
              </a:ext>
            </a:extLst>
          </p:cNvPr>
          <p:cNvGraphicFramePr>
            <a:graphicFrameLocks noChangeAspect="1"/>
          </p:cNvGraphicFramePr>
          <p:nvPr/>
        </p:nvGraphicFramePr>
        <p:xfrm>
          <a:off x="1981200" y="4495800"/>
          <a:ext cx="838200" cy="300038"/>
        </p:xfrm>
        <a:graphic>
          <a:graphicData uri="http://schemas.openxmlformats.org/presentationml/2006/ole">
            <mc:AlternateContent xmlns:mc="http://schemas.openxmlformats.org/markup-compatibility/2006">
              <mc:Choice xmlns:v="urn:schemas-microsoft-com:vml" Requires="v">
                <p:oleObj spid="_x0000_s191528" name="Equation" r:id="rId8" imgW="11696700" imgH="4102100" progId="Equation.3">
                  <p:embed/>
                </p:oleObj>
              </mc:Choice>
              <mc:Fallback>
                <p:oleObj name="Equation" r:id="rId8" imgW="11696700" imgH="4102100" progId="Equation.3">
                  <p:embed/>
                  <p:pic>
                    <p:nvPicPr>
                      <p:cNvPr id="44041" name="Object 3">
                        <a:extLst>
                          <a:ext uri="{FF2B5EF4-FFF2-40B4-BE49-F238E27FC236}">
                            <a16:creationId xmlns:a16="http://schemas.microsoft.com/office/drawing/2014/main" xmlns="" id="{96229480-822B-614F-9D1D-440432E878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495800"/>
                        <a:ext cx="8382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2" name="Rectangle 9">
            <a:extLst>
              <a:ext uri="{FF2B5EF4-FFF2-40B4-BE49-F238E27FC236}">
                <a16:creationId xmlns:a16="http://schemas.microsoft.com/office/drawing/2014/main" xmlns="" id="{4FC9D5E1-B15B-F34D-BDE6-28C4A3E25F8B}"/>
              </a:ext>
            </a:extLst>
          </p:cNvPr>
          <p:cNvSpPr>
            <a:spLocks noChangeArrowheads="1"/>
          </p:cNvSpPr>
          <p:nvPr/>
        </p:nvSpPr>
        <p:spPr bwMode="auto">
          <a:xfrm>
            <a:off x="2819400" y="4495801"/>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seconds.</a:t>
            </a:r>
            <a:endParaRPr lang="en-US" altLang="en-US" sz="1800">
              <a:latin typeface="Times New Roman" panose="02020603050405020304" pitchFamily="18" charset="0"/>
            </a:endParaRPr>
          </a:p>
        </p:txBody>
      </p:sp>
      <p:graphicFrame>
        <p:nvGraphicFramePr>
          <p:cNvPr id="44043" name="Object 11">
            <a:extLst>
              <a:ext uri="{FF2B5EF4-FFF2-40B4-BE49-F238E27FC236}">
                <a16:creationId xmlns:a16="http://schemas.microsoft.com/office/drawing/2014/main" xmlns="" id="{73BD0BBA-70B7-7E45-A774-6E8228DD6E7F}"/>
              </a:ext>
            </a:extLst>
          </p:cNvPr>
          <p:cNvGraphicFramePr>
            <a:graphicFrameLocks noChangeAspect="1"/>
          </p:cNvGraphicFramePr>
          <p:nvPr/>
        </p:nvGraphicFramePr>
        <p:xfrm>
          <a:off x="4114800" y="4953001"/>
          <a:ext cx="2971800" cy="544513"/>
        </p:xfrm>
        <a:graphic>
          <a:graphicData uri="http://schemas.openxmlformats.org/presentationml/2006/ole">
            <mc:AlternateContent xmlns:mc="http://schemas.openxmlformats.org/markup-compatibility/2006">
              <mc:Choice xmlns:v="urn:schemas-microsoft-com:vml" Requires="v">
                <p:oleObj spid="_x0000_s191529" name="Equation" r:id="rId10" imgW="49149000" imgH="9067800" progId="Equation.3">
                  <p:embed/>
                </p:oleObj>
              </mc:Choice>
              <mc:Fallback>
                <p:oleObj name="Equation" r:id="rId10" imgW="49149000" imgH="9067800" progId="Equation.3">
                  <p:embed/>
                  <p:pic>
                    <p:nvPicPr>
                      <p:cNvPr id="44043" name="Object 11">
                        <a:extLst>
                          <a:ext uri="{FF2B5EF4-FFF2-40B4-BE49-F238E27FC236}">
                            <a16:creationId xmlns:a16="http://schemas.microsoft.com/office/drawing/2014/main" xmlns="" id="{73BD0BBA-70B7-7E45-A774-6E8228DD6E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4953001"/>
                        <a:ext cx="2971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4" name="Object 10">
            <a:extLst>
              <a:ext uri="{FF2B5EF4-FFF2-40B4-BE49-F238E27FC236}">
                <a16:creationId xmlns:a16="http://schemas.microsoft.com/office/drawing/2014/main" xmlns="" id="{88328E32-415E-F94B-A389-69794AD89031}"/>
              </a:ext>
            </a:extLst>
          </p:cNvPr>
          <p:cNvGraphicFramePr>
            <a:graphicFrameLocks noChangeAspect="1"/>
          </p:cNvGraphicFramePr>
          <p:nvPr/>
        </p:nvGraphicFramePr>
        <p:xfrm>
          <a:off x="4114800" y="5562600"/>
          <a:ext cx="3048000" cy="300038"/>
        </p:xfrm>
        <a:graphic>
          <a:graphicData uri="http://schemas.openxmlformats.org/presentationml/2006/ole">
            <mc:AlternateContent xmlns:mc="http://schemas.openxmlformats.org/markup-compatibility/2006">
              <mc:Choice xmlns:v="urn:schemas-microsoft-com:vml" Requires="v">
                <p:oleObj spid="_x0000_s191530" name="Equation" r:id="rId12" imgW="53543200" imgH="5270500" progId="Equation.3">
                  <p:embed/>
                </p:oleObj>
              </mc:Choice>
              <mc:Fallback>
                <p:oleObj name="Equation" r:id="rId12" imgW="53543200" imgH="5270500" progId="Equation.3">
                  <p:embed/>
                  <p:pic>
                    <p:nvPicPr>
                      <p:cNvPr id="44044" name="Object 10">
                        <a:extLst>
                          <a:ext uri="{FF2B5EF4-FFF2-40B4-BE49-F238E27FC236}">
                            <a16:creationId xmlns:a16="http://schemas.microsoft.com/office/drawing/2014/main" xmlns="" id="{88328E32-415E-F94B-A389-69794AD8903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5562600"/>
                        <a:ext cx="3048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5" name="Object 17">
            <a:extLst>
              <a:ext uri="{FF2B5EF4-FFF2-40B4-BE49-F238E27FC236}">
                <a16:creationId xmlns:a16="http://schemas.microsoft.com/office/drawing/2014/main" xmlns="" id="{4584F0B5-E3A6-3C42-B650-CA183361E767}"/>
              </a:ext>
            </a:extLst>
          </p:cNvPr>
          <p:cNvGraphicFramePr>
            <a:graphicFrameLocks noChangeAspect="1"/>
          </p:cNvGraphicFramePr>
          <p:nvPr/>
        </p:nvGraphicFramePr>
        <p:xfrm>
          <a:off x="4114800" y="5880101"/>
          <a:ext cx="2362200" cy="644525"/>
        </p:xfrm>
        <a:graphic>
          <a:graphicData uri="http://schemas.openxmlformats.org/presentationml/2006/ole">
            <mc:AlternateContent xmlns:mc="http://schemas.openxmlformats.org/markup-compatibility/2006">
              <mc:Choice xmlns:v="urn:schemas-microsoft-com:vml" Requires="v">
                <p:oleObj spid="_x0000_s191531" name="Equation" r:id="rId14" imgW="36283900" imgH="9944100" progId="Equation.3">
                  <p:embed/>
                </p:oleObj>
              </mc:Choice>
              <mc:Fallback>
                <p:oleObj name="Equation" r:id="rId14" imgW="36283900" imgH="9944100" progId="Equation.3">
                  <p:embed/>
                  <p:pic>
                    <p:nvPicPr>
                      <p:cNvPr id="44045" name="Object 17">
                        <a:extLst>
                          <a:ext uri="{FF2B5EF4-FFF2-40B4-BE49-F238E27FC236}">
                            <a16:creationId xmlns:a16="http://schemas.microsoft.com/office/drawing/2014/main" xmlns="" id="{4584F0B5-E3A6-3C42-B650-CA183361E76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14800" y="5880101"/>
                        <a:ext cx="2362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4696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xmlns="" id="{9ACFC2B4-A89A-FD4A-90B8-887F37059B56}"/>
              </a:ext>
            </a:extLst>
          </p:cNvPr>
          <p:cNvSpPr>
            <a:spLocks noGrp="1" noChangeArrowheads="1"/>
          </p:cNvSpPr>
          <p:nvPr>
            <p:ph type="title"/>
          </p:nvPr>
        </p:nvSpPr>
        <p:spPr/>
        <p:txBody>
          <a:bodyPr/>
          <a:lstStyle/>
          <a:p>
            <a:r>
              <a:rPr lang="en-US" altLang="en-US">
                <a:cs typeface="Times New Roman" panose="02020603050405020304" pitchFamily="18" charset="0"/>
              </a:rPr>
              <a:t>Solution</a:t>
            </a:r>
          </a:p>
        </p:txBody>
      </p:sp>
      <p:sp>
        <p:nvSpPr>
          <p:cNvPr id="46084" name="Rectangle 55">
            <a:extLst>
              <a:ext uri="{FF2B5EF4-FFF2-40B4-BE49-F238E27FC236}">
                <a16:creationId xmlns:a16="http://schemas.microsoft.com/office/drawing/2014/main" xmlns="" id="{6E9A84E3-99AD-2144-BB95-7858E4625C0B}"/>
              </a:ext>
            </a:extLst>
          </p:cNvPr>
          <p:cNvSpPr>
            <a:spLocks noChangeArrowheads="1"/>
          </p:cNvSpPr>
          <p:nvPr/>
        </p:nvSpPr>
        <p:spPr bwMode="auto">
          <a:xfrm>
            <a:off x="2667000" y="1981201"/>
            <a:ext cx="1289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Step 1:</a:t>
            </a:r>
            <a:r>
              <a:rPr lang="en-US" altLang="en-US" sz="1200" b="1" dirty="0">
                <a:latin typeface="Times New Roman" panose="02020603050405020304" pitchFamily="18" charset="0"/>
                <a:cs typeface="Times New Roman" panose="02020603050405020304" pitchFamily="18" charset="0"/>
              </a:rPr>
              <a:t>	     </a:t>
            </a:r>
            <a:endParaRPr lang="en-US" altLang="en-US" sz="2400" b="1" dirty="0">
              <a:latin typeface="Times New Roman" panose="02020603050405020304" pitchFamily="18" charset="0"/>
            </a:endParaRPr>
          </a:p>
        </p:txBody>
      </p:sp>
      <p:graphicFrame>
        <p:nvGraphicFramePr>
          <p:cNvPr id="46085" name="Object 63">
            <a:extLst>
              <a:ext uri="{FF2B5EF4-FFF2-40B4-BE49-F238E27FC236}">
                <a16:creationId xmlns:a16="http://schemas.microsoft.com/office/drawing/2014/main" xmlns="" id="{FFAA45FA-E8AF-E84E-99A1-4CB80B6913DC}"/>
              </a:ext>
            </a:extLst>
          </p:cNvPr>
          <p:cNvGraphicFramePr>
            <a:graphicFrameLocks noChangeAspect="1"/>
          </p:cNvGraphicFramePr>
          <p:nvPr/>
        </p:nvGraphicFramePr>
        <p:xfrm>
          <a:off x="3905250" y="2090738"/>
          <a:ext cx="2859088" cy="347662"/>
        </p:xfrm>
        <a:graphic>
          <a:graphicData uri="http://schemas.openxmlformats.org/presentationml/2006/ole">
            <mc:AlternateContent xmlns:mc="http://schemas.openxmlformats.org/markup-compatibility/2006">
              <mc:Choice xmlns:v="urn:schemas-microsoft-com:vml" Requires="v">
                <p:oleObj spid="_x0000_s193562" name="Equation" r:id="rId4" imgW="43294300" imgH="5270500" progId="Equation.3">
                  <p:embed/>
                </p:oleObj>
              </mc:Choice>
              <mc:Fallback>
                <p:oleObj name="Equation" r:id="rId4" imgW="43294300" imgH="5270500" progId="Equation.3">
                  <p:embed/>
                  <p:pic>
                    <p:nvPicPr>
                      <p:cNvPr id="46085" name="Object 63">
                        <a:extLst>
                          <a:ext uri="{FF2B5EF4-FFF2-40B4-BE49-F238E27FC236}">
                            <a16:creationId xmlns:a16="http://schemas.microsoft.com/office/drawing/2014/main" xmlns="" id="{FFAA45FA-E8AF-E84E-99A1-4CB80B691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250" y="2090738"/>
                        <a:ext cx="28590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72">
            <a:extLst>
              <a:ext uri="{FF2B5EF4-FFF2-40B4-BE49-F238E27FC236}">
                <a16:creationId xmlns:a16="http://schemas.microsoft.com/office/drawing/2014/main" xmlns="" id="{0AD8B2E2-78C2-A94F-BFF2-A55B87640315}"/>
              </a:ext>
            </a:extLst>
          </p:cNvPr>
          <p:cNvGraphicFramePr>
            <a:graphicFrameLocks noChangeAspect="1"/>
          </p:cNvGraphicFramePr>
          <p:nvPr/>
        </p:nvGraphicFramePr>
        <p:xfrm>
          <a:off x="2514600" y="2667001"/>
          <a:ext cx="3429000" cy="1362075"/>
        </p:xfrm>
        <a:graphic>
          <a:graphicData uri="http://schemas.openxmlformats.org/presentationml/2006/ole">
            <mc:AlternateContent xmlns:mc="http://schemas.openxmlformats.org/markup-compatibility/2006">
              <mc:Choice xmlns:v="urn:schemas-microsoft-com:vml" Requires="v">
                <p:oleObj spid="_x0000_s193563" name="Equation" r:id="rId6" imgW="51790600" imgH="20485100" progId="Equation.3">
                  <p:embed/>
                </p:oleObj>
              </mc:Choice>
              <mc:Fallback>
                <p:oleObj name="Equation" r:id="rId6" imgW="51790600" imgH="20485100" progId="Equation.3">
                  <p:embed/>
                  <p:pic>
                    <p:nvPicPr>
                      <p:cNvPr id="46086" name="Object 72">
                        <a:extLst>
                          <a:ext uri="{FF2B5EF4-FFF2-40B4-BE49-F238E27FC236}">
                            <a16:creationId xmlns:a16="http://schemas.microsoft.com/office/drawing/2014/main" xmlns="" id="{0AD8B2E2-78C2-A94F-BFF2-A55B876403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2667001"/>
                        <a:ext cx="34290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7" name="Object 68">
            <a:extLst>
              <a:ext uri="{FF2B5EF4-FFF2-40B4-BE49-F238E27FC236}">
                <a16:creationId xmlns:a16="http://schemas.microsoft.com/office/drawing/2014/main" xmlns="" id="{EEE26A8A-A7D6-AC42-AC8D-47097584CEB0}"/>
              </a:ext>
            </a:extLst>
          </p:cNvPr>
          <p:cNvGraphicFramePr>
            <a:graphicFrameLocks noChangeAspect="1"/>
          </p:cNvGraphicFramePr>
          <p:nvPr/>
        </p:nvGraphicFramePr>
        <p:xfrm>
          <a:off x="6096000" y="2667000"/>
          <a:ext cx="3595688" cy="1676400"/>
        </p:xfrm>
        <a:graphic>
          <a:graphicData uri="http://schemas.openxmlformats.org/presentationml/2006/ole">
            <mc:AlternateContent xmlns:mc="http://schemas.openxmlformats.org/markup-compatibility/2006">
              <mc:Choice xmlns:v="urn:schemas-microsoft-com:vml" Requires="v">
                <p:oleObj spid="_x0000_s193564" name="Equation" r:id="rId8" imgW="55003700" imgH="25742900" progId="Equation.3">
                  <p:embed/>
                </p:oleObj>
              </mc:Choice>
              <mc:Fallback>
                <p:oleObj name="Equation" r:id="rId8" imgW="55003700" imgH="25742900" progId="Equation.3">
                  <p:embed/>
                  <p:pic>
                    <p:nvPicPr>
                      <p:cNvPr id="46087" name="Object 68">
                        <a:extLst>
                          <a:ext uri="{FF2B5EF4-FFF2-40B4-BE49-F238E27FC236}">
                            <a16:creationId xmlns:a16="http://schemas.microsoft.com/office/drawing/2014/main" xmlns="" id="{EEE26A8A-A7D6-AC42-AC8D-47097584CE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2667000"/>
                        <a:ext cx="35956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8" name="Object 85">
            <a:extLst>
              <a:ext uri="{FF2B5EF4-FFF2-40B4-BE49-F238E27FC236}">
                <a16:creationId xmlns:a16="http://schemas.microsoft.com/office/drawing/2014/main" xmlns="" id="{311941B7-CE00-4940-BCFF-DE68DB72CC40}"/>
              </a:ext>
            </a:extLst>
          </p:cNvPr>
          <p:cNvGraphicFramePr>
            <a:graphicFrameLocks noChangeAspect="1"/>
          </p:cNvGraphicFramePr>
          <p:nvPr/>
        </p:nvGraphicFramePr>
        <p:xfrm>
          <a:off x="2971800" y="4419600"/>
          <a:ext cx="4186238" cy="1981200"/>
        </p:xfrm>
        <a:graphic>
          <a:graphicData uri="http://schemas.openxmlformats.org/presentationml/2006/ole">
            <mc:AlternateContent xmlns:mc="http://schemas.openxmlformats.org/markup-compatibility/2006">
              <mc:Choice xmlns:v="urn:schemas-microsoft-com:vml" Requires="v">
                <p:oleObj spid="_x0000_s193565" name="Equation" r:id="rId10" imgW="63779400" imgH="30429200" progId="Equation.3">
                  <p:embed/>
                </p:oleObj>
              </mc:Choice>
              <mc:Fallback>
                <p:oleObj name="Equation" r:id="rId10" imgW="63779400" imgH="30429200" progId="Equation.3">
                  <p:embed/>
                  <p:pic>
                    <p:nvPicPr>
                      <p:cNvPr id="46088" name="Object 85">
                        <a:extLst>
                          <a:ext uri="{FF2B5EF4-FFF2-40B4-BE49-F238E27FC236}">
                            <a16:creationId xmlns:a16="http://schemas.microsoft.com/office/drawing/2014/main" xmlns="" id="{311941B7-CE00-4940-BCFF-DE68DB72CC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4419600"/>
                        <a:ext cx="41862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3396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xmlns="" id="{C0C6BBD4-163C-3A44-A2CD-466236E742EC}"/>
              </a:ext>
            </a:extLst>
          </p:cNvPr>
          <p:cNvSpPr>
            <a:spLocks noGrp="1" noChangeArrowheads="1"/>
          </p:cNvSpPr>
          <p:nvPr>
            <p:ph type="title"/>
          </p:nvPr>
        </p:nvSpPr>
        <p:spPr/>
        <p:txBody>
          <a:bodyPr/>
          <a:lstStyle/>
          <a:p>
            <a:r>
              <a:rPr lang="en-US" altLang="en-US"/>
              <a:t>Solution Cont</a:t>
            </a:r>
          </a:p>
        </p:txBody>
      </p:sp>
      <p:sp>
        <p:nvSpPr>
          <p:cNvPr id="48132" name="Rectangle 36">
            <a:extLst>
              <a:ext uri="{FF2B5EF4-FFF2-40B4-BE49-F238E27FC236}">
                <a16:creationId xmlns:a16="http://schemas.microsoft.com/office/drawing/2014/main" xmlns="" id="{86758AB7-B31E-A342-A0E5-DD9C4D69CE96}"/>
              </a:ext>
            </a:extLst>
          </p:cNvPr>
          <p:cNvSpPr>
            <a:spLocks noChangeArrowheads="1"/>
          </p:cNvSpPr>
          <p:nvPr/>
        </p:nvSpPr>
        <p:spPr bwMode="auto">
          <a:xfrm>
            <a:off x="2133601" y="2133601"/>
            <a:ext cx="1128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just">
              <a:spcBef>
                <a:spcPct val="0"/>
              </a:spcBef>
              <a:buClrTx/>
              <a:buSzTx/>
              <a:buFontTx/>
              <a:buNone/>
            </a:pPr>
            <a:r>
              <a:rPr lang="en-US" altLang="en-US" sz="2000" b="1">
                <a:latin typeface="Times New Roman" panose="02020603050405020304" pitchFamily="18" charset="0"/>
                <a:cs typeface="Times New Roman" panose="02020603050405020304" pitchFamily="18" charset="0"/>
              </a:rPr>
              <a:t>Step 2:</a:t>
            </a: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graphicFrame>
        <p:nvGraphicFramePr>
          <p:cNvPr id="48133" name="Object 46">
            <a:extLst>
              <a:ext uri="{FF2B5EF4-FFF2-40B4-BE49-F238E27FC236}">
                <a16:creationId xmlns:a16="http://schemas.microsoft.com/office/drawing/2014/main" xmlns="" id="{3091FCE6-4A21-6E4F-BB9E-3C5618D27800}"/>
              </a:ext>
            </a:extLst>
          </p:cNvPr>
          <p:cNvGraphicFramePr>
            <a:graphicFrameLocks noChangeAspect="1"/>
          </p:cNvGraphicFramePr>
          <p:nvPr/>
        </p:nvGraphicFramePr>
        <p:xfrm>
          <a:off x="3200400" y="2133601"/>
          <a:ext cx="4495800" cy="360363"/>
        </p:xfrm>
        <a:graphic>
          <a:graphicData uri="http://schemas.openxmlformats.org/presentationml/2006/ole">
            <mc:AlternateContent xmlns:mc="http://schemas.openxmlformats.org/markup-compatibility/2006">
              <mc:Choice xmlns:v="urn:schemas-microsoft-com:vml" Requires="v">
                <p:oleObj spid="_x0000_s196634" name="Equation" r:id="rId4" imgW="65824100" imgH="5270500" progId="Equation.3">
                  <p:embed/>
                </p:oleObj>
              </mc:Choice>
              <mc:Fallback>
                <p:oleObj name="Equation" r:id="rId4" imgW="65824100" imgH="5270500" progId="Equation.3">
                  <p:embed/>
                  <p:pic>
                    <p:nvPicPr>
                      <p:cNvPr id="48133" name="Object 46">
                        <a:extLst>
                          <a:ext uri="{FF2B5EF4-FFF2-40B4-BE49-F238E27FC236}">
                            <a16:creationId xmlns:a16="http://schemas.microsoft.com/office/drawing/2014/main" xmlns="" id="{3091FCE6-4A21-6E4F-BB9E-3C5618D27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133601"/>
                        <a:ext cx="4495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Object 51">
            <a:extLst>
              <a:ext uri="{FF2B5EF4-FFF2-40B4-BE49-F238E27FC236}">
                <a16:creationId xmlns:a16="http://schemas.microsoft.com/office/drawing/2014/main" xmlns="" id="{9975D3E2-40F8-BA49-A963-06EF06DC3533}"/>
              </a:ext>
            </a:extLst>
          </p:cNvPr>
          <p:cNvGraphicFramePr>
            <a:graphicFrameLocks noChangeAspect="1"/>
          </p:cNvGraphicFramePr>
          <p:nvPr/>
        </p:nvGraphicFramePr>
        <p:xfrm>
          <a:off x="2209800" y="2667001"/>
          <a:ext cx="3562350" cy="1363663"/>
        </p:xfrm>
        <a:graphic>
          <a:graphicData uri="http://schemas.openxmlformats.org/presentationml/2006/ole">
            <mc:AlternateContent xmlns:mc="http://schemas.openxmlformats.org/markup-compatibility/2006">
              <mc:Choice xmlns:v="urn:schemas-microsoft-com:vml" Requires="v">
                <p:oleObj spid="_x0000_s196635" name="Equation" r:id="rId6" imgW="54711600" imgH="20485100" progId="Equation.3">
                  <p:embed/>
                </p:oleObj>
              </mc:Choice>
              <mc:Fallback>
                <p:oleObj name="Equation" r:id="rId6" imgW="54711600" imgH="20485100" progId="Equation.3">
                  <p:embed/>
                  <p:pic>
                    <p:nvPicPr>
                      <p:cNvPr id="48134" name="Object 51">
                        <a:extLst>
                          <a:ext uri="{FF2B5EF4-FFF2-40B4-BE49-F238E27FC236}">
                            <a16:creationId xmlns:a16="http://schemas.microsoft.com/office/drawing/2014/main" xmlns="" id="{9975D3E2-40F8-BA49-A963-06EF06DC35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667001"/>
                        <a:ext cx="356235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5" name="Object 60">
            <a:extLst>
              <a:ext uri="{FF2B5EF4-FFF2-40B4-BE49-F238E27FC236}">
                <a16:creationId xmlns:a16="http://schemas.microsoft.com/office/drawing/2014/main" xmlns="" id="{D6DC3DA3-31A3-4E47-B347-DD27336A7C5D}"/>
              </a:ext>
            </a:extLst>
          </p:cNvPr>
          <p:cNvGraphicFramePr>
            <a:graphicFrameLocks noChangeAspect="1"/>
          </p:cNvGraphicFramePr>
          <p:nvPr/>
        </p:nvGraphicFramePr>
        <p:xfrm>
          <a:off x="6400801" y="2590800"/>
          <a:ext cx="3795713" cy="1652588"/>
        </p:xfrm>
        <a:graphic>
          <a:graphicData uri="http://schemas.openxmlformats.org/presentationml/2006/ole">
            <mc:AlternateContent xmlns:mc="http://schemas.openxmlformats.org/markup-compatibility/2006">
              <mc:Choice xmlns:v="urn:schemas-microsoft-com:vml" Requires="v">
                <p:oleObj spid="_x0000_s196636" name="Equation" r:id="rId8" imgW="59982100" imgH="25742900" progId="Equation.3">
                  <p:embed/>
                </p:oleObj>
              </mc:Choice>
              <mc:Fallback>
                <p:oleObj name="Equation" r:id="rId8" imgW="59982100" imgH="25742900" progId="Equation.3">
                  <p:embed/>
                  <p:pic>
                    <p:nvPicPr>
                      <p:cNvPr id="48135" name="Object 60">
                        <a:extLst>
                          <a:ext uri="{FF2B5EF4-FFF2-40B4-BE49-F238E27FC236}">
                            <a16:creationId xmlns:a16="http://schemas.microsoft.com/office/drawing/2014/main" xmlns="" id="{D6DC3DA3-31A3-4E47-B347-DD27336A7C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1" y="2590800"/>
                        <a:ext cx="3795713"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6" name="Object 70">
            <a:extLst>
              <a:ext uri="{FF2B5EF4-FFF2-40B4-BE49-F238E27FC236}">
                <a16:creationId xmlns:a16="http://schemas.microsoft.com/office/drawing/2014/main" xmlns="" id="{04B7DB2A-8F4A-9A4E-9C5F-BC122C33AFCA}"/>
              </a:ext>
            </a:extLst>
          </p:cNvPr>
          <p:cNvGraphicFramePr>
            <a:graphicFrameLocks noChangeAspect="1"/>
          </p:cNvGraphicFramePr>
          <p:nvPr/>
        </p:nvGraphicFramePr>
        <p:xfrm>
          <a:off x="2667001" y="4419600"/>
          <a:ext cx="4570413" cy="1981200"/>
        </p:xfrm>
        <a:graphic>
          <a:graphicData uri="http://schemas.openxmlformats.org/presentationml/2006/ole">
            <mc:AlternateContent xmlns:mc="http://schemas.openxmlformats.org/markup-compatibility/2006">
              <mc:Choice xmlns:v="urn:schemas-microsoft-com:vml" Requires="v">
                <p:oleObj spid="_x0000_s196637" name="Equation" r:id="rId10" imgW="69634100" imgH="30429200" progId="Equation.3">
                  <p:embed/>
                </p:oleObj>
              </mc:Choice>
              <mc:Fallback>
                <p:oleObj name="Equation" r:id="rId10" imgW="69634100" imgH="30429200" progId="Equation.3">
                  <p:embed/>
                  <p:pic>
                    <p:nvPicPr>
                      <p:cNvPr id="48136" name="Object 70">
                        <a:extLst>
                          <a:ext uri="{FF2B5EF4-FFF2-40B4-BE49-F238E27FC236}">
                            <a16:creationId xmlns:a16="http://schemas.microsoft.com/office/drawing/2014/main" xmlns="" id="{04B7DB2A-8F4A-9A4E-9C5F-BC122C33AF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1" y="4419600"/>
                        <a:ext cx="45704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02353074"/>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customXml/itemProps2.xml><?xml version="1.0" encoding="utf-8"?>
<ds:datastoreItem xmlns:ds="http://schemas.openxmlformats.org/officeDocument/2006/customXml" ds:itemID="{F691BC0F-DBFB-40C0-BF1E-484798BCB63F}">
  <ds:schemaRefs>
    <ds:schemaRef ds:uri="http://schemas.microsoft.com/sharepoint/v3/contenttype/forms"/>
  </ds:schemaRefs>
</ds:datastoreItem>
</file>

<file path=customXml/itemProps3.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5930</TotalTime>
  <Words>494</Words>
  <Application>Microsoft Macintosh PowerPoint</Application>
  <PresentationFormat>Widescreen</PresentationFormat>
  <Paragraphs>150</Paragraphs>
  <Slides>16</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6" baseType="lpstr">
      <vt:lpstr>Calibri</vt:lpstr>
      <vt:lpstr>Calibri Light</vt:lpstr>
      <vt:lpstr>Symbol</vt:lpstr>
      <vt:lpstr>Tahoma</vt:lpstr>
      <vt:lpstr>Times New Roman</vt:lpstr>
      <vt:lpstr>Wingdings</vt:lpstr>
      <vt:lpstr>Arial</vt:lpstr>
      <vt:lpstr>Office Theme</vt:lpstr>
      <vt:lpstr>Equation</vt:lpstr>
      <vt:lpstr>Chart</vt:lpstr>
      <vt:lpstr>Week 11b</vt:lpstr>
      <vt:lpstr>Reference</vt:lpstr>
      <vt:lpstr>Runge-Kutta 2nd Order Method</vt:lpstr>
      <vt:lpstr> Heun’s Method</vt:lpstr>
      <vt:lpstr>Midpoint Method</vt:lpstr>
      <vt:lpstr>Ralston’s Method</vt:lpstr>
      <vt:lpstr>Example</vt:lpstr>
      <vt:lpstr>Solution</vt:lpstr>
      <vt:lpstr>Solution Cont</vt:lpstr>
      <vt:lpstr>Solution Cont</vt:lpstr>
      <vt:lpstr>Comparison with exact results</vt:lpstr>
      <vt:lpstr>Effect of step size</vt:lpstr>
      <vt:lpstr>Effects of step size on Heun’s Method</vt:lpstr>
      <vt:lpstr>Comparison of Euler and Runge-Kutta 2nd Order Methods</vt:lpstr>
      <vt:lpstr>Comparison of Euler and Runge-Kutta 2nd Order Methods</vt:lpstr>
      <vt:lpstr>Comparison of Euler and Runge-Kutta 2nd Order Methods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209</cp:revision>
  <dcterms:created xsi:type="dcterms:W3CDTF">2018-07-13T04:13:16Z</dcterms:created>
  <dcterms:modified xsi:type="dcterms:W3CDTF">2021-02-05T11:15:26Z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