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9" r:id="rId5"/>
    <p:sldId id="261" r:id="rId6"/>
    <p:sldId id="331" r:id="rId7"/>
    <p:sldId id="290" r:id="rId8"/>
    <p:sldId id="329" r:id="rId9"/>
    <p:sldId id="334" r:id="rId10"/>
    <p:sldId id="302" r:id="rId11"/>
    <p:sldId id="335" r:id="rId12"/>
    <p:sldId id="311" r:id="rId13"/>
    <p:sldId id="308" r:id="rId14"/>
    <p:sldId id="307" r:id="rId15"/>
    <p:sldId id="303" r:id="rId16"/>
    <p:sldId id="310"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7" autoAdjust="0"/>
    <p:restoredTop sz="95673" autoAdjust="0"/>
  </p:normalViewPr>
  <p:slideViewPr>
    <p:cSldViewPr snapToGrid="0">
      <p:cViewPr varScale="1">
        <p:scale>
          <a:sx n="62" d="100"/>
          <a:sy n="62"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image" Target="../media/image8.emf"/><Relationship Id="rId2"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image" Target="../media/image14.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23.emf"/><Relationship Id="rId2"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xmlns="" id="{2391E5AE-B533-6145-87D4-2824A03539C4}"/>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a:extLst>
              <a:ext uri="{FF2B5EF4-FFF2-40B4-BE49-F238E27FC236}">
                <a16:creationId xmlns:a16="http://schemas.microsoft.com/office/drawing/2014/main" xmlns="" id="{8F72D35A-984C-4F49-B5DB-3FEAD5E26F5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6272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2AAF4833-3467-5F4E-82B2-3E4AC8F0ED19}"/>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xmlns="" id="{F39189E1-E3AB-1946-8F98-E932002766C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0020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507BF820-1322-0441-8912-D379580F0157}"/>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Rectangle 3">
            <a:extLst>
              <a:ext uri="{FF2B5EF4-FFF2-40B4-BE49-F238E27FC236}">
                <a16:creationId xmlns:a16="http://schemas.microsoft.com/office/drawing/2014/main" xmlns="" id="{2D235F27-E1A0-6743-B22D-BFDEA64EA8F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06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xmlns="" id="{39B3DA6B-76C6-C946-9D51-3E76B7A074B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Rectangle 3">
            <a:extLst>
              <a:ext uri="{FF2B5EF4-FFF2-40B4-BE49-F238E27FC236}">
                <a16:creationId xmlns:a16="http://schemas.microsoft.com/office/drawing/2014/main" xmlns="" id="{D3C39D4A-515A-2C43-A6BA-F22BD99DC97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4043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0B5310B9-5110-DB4B-8AB4-D3EC27303A2A}"/>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Rectangle 3">
            <a:extLst>
              <a:ext uri="{FF2B5EF4-FFF2-40B4-BE49-F238E27FC236}">
                <a16:creationId xmlns:a16="http://schemas.microsoft.com/office/drawing/2014/main" xmlns="" id="{F6FD08BE-5E33-C74F-8A07-8EEFB282ED2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8982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xmlns="" id="{D0466745-D218-554F-96BE-3F59E7FD0627}"/>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Rectangle 3">
            <a:extLst>
              <a:ext uri="{FF2B5EF4-FFF2-40B4-BE49-F238E27FC236}">
                <a16:creationId xmlns:a16="http://schemas.microsoft.com/office/drawing/2014/main" xmlns="" id="{5AFBF91F-8574-DC47-9519-BBCAE11C793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8443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FAFF5ECE-F586-8347-A423-FFD9CC4C42E1}"/>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Rectangle 3">
            <a:extLst>
              <a:ext uri="{FF2B5EF4-FFF2-40B4-BE49-F238E27FC236}">
                <a16:creationId xmlns:a16="http://schemas.microsoft.com/office/drawing/2014/main" xmlns="" id="{960B60E0-DFB2-0B47-9B82-92C8F79B139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683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DB024112-91C0-7E49-8905-90CD7599CAFA}"/>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Rectangle 3">
            <a:extLst>
              <a:ext uri="{FF2B5EF4-FFF2-40B4-BE49-F238E27FC236}">
                <a16:creationId xmlns:a16="http://schemas.microsoft.com/office/drawing/2014/main" xmlns="" id="{9E6E014F-4AB3-DE4A-9B07-4572DBEB9F27}"/>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4875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3D5A2125-F879-AC4F-9BAA-6F39E376552F}"/>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Rectangle 3">
            <a:extLst>
              <a:ext uri="{FF2B5EF4-FFF2-40B4-BE49-F238E27FC236}">
                <a16:creationId xmlns:a16="http://schemas.microsoft.com/office/drawing/2014/main" xmlns="" id="{BECC6CCB-9627-B441-9E16-7481E99A0E49}"/>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8452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D9ECFF9A-5459-D645-B5DD-A8F8642AB788}"/>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Rectangle 3">
            <a:extLst>
              <a:ext uri="{FF2B5EF4-FFF2-40B4-BE49-F238E27FC236}">
                <a16:creationId xmlns:a16="http://schemas.microsoft.com/office/drawing/2014/main" xmlns="" id="{DB27DF06-3169-A64F-8182-83E32A5E3BE7}"/>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1288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78EE0F7A-171E-F44A-9E27-43B356EB2632}"/>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Rectangle 3">
            <a:extLst>
              <a:ext uri="{FF2B5EF4-FFF2-40B4-BE49-F238E27FC236}">
                <a16:creationId xmlns:a16="http://schemas.microsoft.com/office/drawing/2014/main" xmlns="" id="{D27F0A10-BA4A-1D4F-85D7-637AD849CE6C}"/>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0520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834991A-8540-F348-848E-9452BB7F23F9}"/>
              </a:ext>
            </a:extLst>
          </p:cNvPr>
          <p:cNvSpPr>
            <a:spLocks noGrp="1"/>
          </p:cNvSpPr>
          <p:nvPr>
            <p:ph type="dt" sz="half" idx="10"/>
          </p:nvPr>
        </p:nvSpPr>
        <p:spPr/>
        <p:txBody>
          <a:bodyPr/>
          <a:lstStyle>
            <a:lvl1pPr>
              <a:defRPr/>
            </a:lvl1pPr>
          </a:lstStyle>
          <a:p>
            <a:pPr>
              <a:defRPr/>
            </a:pPr>
            <a:fld id="{44AD0B0F-F136-2543-967C-8B967DDDF11D}" type="datetime1">
              <a:rPr lang="en-US"/>
              <a:pPr>
                <a:defRPr/>
              </a:pPr>
              <a:t>2/5/21</a:t>
            </a:fld>
            <a:endParaRPr lang="en-US"/>
          </a:p>
        </p:txBody>
      </p:sp>
      <p:sp>
        <p:nvSpPr>
          <p:cNvPr id="6" name="Footer Placeholder 5">
            <a:extLst>
              <a:ext uri="{FF2B5EF4-FFF2-40B4-BE49-F238E27FC236}">
                <a16:creationId xmlns:a16="http://schemas.microsoft.com/office/drawing/2014/main" xmlns="" id="{ECDA0F87-FFB5-C545-963E-2C1EF947570A}"/>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a:extLst>
              <a:ext uri="{FF2B5EF4-FFF2-40B4-BE49-F238E27FC236}">
                <a16:creationId xmlns:a16="http://schemas.microsoft.com/office/drawing/2014/main" xmlns="" id="{34D57E4B-77D1-2443-ADB4-58D1F5C27678}"/>
              </a:ext>
            </a:extLst>
          </p:cNvPr>
          <p:cNvSpPr>
            <a:spLocks noGrp="1"/>
          </p:cNvSpPr>
          <p:nvPr>
            <p:ph type="sldNum" sz="quarter" idx="12"/>
          </p:nvPr>
        </p:nvSpPr>
        <p:spPr/>
        <p:txBody>
          <a:bodyPr/>
          <a:lstStyle>
            <a:lvl1pPr>
              <a:defRPr smtClean="0"/>
            </a:lvl1pPr>
          </a:lstStyle>
          <a:p>
            <a:pPr>
              <a:defRPr/>
            </a:pPr>
            <a:fld id="{5A7850A8-3735-6B43-A5FD-AF99BA9A856F}" type="slidenum">
              <a:rPr lang="en-US" altLang="en-US"/>
              <a:pPr>
                <a:defRPr/>
              </a:pPr>
              <a:t>‹#›</a:t>
            </a:fld>
            <a:endParaRPr lang="en-US" altLang="en-US"/>
          </a:p>
        </p:txBody>
      </p:sp>
    </p:spTree>
    <p:extLst>
      <p:ext uri="{BB962C8B-B14F-4D97-AF65-F5344CB8AC3E}">
        <p14:creationId xmlns:p14="http://schemas.microsoft.com/office/powerpoint/2010/main" val="14378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2.bin"/><Relationship Id="rId5" Type="http://schemas.openxmlformats.org/officeDocument/2006/relationships/image" Target="../media/image3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oleObject" Target="../embeddings/oleObject5.bin"/><Relationship Id="rId13" Type="http://schemas.openxmlformats.org/officeDocument/2006/relationships/image" Target="../media/image6.emf"/><Relationship Id="rId14" Type="http://schemas.openxmlformats.org/officeDocument/2006/relationships/oleObject" Target="../embeddings/oleObject6.bin"/><Relationship Id="rId15"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8" Type="http://schemas.openxmlformats.org/officeDocument/2006/relationships/oleObject" Target="../embeddings/oleObject3.bin"/><Relationship Id="rId9" Type="http://schemas.openxmlformats.org/officeDocument/2006/relationships/image" Target="../media/image4.emf"/><Relationship Id="rId10"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oleObject" Target="../embeddings/oleObject11.bin"/><Relationship Id="rId13" Type="http://schemas.openxmlformats.org/officeDocument/2006/relationships/image" Target="../media/image12.emf"/><Relationship Id="rId14" Type="http://schemas.openxmlformats.org/officeDocument/2006/relationships/oleObject" Target="../embeddings/oleObject12.bin"/><Relationship Id="rId1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6.xml"/><Relationship Id="rId3" Type="http://schemas.openxmlformats.org/officeDocument/2006/relationships/notesSlide" Target="../notesSlides/notesSlide2.xml"/><Relationship Id="rId4" Type="http://schemas.openxmlformats.org/officeDocument/2006/relationships/oleObject" Target="../embeddings/oleObject7.bin"/><Relationship Id="rId5" Type="http://schemas.openxmlformats.org/officeDocument/2006/relationships/image" Target="../media/image8.emf"/><Relationship Id="rId6" Type="http://schemas.openxmlformats.org/officeDocument/2006/relationships/oleObject" Target="../embeddings/oleObject8.bin"/><Relationship Id="rId7" Type="http://schemas.openxmlformats.org/officeDocument/2006/relationships/image" Target="../media/image9.emf"/><Relationship Id="rId8" Type="http://schemas.openxmlformats.org/officeDocument/2006/relationships/oleObject" Target="../embeddings/oleObject9.bin"/><Relationship Id="rId9" Type="http://schemas.openxmlformats.org/officeDocument/2006/relationships/image" Target="../media/image10.emf"/><Relationship Id="rId10"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oleObject" Target="../embeddings/oleObject17.bin"/><Relationship Id="rId13"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6.xml"/><Relationship Id="rId3" Type="http://schemas.openxmlformats.org/officeDocument/2006/relationships/notesSlide" Target="../notesSlides/notesSlide3.xml"/><Relationship Id="rId4" Type="http://schemas.openxmlformats.org/officeDocument/2006/relationships/oleObject" Target="../embeddings/oleObject13.bin"/><Relationship Id="rId5" Type="http://schemas.openxmlformats.org/officeDocument/2006/relationships/image" Target="../media/image14.emf"/><Relationship Id="rId6" Type="http://schemas.openxmlformats.org/officeDocument/2006/relationships/oleObject" Target="../embeddings/oleObject14.bin"/><Relationship Id="rId7" Type="http://schemas.openxmlformats.org/officeDocument/2006/relationships/image" Target="../media/image15.emf"/><Relationship Id="rId8" Type="http://schemas.openxmlformats.org/officeDocument/2006/relationships/oleObject" Target="../embeddings/oleObject15.bin"/><Relationship Id="rId9" Type="http://schemas.openxmlformats.org/officeDocument/2006/relationships/image" Target="../media/image16.emf"/><Relationship Id="rId10"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8.bin"/><Relationship Id="rId5" Type="http://schemas.openxmlformats.org/officeDocument/2006/relationships/image" Target="../media/image19.emf"/><Relationship Id="rId6" Type="http://schemas.openxmlformats.org/officeDocument/2006/relationships/oleObject" Target="../embeddings/oleObject19.bin"/><Relationship Id="rId7" Type="http://schemas.openxmlformats.org/officeDocument/2006/relationships/image" Target="../media/image20.emf"/><Relationship Id="rId8" Type="http://schemas.openxmlformats.org/officeDocument/2006/relationships/oleObject" Target="../embeddings/oleObject20.bin"/><Relationship Id="rId9" Type="http://schemas.openxmlformats.org/officeDocument/2006/relationships/image" Target="../media/image21.emf"/><Relationship Id="rId10" Type="http://schemas.openxmlformats.org/officeDocument/2006/relationships/oleObject" Target="../embeddings/oleObject21.bin"/><Relationship Id="rId11" Type="http://schemas.openxmlformats.org/officeDocument/2006/relationships/image" Target="../media/image2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26.emf"/><Relationship Id="rId12" Type="http://schemas.openxmlformats.org/officeDocument/2006/relationships/oleObject" Target="../embeddings/oleObject26.bin"/><Relationship Id="rId13" Type="http://schemas.openxmlformats.org/officeDocument/2006/relationships/image" Target="../media/image27.emf"/><Relationship Id="rId1" Type="http://schemas.openxmlformats.org/officeDocument/2006/relationships/vmlDrawing" Target="../drawings/vmlDrawing5.vml"/><Relationship Id="rId2" Type="http://schemas.openxmlformats.org/officeDocument/2006/relationships/slideLayout" Target="../slideLayouts/slideLayout10.xml"/><Relationship Id="rId3" Type="http://schemas.openxmlformats.org/officeDocument/2006/relationships/notesSlide" Target="../notesSlides/notesSlide5.xml"/><Relationship Id="rId4" Type="http://schemas.openxmlformats.org/officeDocument/2006/relationships/oleObject" Target="../embeddings/oleObject22.bin"/><Relationship Id="rId5" Type="http://schemas.openxmlformats.org/officeDocument/2006/relationships/image" Target="../media/image23.emf"/><Relationship Id="rId6" Type="http://schemas.openxmlformats.org/officeDocument/2006/relationships/oleObject" Target="../embeddings/oleObject23.bin"/><Relationship Id="rId7" Type="http://schemas.openxmlformats.org/officeDocument/2006/relationships/image" Target="../media/image24.emf"/><Relationship Id="rId8" Type="http://schemas.openxmlformats.org/officeDocument/2006/relationships/oleObject" Target="../embeddings/oleObject24.bin"/><Relationship Id="rId9" Type="http://schemas.openxmlformats.org/officeDocument/2006/relationships/image" Target="../media/image25.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oleObject" Target="../embeddings/oleObject28.bin"/><Relationship Id="rId7" Type="http://schemas.openxmlformats.org/officeDocument/2006/relationships/image" Target="../media/image29.emf"/><Relationship Id="rId8" Type="http://schemas.openxmlformats.org/officeDocument/2006/relationships/oleObject" Target="../embeddings/oleObject29.bin"/><Relationship Id="rId9" Type="http://schemas.openxmlformats.org/officeDocument/2006/relationships/image" Target="../media/image3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30.bin"/><Relationship Id="rId5" Type="http://schemas.openxmlformats.org/officeDocument/2006/relationships/image" Target="../media/image31.emf"/><Relationship Id="rId6" Type="http://schemas.openxmlformats.org/officeDocument/2006/relationships/oleObject" Target="../embeddings/oleObject31.bin"/><Relationship Id="rId7" Type="http://schemas.openxmlformats.org/officeDocument/2006/relationships/image" Target="../media/image3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a:t>Week </a:t>
            </a:r>
            <a:r>
              <a:rPr lang="en-US" b="1" dirty="0" smtClean="0"/>
              <a:t>11c</a:t>
            </a:r>
            <a:endParaRPr lang="en-US" b="1" dirty="0"/>
          </a:p>
        </p:txBody>
      </p:sp>
      <p:sp>
        <p:nvSpPr>
          <p:cNvPr id="12" name="Subtitle 11"/>
          <p:cNvSpPr>
            <a:spLocks noGrp="1"/>
          </p:cNvSpPr>
          <p:nvPr>
            <p:ph type="subTitle" idx="1"/>
          </p:nvPr>
        </p:nvSpPr>
        <p:spPr/>
        <p:txBody>
          <a:bodyPr>
            <a:normAutofit/>
          </a:bodyPr>
          <a:lstStyle/>
          <a:p>
            <a:r>
              <a:rPr lang="en-US" dirty="0"/>
              <a:t>COMPUTATIONAL MATHEMATICS</a:t>
            </a:r>
          </a:p>
          <a:p>
            <a:r>
              <a:rPr lang="en-US" dirty="0" err="1"/>
              <a:t>Runge-Kutta</a:t>
            </a:r>
            <a:r>
              <a:rPr lang="en-US" dirty="0"/>
              <a:t> 4</a:t>
            </a:r>
            <a:r>
              <a:rPr lang="en-US" baseline="30000" dirty="0"/>
              <a:t>th</a:t>
            </a:r>
            <a:r>
              <a:rPr lang="en-US" dirty="0"/>
              <a:t> </a:t>
            </a:r>
            <a:r>
              <a:rPr lang="en-US"/>
              <a:t>Order </a:t>
            </a:r>
            <a:r>
              <a:rPr lang="en-US" smtClean="0"/>
              <a:t>Method</a:t>
            </a:r>
            <a:endParaRPr lang="en-US" dirty="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xmlns="" id="{A78D5EC0-B09B-374A-A4FF-2AB76BC4CAF7}"/>
              </a:ext>
            </a:extLst>
          </p:cNvPr>
          <p:cNvSpPr>
            <a:spLocks noGrp="1" noChangeArrowheads="1"/>
          </p:cNvSpPr>
          <p:nvPr>
            <p:ph type="title"/>
          </p:nvPr>
        </p:nvSpPr>
        <p:spPr/>
        <p:txBody>
          <a:bodyPr/>
          <a:lstStyle/>
          <a:p>
            <a:r>
              <a:rPr lang="en-US" altLang="en-US"/>
              <a:t>Comparison with exact results</a:t>
            </a:r>
          </a:p>
        </p:txBody>
      </p:sp>
      <p:sp>
        <p:nvSpPr>
          <p:cNvPr id="50180" name="Rectangle 39">
            <a:extLst>
              <a:ext uri="{FF2B5EF4-FFF2-40B4-BE49-F238E27FC236}">
                <a16:creationId xmlns:a16="http://schemas.microsoft.com/office/drawing/2014/main" xmlns="" id="{CCA74382-4B0D-1A4F-9AB9-E0409E4700B1}"/>
              </a:ext>
            </a:extLst>
          </p:cNvPr>
          <p:cNvSpPr>
            <a:spLocks noChangeArrowheads="1"/>
          </p:cNvSpPr>
          <p:nvPr/>
        </p:nvSpPr>
        <p:spPr bwMode="auto">
          <a:xfrm>
            <a:off x="1828800" y="60960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1. </a:t>
            </a:r>
            <a:r>
              <a:rPr lang="en-US" altLang="en-US" sz="1900"/>
              <a:t>Comparison of Runge-Kutta 4th order method with exact solution    </a:t>
            </a:r>
          </a:p>
        </p:txBody>
      </p:sp>
      <p:pic>
        <p:nvPicPr>
          <p:cNvPr id="50181" name="Picture 40">
            <a:extLst>
              <a:ext uri="{FF2B5EF4-FFF2-40B4-BE49-F238E27FC236}">
                <a16:creationId xmlns:a16="http://schemas.microsoft.com/office/drawing/2014/main" xmlns="" id="{0348ABD5-ED8D-9544-9087-29F99D37E7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1981201"/>
            <a:ext cx="6172200" cy="4098925"/>
          </a:xfrm>
          <a:noFill/>
        </p:spPr>
      </p:pic>
    </p:spTree>
    <p:extLst>
      <p:ext uri="{BB962C8B-B14F-4D97-AF65-F5344CB8AC3E}">
        <p14:creationId xmlns:p14="http://schemas.microsoft.com/office/powerpoint/2010/main" val="369814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547" name="Group 203">
            <a:extLst>
              <a:ext uri="{FF2B5EF4-FFF2-40B4-BE49-F238E27FC236}">
                <a16:creationId xmlns:a16="http://schemas.microsoft.com/office/drawing/2014/main" xmlns="" id="{D610B119-AAF3-434F-979C-6A6500DFBF16}"/>
              </a:ext>
            </a:extLst>
          </p:cNvPr>
          <p:cNvGraphicFramePr>
            <a:graphicFrameLocks noGrp="1"/>
          </p:cNvGraphicFramePr>
          <p:nvPr/>
        </p:nvGraphicFramePr>
        <p:xfrm>
          <a:off x="2438400" y="2514600"/>
          <a:ext cx="7239000" cy="3276600"/>
        </p:xfrm>
        <a:graphic>
          <a:graphicData uri="http://schemas.openxmlformats.org/drawingml/2006/table">
            <a:tbl>
              <a:tblPr/>
              <a:tblGrid>
                <a:gridCol w="17526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1981200">
                  <a:extLst>
                    <a:ext uri="{9D8B030D-6E8A-4147-A177-3AD203B41FA5}">
                      <a16:colId xmlns:a16="http://schemas.microsoft.com/office/drawing/2014/main" xmlns="" val="20003"/>
                    </a:ext>
                  </a:extLst>
                </a:gridCol>
              </a:tblGrid>
              <a:tr h="98298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charset="0"/>
                        </a:rPr>
                        <a:t>Step size, </a:t>
                      </a:r>
                      <a:r>
                        <a:rPr kumimoji="0" lang="en-US" sz="2400" b="0" i="1" u="none" strike="noStrike" cap="none" normalizeH="0" baseline="0" dirty="0">
                          <a:ln>
                            <a:noFill/>
                          </a:ln>
                          <a:solidFill>
                            <a:schemeClr val="tx1"/>
                          </a:solidFill>
                          <a:effectLst/>
                          <a:latin typeface="Tahoma" charset="0"/>
                        </a:rPr>
                        <a:t>h</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Symbol" pitchFamily="18" charset="2"/>
                        </a:rPr>
                        <a:t>q</a:t>
                      </a:r>
                      <a:r>
                        <a:rPr kumimoji="0" lang="en-US" sz="2400" b="0" i="0" u="none" strike="noStrike" cap="none" normalizeH="0" baseline="0" dirty="0">
                          <a:ln>
                            <a:noFill/>
                          </a:ln>
                          <a:solidFill>
                            <a:schemeClr val="tx1"/>
                          </a:solidFill>
                          <a:effectLst/>
                          <a:latin typeface="Tahoma" charset="0"/>
                        </a:rPr>
                        <a:t> (480) </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charset="0"/>
                        </a:rPr>
                        <a:t>E</a:t>
                      </a:r>
                      <a:r>
                        <a:rPr kumimoji="0" lang="en-US" sz="2400" b="0" i="0" u="none" strike="noStrike" cap="none" normalizeH="0" baseline="-25000" dirty="0">
                          <a:ln>
                            <a:noFill/>
                          </a:ln>
                          <a:solidFill>
                            <a:schemeClr val="tx1"/>
                          </a:solidFill>
                          <a:effectLst/>
                          <a:latin typeface="Tahoma" charset="0"/>
                        </a:rPr>
                        <a:t>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charset="0"/>
                        </a:rPr>
                        <a:t>|</a:t>
                      </a:r>
                      <a:r>
                        <a:rPr kumimoji="0" lang="az-Cyrl-AZ" sz="2400" b="0" i="0" u="none" strike="noStrike" cap="none" normalizeH="0" baseline="0" dirty="0">
                          <a:ln>
                            <a:noFill/>
                          </a:ln>
                          <a:solidFill>
                            <a:schemeClr val="tx1"/>
                          </a:solidFill>
                          <a:effectLst/>
                          <a:latin typeface="Tahoma" charset="0"/>
                        </a:rPr>
                        <a:t>є</a:t>
                      </a:r>
                      <a:r>
                        <a:rPr kumimoji="0" lang="en-US" sz="2400" b="0" i="0" u="none" strike="noStrike" cap="none" normalizeH="0" baseline="-25000" dirty="0">
                          <a:ln>
                            <a:noFill/>
                          </a:ln>
                          <a:solidFill>
                            <a:schemeClr val="tx1"/>
                          </a:solidFill>
                          <a:effectLst/>
                          <a:latin typeface="Tahoma" charset="0"/>
                        </a:rPr>
                        <a:t>t</a:t>
                      </a:r>
                      <a:r>
                        <a:rPr kumimoji="0" lang="en-US" sz="2400" b="0" i="0" u="none" strike="noStrike" cap="none" normalizeH="0" baseline="0" dirty="0">
                          <a:ln>
                            <a:noFill/>
                          </a:ln>
                          <a:solidFill>
                            <a:schemeClr val="tx1"/>
                          </a:solidFill>
                          <a:effectLst/>
                          <a:latin typeface="Tahoma" charset="0"/>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936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30</a:t>
                      </a:r>
                      <a:endParaRPr kumimoji="0" lang="en-US"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−90.278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594.91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646.16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647.54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647.57</a:t>
                      </a:r>
                      <a:endParaRPr kumimoji="0" lang="en-US"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737.85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52.660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1.4122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0.033626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0.00086900</a:t>
                      </a:r>
                      <a:endParaRPr kumimoji="0" lang="en-US" sz="2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113.94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8.1319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0.21807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0.0051926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0.00013419</a:t>
                      </a:r>
                      <a:endParaRPr kumimoji="0" lang="en-US"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52244" name="Rectangle 2">
            <a:extLst>
              <a:ext uri="{FF2B5EF4-FFF2-40B4-BE49-F238E27FC236}">
                <a16:creationId xmlns:a16="http://schemas.microsoft.com/office/drawing/2014/main" xmlns="" id="{906E4BA8-2B3B-B04B-A361-2B50633D8DD2}"/>
              </a:ext>
            </a:extLst>
          </p:cNvPr>
          <p:cNvSpPr>
            <a:spLocks noGrp="1" noChangeArrowheads="1"/>
          </p:cNvSpPr>
          <p:nvPr>
            <p:ph type="title"/>
          </p:nvPr>
        </p:nvSpPr>
        <p:spPr/>
        <p:txBody>
          <a:bodyPr/>
          <a:lstStyle/>
          <a:p>
            <a:r>
              <a:rPr lang="en-US" altLang="en-US"/>
              <a:t>Effect of step size</a:t>
            </a:r>
          </a:p>
        </p:txBody>
      </p:sp>
      <p:sp>
        <p:nvSpPr>
          <p:cNvPr id="52245" name="Rectangle 77">
            <a:extLst>
              <a:ext uri="{FF2B5EF4-FFF2-40B4-BE49-F238E27FC236}">
                <a16:creationId xmlns:a16="http://schemas.microsoft.com/office/drawing/2014/main" xmlns="" id="{5F25C1E9-C771-8E4C-AC30-F19B9F1B15DA}"/>
              </a:ext>
            </a:extLst>
          </p:cNvPr>
          <p:cNvSpPr>
            <a:spLocks noChangeArrowheads="1"/>
          </p:cNvSpPr>
          <p:nvPr/>
        </p:nvSpPr>
        <p:spPr bwMode="auto">
          <a:xfrm>
            <a:off x="1981200" y="1905000"/>
            <a:ext cx="8123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b="1"/>
              <a:t>Table 1.  Temperature at 480 seconds as a function of step size, h</a:t>
            </a:r>
          </a:p>
        </p:txBody>
      </p:sp>
      <p:graphicFrame>
        <p:nvGraphicFramePr>
          <p:cNvPr id="52246" name="Object 204">
            <a:extLst>
              <a:ext uri="{FF2B5EF4-FFF2-40B4-BE49-F238E27FC236}">
                <a16:creationId xmlns:a16="http://schemas.microsoft.com/office/drawing/2014/main" xmlns="" id="{233AAD5C-8117-1D46-8ED5-BC29989C2146}"/>
              </a:ext>
            </a:extLst>
          </p:cNvPr>
          <p:cNvGraphicFramePr>
            <a:graphicFrameLocks noGrp="1" noChangeAspect="1"/>
          </p:cNvGraphicFramePr>
          <p:nvPr>
            <p:ph idx="1"/>
          </p:nvPr>
        </p:nvGraphicFramePr>
        <p:xfrm>
          <a:off x="3962400" y="6019801"/>
          <a:ext cx="2286000" cy="398463"/>
        </p:xfrm>
        <a:graphic>
          <a:graphicData uri="http://schemas.openxmlformats.org/presentationml/2006/ole">
            <mc:AlternateContent xmlns:mc="http://schemas.openxmlformats.org/markup-compatibility/2006">
              <mc:Choice xmlns:v="urn:schemas-microsoft-com:vml" Requires="v">
                <p:oleObj spid="_x0000_s230407" name="Equation" r:id="rId4" imgW="26911300" imgH="4686300" progId="Equation.3">
                  <p:embed/>
                </p:oleObj>
              </mc:Choice>
              <mc:Fallback>
                <p:oleObj name="Equation" r:id="rId4" imgW="26911300" imgH="4686300" progId="Equation.3">
                  <p:embed/>
                  <p:pic>
                    <p:nvPicPr>
                      <p:cNvPr id="52246" name="Object 204">
                        <a:extLst>
                          <a:ext uri="{FF2B5EF4-FFF2-40B4-BE49-F238E27FC236}">
                            <a16:creationId xmlns:a16="http://schemas.microsoft.com/office/drawing/2014/main" xmlns="" id="{233AAD5C-8117-1D46-8ED5-BC29989C2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6019801"/>
                        <a:ext cx="2286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7" name="Text Box 206">
            <a:extLst>
              <a:ext uri="{FF2B5EF4-FFF2-40B4-BE49-F238E27FC236}">
                <a16:creationId xmlns:a16="http://schemas.microsoft.com/office/drawing/2014/main" xmlns="" id="{2F8EE177-964D-294E-B450-5F9F8B26039B}"/>
              </a:ext>
            </a:extLst>
          </p:cNvPr>
          <p:cNvSpPr txBox="1">
            <a:spLocks noChangeArrowheads="1"/>
          </p:cNvSpPr>
          <p:nvPr/>
        </p:nvSpPr>
        <p:spPr bwMode="auto">
          <a:xfrm>
            <a:off x="6324600" y="6019800"/>
            <a:ext cx="933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(exact)</a:t>
            </a:r>
          </a:p>
        </p:txBody>
      </p:sp>
    </p:spTree>
    <p:extLst>
      <p:ext uri="{BB962C8B-B14F-4D97-AF65-F5344CB8AC3E}">
        <p14:creationId xmlns:p14="http://schemas.microsoft.com/office/powerpoint/2010/main" val="123527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xmlns="" id="{BB4C0256-2682-A84E-8744-AF2FFDA14C2A}"/>
              </a:ext>
            </a:extLst>
          </p:cNvPr>
          <p:cNvSpPr>
            <a:spLocks noGrp="1" noChangeArrowheads="1"/>
          </p:cNvSpPr>
          <p:nvPr>
            <p:ph type="title"/>
          </p:nvPr>
        </p:nvSpPr>
        <p:spPr/>
        <p:txBody>
          <a:bodyPr/>
          <a:lstStyle/>
          <a:p>
            <a:r>
              <a:rPr lang="en-US" altLang="en-US" sz="4000">
                <a:cs typeface="Times New Roman" panose="02020603050405020304" pitchFamily="18" charset="0"/>
              </a:rPr>
              <a:t>Effects of step size on Runge-Kutta 4</a:t>
            </a:r>
            <a:r>
              <a:rPr lang="en-US" altLang="en-US" sz="4000" baseline="30000">
                <a:cs typeface="Times New Roman" panose="02020603050405020304" pitchFamily="18" charset="0"/>
              </a:rPr>
              <a:t>th</a:t>
            </a:r>
            <a:r>
              <a:rPr lang="en-US" altLang="en-US" sz="4000">
                <a:cs typeface="Times New Roman" panose="02020603050405020304" pitchFamily="18" charset="0"/>
              </a:rPr>
              <a:t> Order Method</a:t>
            </a:r>
          </a:p>
        </p:txBody>
      </p:sp>
      <p:sp>
        <p:nvSpPr>
          <p:cNvPr id="54276" name="Rectangle 104">
            <a:extLst>
              <a:ext uri="{FF2B5EF4-FFF2-40B4-BE49-F238E27FC236}">
                <a16:creationId xmlns:a16="http://schemas.microsoft.com/office/drawing/2014/main" xmlns="" id="{21A75670-C908-6E4A-87B2-22188C26312B}"/>
              </a:ext>
            </a:extLst>
          </p:cNvPr>
          <p:cNvSpPr>
            <a:spLocks noChangeArrowheads="1"/>
          </p:cNvSpPr>
          <p:nvPr/>
        </p:nvSpPr>
        <p:spPr bwMode="auto">
          <a:xfrm>
            <a:off x="2133600" y="5943600"/>
            <a:ext cx="6991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2.  </a:t>
            </a:r>
            <a:r>
              <a:rPr lang="en-US" altLang="en-US" sz="1900"/>
              <a:t>Effect of step size in Runge-Kutta 4th order method </a:t>
            </a:r>
          </a:p>
        </p:txBody>
      </p:sp>
      <p:pic>
        <p:nvPicPr>
          <p:cNvPr id="54277" name="Picture 105">
            <a:extLst>
              <a:ext uri="{FF2B5EF4-FFF2-40B4-BE49-F238E27FC236}">
                <a16:creationId xmlns:a16="http://schemas.microsoft.com/office/drawing/2014/main" xmlns="" id="{063A7EAB-8B33-F14A-8281-E59D8C11A6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1981201"/>
            <a:ext cx="5791200" cy="3959225"/>
          </a:xfrm>
          <a:noFill/>
        </p:spPr>
      </p:pic>
    </p:spTree>
    <p:extLst>
      <p:ext uri="{BB962C8B-B14F-4D97-AF65-F5344CB8AC3E}">
        <p14:creationId xmlns:p14="http://schemas.microsoft.com/office/powerpoint/2010/main" val="324621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xmlns="" id="{AAA9CD06-9E06-BE43-B769-717109436B5B}"/>
              </a:ext>
            </a:extLst>
          </p:cNvPr>
          <p:cNvSpPr>
            <a:spLocks noGrp="1" noChangeArrowheads="1"/>
          </p:cNvSpPr>
          <p:nvPr>
            <p:ph type="title"/>
          </p:nvPr>
        </p:nvSpPr>
        <p:spPr/>
        <p:txBody>
          <a:bodyPr/>
          <a:lstStyle/>
          <a:p>
            <a:r>
              <a:rPr lang="en-US" altLang="en-US" sz="4000">
                <a:cs typeface="Times New Roman" panose="02020603050405020304" pitchFamily="18" charset="0"/>
              </a:rPr>
              <a:t>Comparison of Euler and Runge-Kutta Methods</a:t>
            </a:r>
          </a:p>
        </p:txBody>
      </p:sp>
      <p:sp>
        <p:nvSpPr>
          <p:cNvPr id="56324" name="Rectangle 23">
            <a:extLst>
              <a:ext uri="{FF2B5EF4-FFF2-40B4-BE49-F238E27FC236}">
                <a16:creationId xmlns:a16="http://schemas.microsoft.com/office/drawing/2014/main" xmlns="" id="{9A648C83-745C-4B49-8C43-D21C06099AF7}"/>
              </a:ext>
            </a:extLst>
          </p:cNvPr>
          <p:cNvSpPr>
            <a:spLocks noChangeArrowheads="1"/>
          </p:cNvSpPr>
          <p:nvPr/>
        </p:nvSpPr>
        <p:spPr bwMode="auto">
          <a:xfrm>
            <a:off x="1905000" y="6096000"/>
            <a:ext cx="833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3.  </a:t>
            </a:r>
            <a:r>
              <a:rPr lang="en-US" altLang="en-US" sz="1900"/>
              <a:t>Comparison of Runge-Kutta methods of 1st, 2nd, and 4th order. </a:t>
            </a:r>
          </a:p>
        </p:txBody>
      </p:sp>
      <p:pic>
        <p:nvPicPr>
          <p:cNvPr id="56325" name="Picture 27">
            <a:extLst>
              <a:ext uri="{FF2B5EF4-FFF2-40B4-BE49-F238E27FC236}">
                <a16:creationId xmlns:a16="http://schemas.microsoft.com/office/drawing/2014/main" xmlns="" id="{2A2BD5DB-9581-8D42-A33D-0E8AA5008C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67000" y="1828801"/>
            <a:ext cx="6477000" cy="4302125"/>
          </a:xfrm>
          <a:noFill/>
        </p:spPr>
      </p:pic>
    </p:spTree>
    <p:extLst>
      <p:ext uri="{BB962C8B-B14F-4D97-AF65-F5344CB8AC3E}">
        <p14:creationId xmlns:p14="http://schemas.microsoft.com/office/powerpoint/2010/main" val="309128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xmlns="" id="{A7909DF8-55B4-4F4B-B599-A5DF2CA3C114}"/>
              </a:ext>
            </a:extLst>
          </p:cNvPr>
          <p:cNvSpPr>
            <a:spLocks noGrp="1" noChangeArrowheads="1"/>
          </p:cNvSpPr>
          <p:nvPr>
            <p:ph type="title"/>
          </p:nvPr>
        </p:nvSpPr>
        <p:spPr/>
        <p:txBody>
          <a:bodyPr/>
          <a:lstStyle/>
          <a:p>
            <a:r>
              <a:rPr lang="en-US" altLang="en-US"/>
              <a:t>Runge-Kutta 4</a:t>
            </a:r>
            <a:r>
              <a:rPr lang="en-US" altLang="en-US" baseline="30000"/>
              <a:t>th</a:t>
            </a:r>
            <a:r>
              <a:rPr lang="en-US" altLang="en-US"/>
              <a:t> Order Method</a:t>
            </a:r>
          </a:p>
        </p:txBody>
      </p:sp>
      <p:sp>
        <p:nvSpPr>
          <p:cNvPr id="33796" name="Rectangle 7">
            <a:extLst>
              <a:ext uri="{FF2B5EF4-FFF2-40B4-BE49-F238E27FC236}">
                <a16:creationId xmlns:a16="http://schemas.microsoft.com/office/drawing/2014/main" xmlns="" id="{C1747ACD-CF65-4E43-B362-E4B66AF8FB97}"/>
              </a:ext>
            </a:extLst>
          </p:cNvPr>
          <p:cNvSpPr>
            <a:spLocks noChangeArrowheads="1"/>
          </p:cNvSpPr>
          <p:nvPr/>
        </p:nvSpPr>
        <p:spPr bwMode="auto">
          <a:xfrm>
            <a:off x="2966244" y="3505200"/>
            <a:ext cx="839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where</a:t>
            </a:r>
          </a:p>
        </p:txBody>
      </p:sp>
      <p:graphicFrame>
        <p:nvGraphicFramePr>
          <p:cNvPr id="33797" name="Object 13">
            <a:extLst>
              <a:ext uri="{FF2B5EF4-FFF2-40B4-BE49-F238E27FC236}">
                <a16:creationId xmlns:a16="http://schemas.microsoft.com/office/drawing/2014/main" xmlns="" id="{6AC40851-B042-1449-900B-554C18A38E48}"/>
              </a:ext>
            </a:extLst>
          </p:cNvPr>
          <p:cNvGraphicFramePr>
            <a:graphicFrameLocks noChangeAspect="1"/>
          </p:cNvGraphicFramePr>
          <p:nvPr/>
        </p:nvGraphicFramePr>
        <p:xfrm>
          <a:off x="2737644" y="2971801"/>
          <a:ext cx="3352800" cy="633413"/>
        </p:xfrm>
        <a:graphic>
          <a:graphicData uri="http://schemas.openxmlformats.org/presentationml/2006/ole">
            <mc:AlternateContent xmlns:mc="http://schemas.openxmlformats.org/markup-compatibility/2006">
              <mc:Choice xmlns:v="urn:schemas-microsoft-com:vml" Requires="v">
                <p:oleObj spid="_x0000_s213024" name="Equation" r:id="rId4" imgW="47688500" imgH="9067800" progId="Equation.3">
                  <p:embed/>
                </p:oleObj>
              </mc:Choice>
              <mc:Fallback>
                <p:oleObj name="Equation" r:id="rId4" imgW="47688500" imgH="9067800" progId="Equation.3">
                  <p:embed/>
                  <p:pic>
                    <p:nvPicPr>
                      <p:cNvPr id="33797" name="Object 13">
                        <a:extLst>
                          <a:ext uri="{FF2B5EF4-FFF2-40B4-BE49-F238E27FC236}">
                            <a16:creationId xmlns:a16="http://schemas.microsoft.com/office/drawing/2014/main" xmlns="" id="{6AC40851-B042-1449-900B-554C18A38E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7644" y="2971801"/>
                        <a:ext cx="33528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8" name="Object 15">
            <a:extLst>
              <a:ext uri="{FF2B5EF4-FFF2-40B4-BE49-F238E27FC236}">
                <a16:creationId xmlns:a16="http://schemas.microsoft.com/office/drawing/2014/main" xmlns="" id="{066175CD-4CED-294C-8423-05AAEB1CAF80}"/>
              </a:ext>
            </a:extLst>
          </p:cNvPr>
          <p:cNvGraphicFramePr>
            <a:graphicFrameLocks noChangeAspect="1"/>
          </p:cNvGraphicFramePr>
          <p:nvPr/>
        </p:nvGraphicFramePr>
        <p:xfrm>
          <a:off x="2966244" y="3933826"/>
          <a:ext cx="1447800" cy="409575"/>
        </p:xfrm>
        <a:graphic>
          <a:graphicData uri="http://schemas.openxmlformats.org/presentationml/2006/ole">
            <mc:AlternateContent xmlns:mc="http://schemas.openxmlformats.org/markup-compatibility/2006">
              <mc:Choice xmlns:v="urn:schemas-microsoft-com:vml" Requires="v">
                <p:oleObj spid="_x0000_s213025" name="Equation" r:id="rId6" imgW="18719800" imgH="5270500" progId="Equation.3">
                  <p:embed/>
                </p:oleObj>
              </mc:Choice>
              <mc:Fallback>
                <p:oleObj name="Equation" r:id="rId6" imgW="18719800" imgH="5270500" progId="Equation.3">
                  <p:embed/>
                  <p:pic>
                    <p:nvPicPr>
                      <p:cNvPr id="33798" name="Object 15">
                        <a:extLst>
                          <a:ext uri="{FF2B5EF4-FFF2-40B4-BE49-F238E27FC236}">
                            <a16:creationId xmlns:a16="http://schemas.microsoft.com/office/drawing/2014/main" xmlns="" id="{066175CD-4CED-294C-8423-05AAEB1CAF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6244" y="3933826"/>
                        <a:ext cx="1447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17">
            <a:extLst>
              <a:ext uri="{FF2B5EF4-FFF2-40B4-BE49-F238E27FC236}">
                <a16:creationId xmlns:a16="http://schemas.microsoft.com/office/drawing/2014/main" xmlns="" id="{02ABF73E-57EA-994A-912E-D74C8020F14B}"/>
              </a:ext>
            </a:extLst>
          </p:cNvPr>
          <p:cNvGraphicFramePr>
            <a:graphicFrameLocks noChangeAspect="1"/>
          </p:cNvGraphicFramePr>
          <p:nvPr/>
        </p:nvGraphicFramePr>
        <p:xfrm>
          <a:off x="2966244" y="4419600"/>
          <a:ext cx="2667000" cy="685800"/>
        </p:xfrm>
        <a:graphic>
          <a:graphicData uri="http://schemas.openxmlformats.org/presentationml/2006/ole">
            <mc:AlternateContent xmlns:mc="http://schemas.openxmlformats.org/markup-compatibility/2006">
              <mc:Choice xmlns:v="urn:schemas-microsoft-com:vml" Requires="v">
                <p:oleObj spid="_x0000_s213026" name="Equation" r:id="rId8" imgW="38328600" imgH="9944100" progId="Equation.3">
                  <p:embed/>
                </p:oleObj>
              </mc:Choice>
              <mc:Fallback>
                <p:oleObj name="Equation" r:id="rId8" imgW="38328600" imgH="9944100" progId="Equation.3">
                  <p:embed/>
                  <p:pic>
                    <p:nvPicPr>
                      <p:cNvPr id="33799" name="Object 17">
                        <a:extLst>
                          <a:ext uri="{FF2B5EF4-FFF2-40B4-BE49-F238E27FC236}">
                            <a16:creationId xmlns:a16="http://schemas.microsoft.com/office/drawing/2014/main" xmlns="" id="{02ABF73E-57EA-994A-912E-D74C8020F1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6244" y="4419600"/>
                        <a:ext cx="266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19">
            <a:extLst>
              <a:ext uri="{FF2B5EF4-FFF2-40B4-BE49-F238E27FC236}">
                <a16:creationId xmlns:a16="http://schemas.microsoft.com/office/drawing/2014/main" xmlns="" id="{B7ED0FD0-5AA3-4D46-BE7D-2FC155CBCBBF}"/>
              </a:ext>
            </a:extLst>
          </p:cNvPr>
          <p:cNvGraphicFramePr>
            <a:graphicFrameLocks noChangeAspect="1"/>
          </p:cNvGraphicFramePr>
          <p:nvPr/>
        </p:nvGraphicFramePr>
        <p:xfrm>
          <a:off x="2966244" y="5181600"/>
          <a:ext cx="2590800" cy="661988"/>
        </p:xfrm>
        <a:graphic>
          <a:graphicData uri="http://schemas.openxmlformats.org/presentationml/2006/ole">
            <mc:AlternateContent xmlns:mc="http://schemas.openxmlformats.org/markup-compatibility/2006">
              <mc:Choice xmlns:v="urn:schemas-microsoft-com:vml" Requires="v">
                <p:oleObj spid="_x0000_s213027" name="Equation" r:id="rId10" imgW="38620700" imgH="9944100" progId="Equation.3">
                  <p:embed/>
                </p:oleObj>
              </mc:Choice>
              <mc:Fallback>
                <p:oleObj name="Equation" r:id="rId10" imgW="38620700" imgH="9944100" progId="Equation.3">
                  <p:embed/>
                  <p:pic>
                    <p:nvPicPr>
                      <p:cNvPr id="33800" name="Object 19">
                        <a:extLst>
                          <a:ext uri="{FF2B5EF4-FFF2-40B4-BE49-F238E27FC236}">
                            <a16:creationId xmlns:a16="http://schemas.microsoft.com/office/drawing/2014/main" xmlns="" id="{B7ED0FD0-5AA3-4D46-BE7D-2FC155CBCB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6244" y="5181600"/>
                        <a:ext cx="25908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21">
            <a:extLst>
              <a:ext uri="{FF2B5EF4-FFF2-40B4-BE49-F238E27FC236}">
                <a16:creationId xmlns:a16="http://schemas.microsoft.com/office/drawing/2014/main" xmlns="" id="{AEFCD72E-A987-744E-B76B-2F664F49A6F2}"/>
              </a:ext>
            </a:extLst>
          </p:cNvPr>
          <p:cNvGraphicFramePr>
            <a:graphicFrameLocks noChangeAspect="1"/>
          </p:cNvGraphicFramePr>
          <p:nvPr/>
        </p:nvGraphicFramePr>
        <p:xfrm>
          <a:off x="2966244" y="5997576"/>
          <a:ext cx="2438400" cy="403225"/>
        </p:xfrm>
        <a:graphic>
          <a:graphicData uri="http://schemas.openxmlformats.org/presentationml/2006/ole">
            <mc:AlternateContent xmlns:mc="http://schemas.openxmlformats.org/markup-compatibility/2006">
              <mc:Choice xmlns:v="urn:schemas-microsoft-com:vml" Requires="v">
                <p:oleObj spid="_x0000_s213028" name="Equation" r:id="rId12" imgW="31889700" imgH="5270500" progId="Equation.3">
                  <p:embed/>
                </p:oleObj>
              </mc:Choice>
              <mc:Fallback>
                <p:oleObj name="Equation" r:id="rId12" imgW="31889700" imgH="5270500" progId="Equation.3">
                  <p:embed/>
                  <p:pic>
                    <p:nvPicPr>
                      <p:cNvPr id="33801" name="Object 21">
                        <a:extLst>
                          <a:ext uri="{FF2B5EF4-FFF2-40B4-BE49-F238E27FC236}">
                            <a16:creationId xmlns:a16="http://schemas.microsoft.com/office/drawing/2014/main" xmlns="" id="{AEFCD72E-A987-744E-B76B-2F664F49A6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6244" y="5997576"/>
                        <a:ext cx="2438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Text Box 23">
            <a:extLst>
              <a:ext uri="{FF2B5EF4-FFF2-40B4-BE49-F238E27FC236}">
                <a16:creationId xmlns:a16="http://schemas.microsoft.com/office/drawing/2014/main" xmlns="" id="{6FD9B38E-39F4-CB4B-BDD7-D51A732D0417}"/>
              </a:ext>
            </a:extLst>
          </p:cNvPr>
          <p:cNvSpPr txBox="1">
            <a:spLocks noChangeArrowheads="1"/>
          </p:cNvSpPr>
          <p:nvPr/>
        </p:nvSpPr>
        <p:spPr bwMode="auto">
          <a:xfrm>
            <a:off x="1889125" y="2000250"/>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For</a:t>
            </a:r>
          </a:p>
        </p:txBody>
      </p:sp>
      <p:graphicFrame>
        <p:nvGraphicFramePr>
          <p:cNvPr id="33803" name="Object 24">
            <a:extLst>
              <a:ext uri="{FF2B5EF4-FFF2-40B4-BE49-F238E27FC236}">
                <a16:creationId xmlns:a16="http://schemas.microsoft.com/office/drawing/2014/main" xmlns="" id="{7C1F6787-831C-7948-8810-F51EF3E4D8C6}"/>
              </a:ext>
            </a:extLst>
          </p:cNvPr>
          <p:cNvGraphicFramePr>
            <a:graphicFrameLocks noGrp="1" noChangeAspect="1"/>
          </p:cNvGraphicFramePr>
          <p:nvPr>
            <p:ph idx="1"/>
          </p:nvPr>
        </p:nvGraphicFramePr>
        <p:xfrm>
          <a:off x="2667000" y="1905000"/>
          <a:ext cx="2590800" cy="717550"/>
        </p:xfrm>
        <a:graphic>
          <a:graphicData uri="http://schemas.openxmlformats.org/presentationml/2006/ole">
            <mc:AlternateContent xmlns:mc="http://schemas.openxmlformats.org/markup-compatibility/2006">
              <mc:Choice xmlns:v="urn:schemas-microsoft-com:vml" Requires="v">
                <p:oleObj spid="_x0000_s213029" name="Equation" r:id="rId14" imgW="32766000" imgH="9067800" progId="Equation.3">
                  <p:embed/>
                </p:oleObj>
              </mc:Choice>
              <mc:Fallback>
                <p:oleObj name="Equation" r:id="rId14" imgW="32766000" imgH="9067800" progId="Equation.3">
                  <p:embed/>
                  <p:pic>
                    <p:nvPicPr>
                      <p:cNvPr id="33803" name="Object 24">
                        <a:extLst>
                          <a:ext uri="{FF2B5EF4-FFF2-40B4-BE49-F238E27FC236}">
                            <a16:creationId xmlns:a16="http://schemas.microsoft.com/office/drawing/2014/main" xmlns="" id="{7C1F6787-831C-7948-8810-F51EF3E4D8C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1905000"/>
                        <a:ext cx="25908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26">
            <a:extLst>
              <a:ext uri="{FF2B5EF4-FFF2-40B4-BE49-F238E27FC236}">
                <a16:creationId xmlns:a16="http://schemas.microsoft.com/office/drawing/2014/main" xmlns="" id="{9295F560-1064-234B-B9DA-A42610BA41EE}"/>
              </a:ext>
            </a:extLst>
          </p:cNvPr>
          <p:cNvSpPr txBox="1">
            <a:spLocks noChangeArrowheads="1"/>
          </p:cNvSpPr>
          <p:nvPr/>
        </p:nvSpPr>
        <p:spPr bwMode="auto">
          <a:xfrm>
            <a:off x="1828801" y="2590800"/>
            <a:ext cx="4608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Runge Kutta 4</a:t>
            </a:r>
            <a:r>
              <a:rPr lang="en-US" altLang="en-US" sz="1900" baseline="30000"/>
              <a:t>th</a:t>
            </a:r>
            <a:r>
              <a:rPr lang="en-US" altLang="en-US" sz="1900"/>
              <a:t> order method is given by</a:t>
            </a:r>
          </a:p>
        </p:txBody>
      </p:sp>
      <p:sp>
        <p:nvSpPr>
          <p:cNvPr id="14" name="Rectangle 15">
            <a:extLst>
              <a:ext uri="{FF2B5EF4-FFF2-40B4-BE49-F238E27FC236}">
                <a16:creationId xmlns:a16="http://schemas.microsoft.com/office/drawing/2014/main" xmlns="" id="{84287976-8CAD-F548-A208-6DBB6624B7F5}"/>
              </a:ext>
            </a:extLst>
          </p:cNvPr>
          <p:cNvSpPr>
            <a:spLocks noChangeArrowheads="1"/>
          </p:cNvSpPr>
          <p:nvPr/>
        </p:nvSpPr>
        <p:spPr bwMode="auto">
          <a:xfrm>
            <a:off x="2674938" y="2971800"/>
            <a:ext cx="3567906" cy="35052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Tree>
    <p:extLst>
      <p:ext uri="{BB962C8B-B14F-4D97-AF65-F5344CB8AC3E}">
        <p14:creationId xmlns:p14="http://schemas.microsoft.com/office/powerpoint/2010/main" val="92020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xmlns="" id="{6796F57A-E31D-4A4F-8F5E-FC7F8702EE23}"/>
              </a:ext>
            </a:extLst>
          </p:cNvPr>
          <p:cNvSpPr>
            <a:spLocks noGrp="1" noChangeArrowheads="1"/>
          </p:cNvSpPr>
          <p:nvPr>
            <p:ph type="title"/>
          </p:nvPr>
        </p:nvSpPr>
        <p:spPr>
          <a:xfrm>
            <a:off x="1981200" y="609600"/>
            <a:ext cx="8458200" cy="1143000"/>
          </a:xfrm>
        </p:spPr>
        <p:txBody>
          <a:bodyPr/>
          <a:lstStyle/>
          <a:p>
            <a:r>
              <a:rPr lang="en-US" altLang="en-US">
                <a:cs typeface="Times New Roman" panose="02020603050405020304" pitchFamily="18" charset="0"/>
              </a:rPr>
              <a:t>Example</a:t>
            </a:r>
          </a:p>
        </p:txBody>
      </p:sp>
      <p:sp>
        <p:nvSpPr>
          <p:cNvPr id="37892" name="Rectangle 6">
            <a:extLst>
              <a:ext uri="{FF2B5EF4-FFF2-40B4-BE49-F238E27FC236}">
                <a16:creationId xmlns:a16="http://schemas.microsoft.com/office/drawing/2014/main" xmlns="" id="{3D8E0E2F-3C2C-1240-BD0D-C88C9CAFF83B}"/>
              </a:ext>
            </a:extLst>
          </p:cNvPr>
          <p:cNvSpPr>
            <a:spLocks noChangeArrowheads="1"/>
          </p:cNvSpPr>
          <p:nvPr/>
        </p:nvSpPr>
        <p:spPr bwMode="auto">
          <a:xfrm>
            <a:off x="1905000" y="2057400"/>
            <a:ext cx="7010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A ball at 1200K is allowed to cool down in air at an ambient temperature of 300K.  Assuming heat is lost only due to radiation, the differential equation for the temperature of the ball is given by</a:t>
            </a:r>
            <a:r>
              <a:rPr lang="en-US" altLang="en-US" sz="1200">
                <a:latin typeface="Times New Roman" panose="02020603050405020304" pitchFamily="18" charset="0"/>
                <a:cs typeface="Times New Roman" panose="02020603050405020304" pitchFamily="18" charset="0"/>
              </a:rPr>
              <a:t> </a:t>
            </a:r>
            <a:endParaRPr lang="en-US" altLang="en-US" sz="11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37893" name="Object 5">
            <a:extLst>
              <a:ext uri="{FF2B5EF4-FFF2-40B4-BE49-F238E27FC236}">
                <a16:creationId xmlns:a16="http://schemas.microsoft.com/office/drawing/2014/main" xmlns="" id="{E6A9140A-6A87-A44E-BDB8-139563C54D37}"/>
              </a:ext>
            </a:extLst>
          </p:cNvPr>
          <p:cNvGraphicFramePr>
            <a:graphicFrameLocks noChangeAspect="1"/>
          </p:cNvGraphicFramePr>
          <p:nvPr/>
        </p:nvGraphicFramePr>
        <p:xfrm>
          <a:off x="2819400" y="3124201"/>
          <a:ext cx="4267200" cy="555625"/>
        </p:xfrm>
        <a:graphic>
          <a:graphicData uri="http://schemas.openxmlformats.org/presentationml/2006/ole">
            <mc:AlternateContent xmlns:mc="http://schemas.openxmlformats.org/markup-compatibility/2006">
              <mc:Choice xmlns:v="urn:schemas-microsoft-com:vml" Requires="v">
                <p:oleObj spid="_x0000_s215072" name="Equation" r:id="rId4" imgW="69049900" imgH="9067800" progId="Equation.3">
                  <p:embed/>
                </p:oleObj>
              </mc:Choice>
              <mc:Fallback>
                <p:oleObj name="Equation" r:id="rId4" imgW="69049900" imgH="9067800" progId="Equation.3">
                  <p:embed/>
                  <p:pic>
                    <p:nvPicPr>
                      <p:cNvPr id="37893" name="Object 5">
                        <a:extLst>
                          <a:ext uri="{FF2B5EF4-FFF2-40B4-BE49-F238E27FC236}">
                            <a16:creationId xmlns:a16="http://schemas.microsoft.com/office/drawing/2014/main" xmlns="" id="{E6A9140A-6A87-A44E-BDB8-139563C54D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124201"/>
                        <a:ext cx="4267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7">
            <a:extLst>
              <a:ext uri="{FF2B5EF4-FFF2-40B4-BE49-F238E27FC236}">
                <a16:creationId xmlns:a16="http://schemas.microsoft.com/office/drawing/2014/main" xmlns="" id="{AF3EE849-907C-2D4B-824E-281CD0D372E7}"/>
              </a:ext>
            </a:extLst>
          </p:cNvPr>
          <p:cNvSpPr>
            <a:spLocks noChangeArrowheads="1"/>
          </p:cNvSpPr>
          <p:nvPr/>
        </p:nvSpPr>
        <p:spPr bwMode="auto">
          <a:xfrm>
            <a:off x="1905000" y="3733800"/>
            <a:ext cx="234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endParaRPr>
          </a:p>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Find the temperature at</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37895" name="Object 4">
            <a:extLst>
              <a:ext uri="{FF2B5EF4-FFF2-40B4-BE49-F238E27FC236}">
                <a16:creationId xmlns:a16="http://schemas.microsoft.com/office/drawing/2014/main" xmlns="" id="{B2AA8129-B84F-BA44-9BC6-D71B7D92081D}"/>
              </a:ext>
            </a:extLst>
          </p:cNvPr>
          <p:cNvGraphicFramePr>
            <a:graphicFrameLocks noChangeAspect="1"/>
          </p:cNvGraphicFramePr>
          <p:nvPr/>
        </p:nvGraphicFramePr>
        <p:xfrm>
          <a:off x="4343400" y="4038601"/>
          <a:ext cx="762000" cy="284163"/>
        </p:xfrm>
        <a:graphic>
          <a:graphicData uri="http://schemas.openxmlformats.org/presentationml/2006/ole">
            <mc:AlternateContent xmlns:mc="http://schemas.openxmlformats.org/markup-compatibility/2006">
              <mc:Choice xmlns:v="urn:schemas-microsoft-com:vml" Requires="v">
                <p:oleObj spid="_x0000_s215073" name="Equation" r:id="rId6" imgW="11112500" imgH="4102100" progId="Equation.3">
                  <p:embed/>
                </p:oleObj>
              </mc:Choice>
              <mc:Fallback>
                <p:oleObj name="Equation" r:id="rId6" imgW="11112500" imgH="4102100" progId="Equation.3">
                  <p:embed/>
                  <p:pic>
                    <p:nvPicPr>
                      <p:cNvPr id="37895" name="Object 4">
                        <a:extLst>
                          <a:ext uri="{FF2B5EF4-FFF2-40B4-BE49-F238E27FC236}">
                            <a16:creationId xmlns:a16="http://schemas.microsoft.com/office/drawing/2014/main" xmlns="" id="{B2AA8129-B84F-BA44-9BC6-D71B7D9208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4038601"/>
                        <a:ext cx="762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8">
            <a:extLst>
              <a:ext uri="{FF2B5EF4-FFF2-40B4-BE49-F238E27FC236}">
                <a16:creationId xmlns:a16="http://schemas.microsoft.com/office/drawing/2014/main" xmlns="" id="{EF779386-3BE2-B147-87D2-D79427867624}"/>
              </a:ext>
            </a:extLst>
          </p:cNvPr>
          <p:cNvSpPr>
            <a:spLocks noChangeArrowheads="1"/>
          </p:cNvSpPr>
          <p:nvPr/>
        </p:nvSpPr>
        <p:spPr bwMode="auto">
          <a:xfrm>
            <a:off x="5105401" y="4038601"/>
            <a:ext cx="4443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seconds using Runge-Kutta 4</a:t>
            </a:r>
            <a:r>
              <a:rPr lang="en-US" altLang="en-US" sz="1800" baseline="30000">
                <a:latin typeface="Times New Roman" panose="02020603050405020304" pitchFamily="18" charset="0"/>
                <a:cs typeface="Times New Roman" panose="02020603050405020304" pitchFamily="18" charset="0"/>
              </a:rPr>
              <a:t>th</a:t>
            </a:r>
            <a:r>
              <a:rPr lang="en-US" altLang="en-US" sz="1800">
                <a:latin typeface="Times New Roman" panose="02020603050405020304" pitchFamily="18" charset="0"/>
                <a:cs typeface="Times New Roman" panose="02020603050405020304" pitchFamily="18" charset="0"/>
              </a:rPr>
              <a:t> order method.  </a:t>
            </a:r>
            <a:endParaRPr lang="en-US" altLang="en-US" sz="2400">
              <a:latin typeface="Times New Roman" panose="02020603050405020304" pitchFamily="18" charset="0"/>
            </a:endParaRPr>
          </a:p>
        </p:txBody>
      </p:sp>
      <p:graphicFrame>
        <p:nvGraphicFramePr>
          <p:cNvPr id="37897" name="Object 3">
            <a:extLst>
              <a:ext uri="{FF2B5EF4-FFF2-40B4-BE49-F238E27FC236}">
                <a16:creationId xmlns:a16="http://schemas.microsoft.com/office/drawing/2014/main" xmlns="" id="{B145D13F-ED27-5845-B430-E7D8093AB159}"/>
              </a:ext>
            </a:extLst>
          </p:cNvPr>
          <p:cNvGraphicFramePr>
            <a:graphicFrameLocks noChangeAspect="1"/>
          </p:cNvGraphicFramePr>
          <p:nvPr/>
        </p:nvGraphicFramePr>
        <p:xfrm>
          <a:off x="4191000" y="4495800"/>
          <a:ext cx="838200" cy="300038"/>
        </p:xfrm>
        <a:graphic>
          <a:graphicData uri="http://schemas.openxmlformats.org/presentationml/2006/ole">
            <mc:AlternateContent xmlns:mc="http://schemas.openxmlformats.org/markup-compatibility/2006">
              <mc:Choice xmlns:v="urn:schemas-microsoft-com:vml" Requires="v">
                <p:oleObj spid="_x0000_s215074" name="Equation" r:id="rId8" imgW="11696700" imgH="4102100" progId="Equation.3">
                  <p:embed/>
                </p:oleObj>
              </mc:Choice>
              <mc:Fallback>
                <p:oleObj name="Equation" r:id="rId8" imgW="11696700" imgH="4102100" progId="Equation.3">
                  <p:embed/>
                  <p:pic>
                    <p:nvPicPr>
                      <p:cNvPr id="37897" name="Object 3">
                        <a:extLst>
                          <a:ext uri="{FF2B5EF4-FFF2-40B4-BE49-F238E27FC236}">
                            <a16:creationId xmlns:a16="http://schemas.microsoft.com/office/drawing/2014/main" xmlns="" id="{B145D13F-ED27-5845-B430-E7D8093AB1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4495800"/>
                        <a:ext cx="8382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9">
            <a:extLst>
              <a:ext uri="{FF2B5EF4-FFF2-40B4-BE49-F238E27FC236}">
                <a16:creationId xmlns:a16="http://schemas.microsoft.com/office/drawing/2014/main" xmlns="" id="{DA4D808E-941C-7747-AF92-46AB48CC4728}"/>
              </a:ext>
            </a:extLst>
          </p:cNvPr>
          <p:cNvSpPr>
            <a:spLocks noChangeArrowheads="1"/>
          </p:cNvSpPr>
          <p:nvPr/>
        </p:nvSpPr>
        <p:spPr bwMode="auto">
          <a:xfrm>
            <a:off x="5105400" y="4495801"/>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seconds.</a:t>
            </a:r>
            <a:endParaRPr lang="en-US" altLang="en-US" sz="1800">
              <a:latin typeface="Times New Roman" panose="02020603050405020304" pitchFamily="18" charset="0"/>
            </a:endParaRPr>
          </a:p>
        </p:txBody>
      </p:sp>
      <p:graphicFrame>
        <p:nvGraphicFramePr>
          <p:cNvPr id="37899" name="Object 11">
            <a:extLst>
              <a:ext uri="{FF2B5EF4-FFF2-40B4-BE49-F238E27FC236}">
                <a16:creationId xmlns:a16="http://schemas.microsoft.com/office/drawing/2014/main" xmlns="" id="{8DC48725-C99A-B64A-8513-F7122D0FCEE5}"/>
              </a:ext>
            </a:extLst>
          </p:cNvPr>
          <p:cNvGraphicFramePr>
            <a:graphicFrameLocks noChangeAspect="1"/>
          </p:cNvGraphicFramePr>
          <p:nvPr/>
        </p:nvGraphicFramePr>
        <p:xfrm>
          <a:off x="4114800" y="4953001"/>
          <a:ext cx="2971800" cy="544513"/>
        </p:xfrm>
        <a:graphic>
          <a:graphicData uri="http://schemas.openxmlformats.org/presentationml/2006/ole">
            <mc:AlternateContent xmlns:mc="http://schemas.openxmlformats.org/markup-compatibility/2006">
              <mc:Choice xmlns:v="urn:schemas-microsoft-com:vml" Requires="v">
                <p:oleObj spid="_x0000_s215075" name="Equation" r:id="rId10" imgW="49149000" imgH="9067800" progId="Equation.3">
                  <p:embed/>
                </p:oleObj>
              </mc:Choice>
              <mc:Fallback>
                <p:oleObj name="Equation" r:id="rId10" imgW="49149000" imgH="9067800" progId="Equation.3">
                  <p:embed/>
                  <p:pic>
                    <p:nvPicPr>
                      <p:cNvPr id="37899" name="Object 11">
                        <a:extLst>
                          <a:ext uri="{FF2B5EF4-FFF2-40B4-BE49-F238E27FC236}">
                            <a16:creationId xmlns:a16="http://schemas.microsoft.com/office/drawing/2014/main" xmlns="" id="{8DC48725-C99A-B64A-8513-F7122D0FCE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1"/>
                        <a:ext cx="2971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0" name="Object 10">
            <a:extLst>
              <a:ext uri="{FF2B5EF4-FFF2-40B4-BE49-F238E27FC236}">
                <a16:creationId xmlns:a16="http://schemas.microsoft.com/office/drawing/2014/main" xmlns="" id="{52026E88-FA4D-5542-AF89-A5BCA454A35F}"/>
              </a:ext>
            </a:extLst>
          </p:cNvPr>
          <p:cNvGraphicFramePr>
            <a:graphicFrameLocks noChangeAspect="1"/>
          </p:cNvGraphicFramePr>
          <p:nvPr/>
        </p:nvGraphicFramePr>
        <p:xfrm>
          <a:off x="4114800" y="5562600"/>
          <a:ext cx="3048000" cy="300038"/>
        </p:xfrm>
        <a:graphic>
          <a:graphicData uri="http://schemas.openxmlformats.org/presentationml/2006/ole">
            <mc:AlternateContent xmlns:mc="http://schemas.openxmlformats.org/markup-compatibility/2006">
              <mc:Choice xmlns:v="urn:schemas-microsoft-com:vml" Requires="v">
                <p:oleObj spid="_x0000_s215076" name="Equation" r:id="rId12" imgW="53543200" imgH="5270500" progId="Equation.3">
                  <p:embed/>
                </p:oleObj>
              </mc:Choice>
              <mc:Fallback>
                <p:oleObj name="Equation" r:id="rId12" imgW="53543200" imgH="5270500" progId="Equation.3">
                  <p:embed/>
                  <p:pic>
                    <p:nvPicPr>
                      <p:cNvPr id="37900" name="Object 10">
                        <a:extLst>
                          <a:ext uri="{FF2B5EF4-FFF2-40B4-BE49-F238E27FC236}">
                            <a16:creationId xmlns:a16="http://schemas.microsoft.com/office/drawing/2014/main" xmlns="" id="{52026E88-FA4D-5542-AF89-A5BCA454A3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5562600"/>
                        <a:ext cx="3048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Text Box 19">
            <a:extLst>
              <a:ext uri="{FF2B5EF4-FFF2-40B4-BE49-F238E27FC236}">
                <a16:creationId xmlns:a16="http://schemas.microsoft.com/office/drawing/2014/main" xmlns="" id="{92C2705A-6459-0547-9F20-B368C2063326}"/>
              </a:ext>
            </a:extLst>
          </p:cNvPr>
          <p:cNvSpPr txBox="1">
            <a:spLocks noChangeArrowheads="1"/>
          </p:cNvSpPr>
          <p:nvPr/>
        </p:nvSpPr>
        <p:spPr bwMode="auto">
          <a:xfrm>
            <a:off x="1981200" y="4495801"/>
            <a:ext cx="216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latin typeface="Times New Roman" panose="02020603050405020304" pitchFamily="18" charset="0"/>
              </a:rPr>
              <a:t>Assume a step size of</a:t>
            </a:r>
          </a:p>
        </p:txBody>
      </p:sp>
      <p:graphicFrame>
        <p:nvGraphicFramePr>
          <p:cNvPr id="37902" name="Object 20">
            <a:extLst>
              <a:ext uri="{FF2B5EF4-FFF2-40B4-BE49-F238E27FC236}">
                <a16:creationId xmlns:a16="http://schemas.microsoft.com/office/drawing/2014/main" xmlns="" id="{A630DBEF-6D18-0142-A69A-C37C25B589E1}"/>
              </a:ext>
            </a:extLst>
          </p:cNvPr>
          <p:cNvGraphicFramePr>
            <a:graphicFrameLocks noChangeAspect="1"/>
          </p:cNvGraphicFramePr>
          <p:nvPr/>
        </p:nvGraphicFramePr>
        <p:xfrm>
          <a:off x="4114800" y="5978525"/>
          <a:ext cx="3124200" cy="584200"/>
        </p:xfrm>
        <a:graphic>
          <a:graphicData uri="http://schemas.openxmlformats.org/presentationml/2006/ole">
            <mc:AlternateContent xmlns:mc="http://schemas.openxmlformats.org/markup-compatibility/2006">
              <mc:Choice xmlns:v="urn:schemas-microsoft-com:vml" Requires="v">
                <p:oleObj spid="_x0000_s215077" name="Equation" r:id="rId14" imgW="47980600" imgH="9067800" progId="Equation.3">
                  <p:embed/>
                </p:oleObj>
              </mc:Choice>
              <mc:Fallback>
                <p:oleObj name="Equation" r:id="rId14" imgW="47980600" imgH="9067800" progId="Equation.3">
                  <p:embed/>
                  <p:pic>
                    <p:nvPicPr>
                      <p:cNvPr id="37902" name="Object 20">
                        <a:extLst>
                          <a:ext uri="{FF2B5EF4-FFF2-40B4-BE49-F238E27FC236}">
                            <a16:creationId xmlns:a16="http://schemas.microsoft.com/office/drawing/2014/main" xmlns="" id="{A630DBEF-6D18-0142-A69A-C37C25B589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14800" y="5978525"/>
                        <a:ext cx="312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830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xmlns="" id="{FF2EE1F9-96F8-AB49-B252-F8EB543CD5C3}"/>
              </a:ext>
            </a:extLst>
          </p:cNvPr>
          <p:cNvSpPr>
            <a:spLocks noGrp="1" noChangeArrowheads="1"/>
          </p:cNvSpPr>
          <p:nvPr>
            <p:ph type="title"/>
          </p:nvPr>
        </p:nvSpPr>
        <p:spPr/>
        <p:txBody>
          <a:bodyPr/>
          <a:lstStyle/>
          <a:p>
            <a:r>
              <a:rPr lang="en-US" altLang="en-US">
                <a:cs typeface="Times New Roman" panose="02020603050405020304" pitchFamily="18" charset="0"/>
              </a:rPr>
              <a:t>Solution</a:t>
            </a:r>
          </a:p>
        </p:txBody>
      </p:sp>
      <p:sp>
        <p:nvSpPr>
          <p:cNvPr id="39940" name="Rectangle 55">
            <a:extLst>
              <a:ext uri="{FF2B5EF4-FFF2-40B4-BE49-F238E27FC236}">
                <a16:creationId xmlns:a16="http://schemas.microsoft.com/office/drawing/2014/main" xmlns="" id="{8EC35C2E-CEA9-184E-B293-985C430D8D0A}"/>
              </a:ext>
            </a:extLst>
          </p:cNvPr>
          <p:cNvSpPr>
            <a:spLocks noChangeArrowheads="1"/>
          </p:cNvSpPr>
          <p:nvPr/>
        </p:nvSpPr>
        <p:spPr bwMode="auto">
          <a:xfrm>
            <a:off x="2667000" y="1981201"/>
            <a:ext cx="1289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2000">
                <a:latin typeface="Times New Roman" panose="02020603050405020304" pitchFamily="18" charset="0"/>
                <a:cs typeface="Times New Roman" panose="02020603050405020304" pitchFamily="18" charset="0"/>
              </a:rPr>
              <a:t>Step 1:</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39941" name="Object 63">
            <a:extLst>
              <a:ext uri="{FF2B5EF4-FFF2-40B4-BE49-F238E27FC236}">
                <a16:creationId xmlns:a16="http://schemas.microsoft.com/office/drawing/2014/main" xmlns="" id="{E310FB1E-E672-1C4B-88D0-4763CB9F6002}"/>
              </a:ext>
            </a:extLst>
          </p:cNvPr>
          <p:cNvGraphicFramePr>
            <a:graphicFrameLocks noChangeAspect="1"/>
          </p:cNvGraphicFramePr>
          <p:nvPr/>
        </p:nvGraphicFramePr>
        <p:xfrm>
          <a:off x="3962400" y="2090738"/>
          <a:ext cx="2743200" cy="347662"/>
        </p:xfrm>
        <a:graphic>
          <a:graphicData uri="http://schemas.openxmlformats.org/presentationml/2006/ole">
            <mc:AlternateContent xmlns:mc="http://schemas.openxmlformats.org/markup-compatibility/2006">
              <mc:Choice xmlns:v="urn:schemas-microsoft-com:vml" Requires="v">
                <p:oleObj spid="_x0000_s217115" name="Equation" r:id="rId4" imgW="41541700" imgH="5270500" progId="Equation.3">
                  <p:embed/>
                </p:oleObj>
              </mc:Choice>
              <mc:Fallback>
                <p:oleObj name="Equation" r:id="rId4" imgW="41541700" imgH="5270500" progId="Equation.3">
                  <p:embed/>
                  <p:pic>
                    <p:nvPicPr>
                      <p:cNvPr id="39941" name="Object 63">
                        <a:extLst>
                          <a:ext uri="{FF2B5EF4-FFF2-40B4-BE49-F238E27FC236}">
                            <a16:creationId xmlns:a16="http://schemas.microsoft.com/office/drawing/2014/main" xmlns="" id="{E310FB1E-E672-1C4B-88D0-4763CB9F60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090738"/>
                        <a:ext cx="27432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Object 72">
            <a:extLst>
              <a:ext uri="{FF2B5EF4-FFF2-40B4-BE49-F238E27FC236}">
                <a16:creationId xmlns:a16="http://schemas.microsoft.com/office/drawing/2014/main" xmlns="" id="{19C47A5D-17DD-0E45-8886-EBEC45F53958}"/>
              </a:ext>
            </a:extLst>
          </p:cNvPr>
          <p:cNvGraphicFramePr>
            <a:graphicFrameLocks noChangeAspect="1"/>
          </p:cNvGraphicFramePr>
          <p:nvPr/>
        </p:nvGraphicFramePr>
        <p:xfrm>
          <a:off x="2209800" y="2667001"/>
          <a:ext cx="6172200" cy="347663"/>
        </p:xfrm>
        <a:graphic>
          <a:graphicData uri="http://schemas.openxmlformats.org/presentationml/2006/ole">
            <mc:AlternateContent xmlns:mc="http://schemas.openxmlformats.org/markup-compatibility/2006">
              <mc:Choice xmlns:v="urn:schemas-microsoft-com:vml" Requires="v">
                <p:oleObj spid="_x0000_s217116" name="Equation" r:id="rId6" imgW="99187000" imgH="5562600" progId="Equation.3">
                  <p:embed/>
                </p:oleObj>
              </mc:Choice>
              <mc:Fallback>
                <p:oleObj name="Equation" r:id="rId6" imgW="99187000" imgH="5562600" progId="Equation.3">
                  <p:embed/>
                  <p:pic>
                    <p:nvPicPr>
                      <p:cNvPr id="39942" name="Object 72">
                        <a:extLst>
                          <a:ext uri="{FF2B5EF4-FFF2-40B4-BE49-F238E27FC236}">
                            <a16:creationId xmlns:a16="http://schemas.microsoft.com/office/drawing/2014/main" xmlns="" id="{19C47A5D-17DD-0E45-8886-EBEC45F539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667001"/>
                        <a:ext cx="6172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68">
            <a:extLst>
              <a:ext uri="{FF2B5EF4-FFF2-40B4-BE49-F238E27FC236}">
                <a16:creationId xmlns:a16="http://schemas.microsoft.com/office/drawing/2014/main" xmlns="" id="{E829E3BF-C71D-1E45-A091-762A83573D6E}"/>
              </a:ext>
            </a:extLst>
          </p:cNvPr>
          <p:cNvGraphicFramePr>
            <a:graphicFrameLocks noChangeAspect="1"/>
          </p:cNvGraphicFramePr>
          <p:nvPr/>
        </p:nvGraphicFramePr>
        <p:xfrm>
          <a:off x="2154238" y="3200400"/>
          <a:ext cx="5999162" cy="990600"/>
        </p:xfrm>
        <a:graphic>
          <a:graphicData uri="http://schemas.openxmlformats.org/presentationml/2006/ole">
            <mc:AlternateContent xmlns:mc="http://schemas.openxmlformats.org/markup-compatibility/2006">
              <mc:Choice xmlns:v="urn:schemas-microsoft-com:vml" Requires="v">
                <p:oleObj spid="_x0000_s217117" name="Equation" r:id="rId8" imgW="95669100" imgH="15798800" progId="Equation.3">
                  <p:embed/>
                </p:oleObj>
              </mc:Choice>
              <mc:Fallback>
                <p:oleObj name="Equation" r:id="rId8" imgW="95669100" imgH="15798800" progId="Equation.3">
                  <p:embed/>
                  <p:pic>
                    <p:nvPicPr>
                      <p:cNvPr id="39943" name="Object 68">
                        <a:extLst>
                          <a:ext uri="{FF2B5EF4-FFF2-40B4-BE49-F238E27FC236}">
                            <a16:creationId xmlns:a16="http://schemas.microsoft.com/office/drawing/2014/main" xmlns="" id="{E829E3BF-C71D-1E45-A091-762A83573D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4238" y="3200400"/>
                        <a:ext cx="5999162"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4" name="Object 69">
            <a:extLst>
              <a:ext uri="{FF2B5EF4-FFF2-40B4-BE49-F238E27FC236}">
                <a16:creationId xmlns:a16="http://schemas.microsoft.com/office/drawing/2014/main" xmlns="" id="{93AB8DB2-1F8E-CC44-9957-CB9FD4A37706}"/>
              </a:ext>
            </a:extLst>
          </p:cNvPr>
          <p:cNvGraphicFramePr>
            <a:graphicFrameLocks noChangeAspect="1"/>
          </p:cNvGraphicFramePr>
          <p:nvPr/>
        </p:nvGraphicFramePr>
        <p:xfrm>
          <a:off x="2184400" y="4267200"/>
          <a:ext cx="6578600" cy="1066800"/>
        </p:xfrm>
        <a:graphic>
          <a:graphicData uri="http://schemas.openxmlformats.org/presentationml/2006/ole">
            <mc:AlternateContent xmlns:mc="http://schemas.openxmlformats.org/markup-compatibility/2006">
              <mc:Choice xmlns:v="urn:schemas-microsoft-com:vml" Requires="v">
                <p:oleObj spid="_x0000_s217118" name="Equation" r:id="rId10" imgW="97421700" imgH="15798800" progId="Equation.3">
                  <p:embed/>
                </p:oleObj>
              </mc:Choice>
              <mc:Fallback>
                <p:oleObj name="Equation" r:id="rId10" imgW="97421700" imgH="15798800" progId="Equation.3">
                  <p:embed/>
                  <p:pic>
                    <p:nvPicPr>
                      <p:cNvPr id="39944" name="Object 69">
                        <a:extLst>
                          <a:ext uri="{FF2B5EF4-FFF2-40B4-BE49-F238E27FC236}">
                            <a16:creationId xmlns:a16="http://schemas.microsoft.com/office/drawing/2014/main" xmlns="" id="{93AB8DB2-1F8E-CC44-9957-CB9FD4A377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4400" y="4267200"/>
                        <a:ext cx="6578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5" name="Object 70">
            <a:extLst>
              <a:ext uri="{FF2B5EF4-FFF2-40B4-BE49-F238E27FC236}">
                <a16:creationId xmlns:a16="http://schemas.microsoft.com/office/drawing/2014/main" xmlns="" id="{F4122285-40EC-8B4C-BA75-CD71D064F1E7}"/>
              </a:ext>
            </a:extLst>
          </p:cNvPr>
          <p:cNvGraphicFramePr>
            <a:graphicFrameLocks noChangeAspect="1"/>
          </p:cNvGraphicFramePr>
          <p:nvPr/>
        </p:nvGraphicFramePr>
        <p:xfrm>
          <a:off x="2160589" y="5486400"/>
          <a:ext cx="6923087" cy="762000"/>
        </p:xfrm>
        <a:graphic>
          <a:graphicData uri="http://schemas.openxmlformats.org/presentationml/2006/ole">
            <mc:AlternateContent xmlns:mc="http://schemas.openxmlformats.org/markup-compatibility/2006">
              <mc:Choice xmlns:v="urn:schemas-microsoft-com:vml" Requires="v">
                <p:oleObj spid="_x0000_s217119" name="Equation" r:id="rId12" imgW="95669100" imgH="10528300" progId="Equation.3">
                  <p:embed/>
                </p:oleObj>
              </mc:Choice>
              <mc:Fallback>
                <p:oleObj name="Equation" r:id="rId12" imgW="95669100" imgH="10528300" progId="Equation.3">
                  <p:embed/>
                  <p:pic>
                    <p:nvPicPr>
                      <p:cNvPr id="39945" name="Object 70">
                        <a:extLst>
                          <a:ext uri="{FF2B5EF4-FFF2-40B4-BE49-F238E27FC236}">
                            <a16:creationId xmlns:a16="http://schemas.microsoft.com/office/drawing/2014/main" xmlns="" id="{F4122285-40EC-8B4C-BA75-CD71D064F1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0589" y="5486400"/>
                        <a:ext cx="69230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4754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xmlns="" id="{EFB270D4-B84F-BB4E-90ED-25F340090830}"/>
              </a:ext>
            </a:extLst>
          </p:cNvPr>
          <p:cNvSpPr>
            <a:spLocks noGrp="1" noChangeArrowheads="1"/>
          </p:cNvSpPr>
          <p:nvPr>
            <p:ph type="title"/>
          </p:nvPr>
        </p:nvSpPr>
        <p:spPr/>
        <p:txBody>
          <a:bodyPr/>
          <a:lstStyle/>
          <a:p>
            <a:r>
              <a:rPr lang="en-US" altLang="en-US"/>
              <a:t>Solution Cont</a:t>
            </a:r>
          </a:p>
        </p:txBody>
      </p:sp>
      <p:graphicFrame>
        <p:nvGraphicFramePr>
          <p:cNvPr id="41988" name="Object 13">
            <a:extLst>
              <a:ext uri="{FF2B5EF4-FFF2-40B4-BE49-F238E27FC236}">
                <a16:creationId xmlns:a16="http://schemas.microsoft.com/office/drawing/2014/main" xmlns="" id="{1CE0DCF9-EFB8-F445-A0E9-F94932358D1B}"/>
              </a:ext>
            </a:extLst>
          </p:cNvPr>
          <p:cNvGraphicFramePr>
            <a:graphicFrameLocks noChangeAspect="1"/>
          </p:cNvGraphicFramePr>
          <p:nvPr/>
        </p:nvGraphicFramePr>
        <p:xfrm>
          <a:off x="2286001" y="4724400"/>
          <a:ext cx="288925" cy="414338"/>
        </p:xfrm>
        <a:graphic>
          <a:graphicData uri="http://schemas.openxmlformats.org/presentationml/2006/ole">
            <mc:AlternateContent xmlns:mc="http://schemas.openxmlformats.org/markup-compatibility/2006">
              <mc:Choice xmlns:v="urn:schemas-microsoft-com:vml" Requires="v">
                <p:oleObj spid="_x0000_s219158" name="Equation" r:id="rId4" imgW="3505200" imgH="4978400" progId="Equation.3">
                  <p:embed/>
                </p:oleObj>
              </mc:Choice>
              <mc:Fallback>
                <p:oleObj name="Equation" r:id="rId4" imgW="3505200" imgH="4978400" progId="Equation.3">
                  <p:embed/>
                  <p:pic>
                    <p:nvPicPr>
                      <p:cNvPr id="41988" name="Object 13">
                        <a:extLst>
                          <a:ext uri="{FF2B5EF4-FFF2-40B4-BE49-F238E27FC236}">
                            <a16:creationId xmlns:a16="http://schemas.microsoft.com/office/drawing/2014/main" xmlns="" id="{1CE0DCF9-EFB8-F445-A0E9-F94932358D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1" y="4724400"/>
                        <a:ext cx="2889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Rectangle 15">
            <a:extLst>
              <a:ext uri="{FF2B5EF4-FFF2-40B4-BE49-F238E27FC236}">
                <a16:creationId xmlns:a16="http://schemas.microsoft.com/office/drawing/2014/main" xmlns="" id="{34186BAE-1801-9A4C-9271-8753A823CF07}"/>
              </a:ext>
            </a:extLst>
          </p:cNvPr>
          <p:cNvSpPr>
            <a:spLocks noChangeArrowheads="1"/>
          </p:cNvSpPr>
          <p:nvPr/>
        </p:nvSpPr>
        <p:spPr bwMode="auto">
          <a:xfrm>
            <a:off x="2743201" y="4724400"/>
            <a:ext cx="392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t>is the approximate temperature at </a:t>
            </a:r>
          </a:p>
        </p:txBody>
      </p:sp>
      <p:graphicFrame>
        <p:nvGraphicFramePr>
          <p:cNvPr id="41990" name="Object 19">
            <a:extLst>
              <a:ext uri="{FF2B5EF4-FFF2-40B4-BE49-F238E27FC236}">
                <a16:creationId xmlns:a16="http://schemas.microsoft.com/office/drawing/2014/main" xmlns="" id="{D6AE9EDE-A8A1-A843-AEBB-D3BC13411C69}"/>
              </a:ext>
            </a:extLst>
          </p:cNvPr>
          <p:cNvGraphicFramePr>
            <a:graphicFrameLocks noChangeAspect="1"/>
          </p:cNvGraphicFramePr>
          <p:nvPr/>
        </p:nvGraphicFramePr>
        <p:xfrm>
          <a:off x="2514600" y="5370514"/>
          <a:ext cx="2667000" cy="344487"/>
        </p:xfrm>
        <a:graphic>
          <a:graphicData uri="http://schemas.openxmlformats.org/presentationml/2006/ole">
            <mc:AlternateContent xmlns:mc="http://schemas.openxmlformats.org/markup-compatibility/2006">
              <mc:Choice xmlns:v="urn:schemas-microsoft-com:vml" Requires="v">
                <p:oleObj spid="_x0000_s219159" name="Equation" r:id="rId6" imgW="40957500" imgH="5270500" progId="Equation.3">
                  <p:embed/>
                </p:oleObj>
              </mc:Choice>
              <mc:Fallback>
                <p:oleObj name="Equation" r:id="rId6" imgW="40957500" imgH="5270500" progId="Equation.3">
                  <p:embed/>
                  <p:pic>
                    <p:nvPicPr>
                      <p:cNvPr id="41990" name="Object 19">
                        <a:extLst>
                          <a:ext uri="{FF2B5EF4-FFF2-40B4-BE49-F238E27FC236}">
                            <a16:creationId xmlns:a16="http://schemas.microsoft.com/office/drawing/2014/main" xmlns="" id="{D6AE9EDE-A8A1-A843-AEBB-D3BC13411C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370514"/>
                        <a:ext cx="26670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16">
            <a:extLst>
              <a:ext uri="{FF2B5EF4-FFF2-40B4-BE49-F238E27FC236}">
                <a16:creationId xmlns:a16="http://schemas.microsoft.com/office/drawing/2014/main" xmlns="" id="{A69EA510-D6FF-1D40-9FEF-D5C3DACF7C88}"/>
              </a:ext>
            </a:extLst>
          </p:cNvPr>
          <p:cNvGraphicFramePr>
            <a:graphicFrameLocks noChangeAspect="1"/>
          </p:cNvGraphicFramePr>
          <p:nvPr/>
        </p:nvGraphicFramePr>
        <p:xfrm>
          <a:off x="2667000" y="5949951"/>
          <a:ext cx="2362200" cy="365125"/>
        </p:xfrm>
        <a:graphic>
          <a:graphicData uri="http://schemas.openxmlformats.org/presentationml/2006/ole">
            <mc:AlternateContent xmlns:mc="http://schemas.openxmlformats.org/markup-compatibility/2006">
              <mc:Choice xmlns:v="urn:schemas-microsoft-com:vml" Requires="v">
                <p:oleObj spid="_x0000_s219160" name="Equation" r:id="rId8" imgW="32766000" imgH="4978400" progId="Equation.3">
                  <p:embed/>
                </p:oleObj>
              </mc:Choice>
              <mc:Fallback>
                <p:oleObj name="Equation" r:id="rId8" imgW="32766000" imgH="4978400" progId="Equation.3">
                  <p:embed/>
                  <p:pic>
                    <p:nvPicPr>
                      <p:cNvPr id="41991" name="Object 16">
                        <a:extLst>
                          <a:ext uri="{FF2B5EF4-FFF2-40B4-BE49-F238E27FC236}">
                            <a16:creationId xmlns:a16="http://schemas.microsoft.com/office/drawing/2014/main" xmlns="" id="{A69EA510-D6FF-1D40-9FEF-D5C3DACF7C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949951"/>
                        <a:ext cx="2362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26">
            <a:extLst>
              <a:ext uri="{FF2B5EF4-FFF2-40B4-BE49-F238E27FC236}">
                <a16:creationId xmlns:a16="http://schemas.microsoft.com/office/drawing/2014/main" xmlns="" id="{1355F8FC-450B-4046-B8E3-E4916457E5BE}"/>
              </a:ext>
            </a:extLst>
          </p:cNvPr>
          <p:cNvGraphicFramePr>
            <a:graphicFrameLocks noChangeAspect="1"/>
          </p:cNvGraphicFramePr>
          <p:nvPr/>
        </p:nvGraphicFramePr>
        <p:xfrm>
          <a:off x="2514600" y="1828800"/>
          <a:ext cx="7272338" cy="2438400"/>
        </p:xfrm>
        <a:graphic>
          <a:graphicData uri="http://schemas.openxmlformats.org/presentationml/2006/ole">
            <mc:AlternateContent xmlns:mc="http://schemas.openxmlformats.org/markup-compatibility/2006">
              <mc:Choice xmlns:v="urn:schemas-microsoft-com:vml" Requires="v">
                <p:oleObj spid="_x0000_s219161" name="Equation" r:id="rId10" imgW="97713800" imgH="32766000" progId="Equation.3">
                  <p:embed/>
                </p:oleObj>
              </mc:Choice>
              <mc:Fallback>
                <p:oleObj name="Equation" r:id="rId10" imgW="97713800" imgH="32766000" progId="Equation.3">
                  <p:embed/>
                  <p:pic>
                    <p:nvPicPr>
                      <p:cNvPr id="41992" name="Object 26">
                        <a:extLst>
                          <a:ext uri="{FF2B5EF4-FFF2-40B4-BE49-F238E27FC236}">
                            <a16:creationId xmlns:a16="http://schemas.microsoft.com/office/drawing/2014/main" xmlns="" id="{1355F8FC-450B-4046-B8E3-E4916457E5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828800"/>
                        <a:ext cx="7272338"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2119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xmlns="" id="{9490037E-69CD-A743-8598-18AF20B57A84}"/>
              </a:ext>
            </a:extLst>
          </p:cNvPr>
          <p:cNvSpPr>
            <a:spLocks noGrp="1" noChangeArrowheads="1"/>
          </p:cNvSpPr>
          <p:nvPr>
            <p:ph type="title"/>
          </p:nvPr>
        </p:nvSpPr>
        <p:spPr/>
        <p:txBody>
          <a:bodyPr/>
          <a:lstStyle/>
          <a:p>
            <a:r>
              <a:rPr lang="en-US" altLang="en-US"/>
              <a:t>Solution Cont</a:t>
            </a:r>
          </a:p>
        </p:txBody>
      </p:sp>
      <p:sp>
        <p:nvSpPr>
          <p:cNvPr id="44036" name="Rectangle 36">
            <a:extLst>
              <a:ext uri="{FF2B5EF4-FFF2-40B4-BE49-F238E27FC236}">
                <a16:creationId xmlns:a16="http://schemas.microsoft.com/office/drawing/2014/main" xmlns="" id="{EFB885D8-06F9-4541-812C-F542F857FCF0}"/>
              </a:ext>
            </a:extLst>
          </p:cNvPr>
          <p:cNvSpPr>
            <a:spLocks noChangeArrowheads="1"/>
          </p:cNvSpPr>
          <p:nvPr/>
        </p:nvSpPr>
        <p:spPr bwMode="auto">
          <a:xfrm>
            <a:off x="2133601" y="2133601"/>
            <a:ext cx="1128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2000" b="1">
                <a:latin typeface="Times New Roman" panose="02020603050405020304" pitchFamily="18" charset="0"/>
                <a:cs typeface="Times New Roman" panose="02020603050405020304" pitchFamily="18" charset="0"/>
              </a:rPr>
              <a:t>Step 2:</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4037" name="Object 76">
            <a:extLst>
              <a:ext uri="{FF2B5EF4-FFF2-40B4-BE49-F238E27FC236}">
                <a16:creationId xmlns:a16="http://schemas.microsoft.com/office/drawing/2014/main" xmlns="" id="{CE38ED27-EFB4-E14E-B356-1E57BD7A525E}"/>
              </a:ext>
            </a:extLst>
          </p:cNvPr>
          <p:cNvGraphicFramePr>
            <a:graphicFrameLocks noChangeAspect="1"/>
          </p:cNvGraphicFramePr>
          <p:nvPr/>
        </p:nvGraphicFramePr>
        <p:xfrm>
          <a:off x="3352800" y="2133600"/>
          <a:ext cx="2667000" cy="349250"/>
        </p:xfrm>
        <a:graphic>
          <a:graphicData uri="http://schemas.openxmlformats.org/presentationml/2006/ole">
            <mc:AlternateContent xmlns:mc="http://schemas.openxmlformats.org/markup-compatibility/2006">
              <mc:Choice xmlns:v="urn:schemas-microsoft-com:vml" Requires="v">
                <p:oleObj spid="_x0000_s222235" name="Equation" r:id="rId4" imgW="38620700" imgH="4978400" progId="Equation.3">
                  <p:embed/>
                </p:oleObj>
              </mc:Choice>
              <mc:Fallback>
                <p:oleObj name="Equation" r:id="rId4" imgW="38620700" imgH="4978400" progId="Equation.3">
                  <p:embed/>
                  <p:pic>
                    <p:nvPicPr>
                      <p:cNvPr id="44037" name="Object 76">
                        <a:extLst>
                          <a:ext uri="{FF2B5EF4-FFF2-40B4-BE49-F238E27FC236}">
                            <a16:creationId xmlns:a16="http://schemas.microsoft.com/office/drawing/2014/main" xmlns="" id="{CE38ED27-EFB4-E14E-B356-1E57BD7A5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26670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72">
            <a:extLst>
              <a:ext uri="{FF2B5EF4-FFF2-40B4-BE49-F238E27FC236}">
                <a16:creationId xmlns:a16="http://schemas.microsoft.com/office/drawing/2014/main" xmlns="" id="{D7B2D36C-5E75-6B46-81B7-AB885FBEB0F9}"/>
              </a:ext>
            </a:extLst>
          </p:cNvPr>
          <p:cNvGraphicFramePr>
            <a:graphicFrameLocks noChangeAspect="1"/>
          </p:cNvGraphicFramePr>
          <p:nvPr/>
        </p:nvGraphicFramePr>
        <p:xfrm>
          <a:off x="2405064" y="2751138"/>
          <a:ext cx="6827837" cy="330200"/>
        </p:xfrm>
        <a:graphic>
          <a:graphicData uri="http://schemas.openxmlformats.org/presentationml/2006/ole">
            <mc:AlternateContent xmlns:mc="http://schemas.openxmlformats.org/markup-compatibility/2006">
              <mc:Choice xmlns:v="urn:schemas-microsoft-com:vml" Requires="v">
                <p:oleObj spid="_x0000_s222236" name="Equation" r:id="rId6" imgW="109715300" imgH="5270500" progId="Equation.3">
                  <p:embed/>
                </p:oleObj>
              </mc:Choice>
              <mc:Fallback>
                <p:oleObj name="Equation" r:id="rId6" imgW="109715300" imgH="5270500" progId="Equation.3">
                  <p:embed/>
                  <p:pic>
                    <p:nvPicPr>
                      <p:cNvPr id="44038" name="Object 72">
                        <a:extLst>
                          <a:ext uri="{FF2B5EF4-FFF2-40B4-BE49-F238E27FC236}">
                            <a16:creationId xmlns:a16="http://schemas.microsoft.com/office/drawing/2014/main" xmlns="" id="{D7B2D36C-5E75-6B46-81B7-AB885FBEB0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5064" y="2751138"/>
                        <a:ext cx="682783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67">
            <a:extLst>
              <a:ext uri="{FF2B5EF4-FFF2-40B4-BE49-F238E27FC236}">
                <a16:creationId xmlns:a16="http://schemas.microsoft.com/office/drawing/2014/main" xmlns="" id="{1B0279A0-17F3-2E49-A4B7-D81A5FD400A7}"/>
              </a:ext>
            </a:extLst>
          </p:cNvPr>
          <p:cNvGraphicFramePr>
            <a:graphicFrameLocks noChangeAspect="1"/>
          </p:cNvGraphicFramePr>
          <p:nvPr/>
        </p:nvGraphicFramePr>
        <p:xfrm>
          <a:off x="2438401" y="3276600"/>
          <a:ext cx="6475413" cy="990600"/>
        </p:xfrm>
        <a:graphic>
          <a:graphicData uri="http://schemas.openxmlformats.org/presentationml/2006/ole">
            <mc:AlternateContent xmlns:mc="http://schemas.openxmlformats.org/markup-compatibility/2006">
              <mc:Choice xmlns:v="urn:schemas-microsoft-com:vml" Requires="v">
                <p:oleObj spid="_x0000_s222237" name="Equation" r:id="rId8" imgW="103276400" imgH="15798800" progId="Equation.3">
                  <p:embed/>
                </p:oleObj>
              </mc:Choice>
              <mc:Fallback>
                <p:oleObj name="Equation" r:id="rId8" imgW="103276400" imgH="15798800" progId="Equation.3">
                  <p:embed/>
                  <p:pic>
                    <p:nvPicPr>
                      <p:cNvPr id="44039" name="Object 67">
                        <a:extLst>
                          <a:ext uri="{FF2B5EF4-FFF2-40B4-BE49-F238E27FC236}">
                            <a16:creationId xmlns:a16="http://schemas.microsoft.com/office/drawing/2014/main" xmlns="" id="{1B0279A0-17F3-2E49-A4B7-D81A5FD400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1" y="3276600"/>
                        <a:ext cx="647541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68">
            <a:extLst>
              <a:ext uri="{FF2B5EF4-FFF2-40B4-BE49-F238E27FC236}">
                <a16:creationId xmlns:a16="http://schemas.microsoft.com/office/drawing/2014/main" xmlns="" id="{4E5BDA8C-BB19-0B41-83F2-E06CEC2AE3D4}"/>
              </a:ext>
            </a:extLst>
          </p:cNvPr>
          <p:cNvGraphicFramePr>
            <a:graphicFrameLocks noChangeAspect="1"/>
          </p:cNvGraphicFramePr>
          <p:nvPr/>
        </p:nvGraphicFramePr>
        <p:xfrm>
          <a:off x="2438400" y="4343400"/>
          <a:ext cx="6973888" cy="1066800"/>
        </p:xfrm>
        <a:graphic>
          <a:graphicData uri="http://schemas.openxmlformats.org/presentationml/2006/ole">
            <mc:AlternateContent xmlns:mc="http://schemas.openxmlformats.org/markup-compatibility/2006">
              <mc:Choice xmlns:v="urn:schemas-microsoft-com:vml" Requires="v">
                <p:oleObj spid="_x0000_s222238" name="Equation" r:id="rId10" imgW="103276400" imgH="15798800" progId="Equation.3">
                  <p:embed/>
                </p:oleObj>
              </mc:Choice>
              <mc:Fallback>
                <p:oleObj name="Equation" r:id="rId10" imgW="103276400" imgH="15798800" progId="Equation.3">
                  <p:embed/>
                  <p:pic>
                    <p:nvPicPr>
                      <p:cNvPr id="44040" name="Object 68">
                        <a:extLst>
                          <a:ext uri="{FF2B5EF4-FFF2-40B4-BE49-F238E27FC236}">
                            <a16:creationId xmlns:a16="http://schemas.microsoft.com/office/drawing/2014/main" xmlns="" id="{4E5BDA8C-BB19-0B41-83F2-E06CEC2AE3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4343400"/>
                        <a:ext cx="69738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69">
            <a:extLst>
              <a:ext uri="{FF2B5EF4-FFF2-40B4-BE49-F238E27FC236}">
                <a16:creationId xmlns:a16="http://schemas.microsoft.com/office/drawing/2014/main" xmlns="" id="{46C84FA1-BE5C-C543-8E25-BA339CBCEBCA}"/>
              </a:ext>
            </a:extLst>
          </p:cNvPr>
          <p:cNvGraphicFramePr>
            <a:graphicFrameLocks noChangeAspect="1"/>
          </p:cNvGraphicFramePr>
          <p:nvPr/>
        </p:nvGraphicFramePr>
        <p:xfrm>
          <a:off x="2514601" y="5562600"/>
          <a:ext cx="6321425" cy="711200"/>
        </p:xfrm>
        <a:graphic>
          <a:graphicData uri="http://schemas.openxmlformats.org/presentationml/2006/ole">
            <mc:AlternateContent xmlns:mc="http://schemas.openxmlformats.org/markup-compatibility/2006">
              <mc:Choice xmlns:v="urn:schemas-microsoft-com:vml" Requires="v">
                <p:oleObj spid="_x0000_s222239" name="Equation" r:id="rId12" imgW="93624400" imgH="10528300" progId="Equation.3">
                  <p:embed/>
                </p:oleObj>
              </mc:Choice>
              <mc:Fallback>
                <p:oleObj name="Equation" r:id="rId12" imgW="93624400" imgH="10528300" progId="Equation.3">
                  <p:embed/>
                  <p:pic>
                    <p:nvPicPr>
                      <p:cNvPr id="44041" name="Object 69">
                        <a:extLst>
                          <a:ext uri="{FF2B5EF4-FFF2-40B4-BE49-F238E27FC236}">
                            <a16:creationId xmlns:a16="http://schemas.microsoft.com/office/drawing/2014/main" xmlns="" id="{46C84FA1-BE5C-C543-8E25-BA339CBCEB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1" y="5562600"/>
                        <a:ext cx="63214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315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xmlns="" id="{C564F35A-6DC0-9443-9C5D-83FEBD055F52}"/>
              </a:ext>
            </a:extLst>
          </p:cNvPr>
          <p:cNvSpPr>
            <a:spLocks noGrp="1" noChangeArrowheads="1"/>
          </p:cNvSpPr>
          <p:nvPr>
            <p:ph type="title"/>
          </p:nvPr>
        </p:nvSpPr>
        <p:spPr/>
        <p:txBody>
          <a:bodyPr/>
          <a:lstStyle/>
          <a:p>
            <a:r>
              <a:rPr lang="en-US" altLang="en-US"/>
              <a:t>Solution Cont</a:t>
            </a:r>
          </a:p>
        </p:txBody>
      </p:sp>
      <p:sp>
        <p:nvSpPr>
          <p:cNvPr id="46084" name="Rectangle 15">
            <a:extLst>
              <a:ext uri="{FF2B5EF4-FFF2-40B4-BE49-F238E27FC236}">
                <a16:creationId xmlns:a16="http://schemas.microsoft.com/office/drawing/2014/main" xmlns="" id="{95056E32-A60D-B04E-B146-D821271778E3}"/>
              </a:ext>
            </a:extLst>
          </p:cNvPr>
          <p:cNvSpPr>
            <a:spLocks noChangeArrowheads="1"/>
          </p:cNvSpPr>
          <p:nvPr/>
        </p:nvSpPr>
        <p:spPr bwMode="auto">
          <a:xfrm>
            <a:off x="2514600" y="4495801"/>
            <a:ext cx="42751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latin typeface="Symbol" pitchFamily="2" charset="2"/>
              </a:rPr>
              <a:t>q</a:t>
            </a:r>
            <a:r>
              <a:rPr lang="en-US" altLang="en-US" sz="1900" baseline="-25000">
                <a:latin typeface="Symbol" pitchFamily="2" charset="2"/>
              </a:rPr>
              <a:t>2</a:t>
            </a:r>
            <a:r>
              <a:rPr lang="en-US" altLang="en-US" sz="1900"/>
              <a:t> is the approximate temperature at </a:t>
            </a:r>
          </a:p>
        </p:txBody>
      </p:sp>
      <p:graphicFrame>
        <p:nvGraphicFramePr>
          <p:cNvPr id="46085" name="Object 16">
            <a:extLst>
              <a:ext uri="{FF2B5EF4-FFF2-40B4-BE49-F238E27FC236}">
                <a16:creationId xmlns:a16="http://schemas.microsoft.com/office/drawing/2014/main" xmlns="" id="{263E754A-40E8-A74B-9CFF-810F7DBA02C3}"/>
              </a:ext>
            </a:extLst>
          </p:cNvPr>
          <p:cNvGraphicFramePr>
            <a:graphicFrameLocks noChangeAspect="1"/>
          </p:cNvGraphicFramePr>
          <p:nvPr/>
        </p:nvGraphicFramePr>
        <p:xfrm>
          <a:off x="3048000" y="5105400"/>
          <a:ext cx="2806700" cy="355600"/>
        </p:xfrm>
        <a:graphic>
          <a:graphicData uri="http://schemas.openxmlformats.org/presentationml/2006/ole">
            <mc:AlternateContent xmlns:mc="http://schemas.openxmlformats.org/markup-compatibility/2006">
              <mc:Choice xmlns:v="urn:schemas-microsoft-com:vml" Requires="v">
                <p:oleObj spid="_x0000_s224273" name="Equation" r:id="rId4" imgW="39789100" imgH="4978400" progId="Equation.3">
                  <p:embed/>
                </p:oleObj>
              </mc:Choice>
              <mc:Fallback>
                <p:oleObj name="Equation" r:id="rId4" imgW="39789100" imgH="4978400" progId="Equation.3">
                  <p:embed/>
                  <p:pic>
                    <p:nvPicPr>
                      <p:cNvPr id="46085" name="Object 16">
                        <a:extLst>
                          <a:ext uri="{FF2B5EF4-FFF2-40B4-BE49-F238E27FC236}">
                            <a16:creationId xmlns:a16="http://schemas.microsoft.com/office/drawing/2014/main" xmlns="" id="{263E754A-40E8-A74B-9CFF-810F7DBA0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05400"/>
                        <a:ext cx="280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21">
            <a:extLst>
              <a:ext uri="{FF2B5EF4-FFF2-40B4-BE49-F238E27FC236}">
                <a16:creationId xmlns:a16="http://schemas.microsoft.com/office/drawing/2014/main" xmlns="" id="{00E6FD29-0C30-AB41-AE40-E878278A74B7}"/>
              </a:ext>
            </a:extLst>
          </p:cNvPr>
          <p:cNvGraphicFramePr>
            <a:graphicFrameLocks noChangeAspect="1"/>
          </p:cNvGraphicFramePr>
          <p:nvPr/>
        </p:nvGraphicFramePr>
        <p:xfrm>
          <a:off x="3284539" y="5638800"/>
          <a:ext cx="2193925" cy="338138"/>
        </p:xfrm>
        <a:graphic>
          <a:graphicData uri="http://schemas.openxmlformats.org/presentationml/2006/ole">
            <mc:AlternateContent xmlns:mc="http://schemas.openxmlformats.org/markup-compatibility/2006">
              <mc:Choice xmlns:v="urn:schemas-microsoft-com:vml" Requires="v">
                <p:oleObj spid="_x0000_s224274" name="Equation" r:id="rId6" imgW="32766000" imgH="4978400" progId="Equation.3">
                  <p:embed/>
                </p:oleObj>
              </mc:Choice>
              <mc:Fallback>
                <p:oleObj name="Equation" r:id="rId6" imgW="32766000" imgH="4978400" progId="Equation.3">
                  <p:embed/>
                  <p:pic>
                    <p:nvPicPr>
                      <p:cNvPr id="46086" name="Object 21">
                        <a:extLst>
                          <a:ext uri="{FF2B5EF4-FFF2-40B4-BE49-F238E27FC236}">
                            <a16:creationId xmlns:a16="http://schemas.microsoft.com/office/drawing/2014/main" xmlns="" id="{00E6FD29-0C30-AB41-AE40-E878278A74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4539" y="5638800"/>
                        <a:ext cx="2193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ct 25">
            <a:extLst>
              <a:ext uri="{FF2B5EF4-FFF2-40B4-BE49-F238E27FC236}">
                <a16:creationId xmlns:a16="http://schemas.microsoft.com/office/drawing/2014/main" xmlns="" id="{E97738D1-E7AF-084A-914F-6833F37F54F8}"/>
              </a:ext>
            </a:extLst>
          </p:cNvPr>
          <p:cNvGraphicFramePr>
            <a:graphicFrameLocks noChangeAspect="1"/>
          </p:cNvGraphicFramePr>
          <p:nvPr/>
        </p:nvGraphicFramePr>
        <p:xfrm>
          <a:off x="2057401" y="1905000"/>
          <a:ext cx="7794625" cy="2438400"/>
        </p:xfrm>
        <a:graphic>
          <a:graphicData uri="http://schemas.openxmlformats.org/presentationml/2006/ole">
            <mc:AlternateContent xmlns:mc="http://schemas.openxmlformats.org/markup-compatibility/2006">
              <mc:Choice xmlns:v="urn:schemas-microsoft-com:vml" Requires="v">
                <p:oleObj spid="_x0000_s224275" name="Equation" r:id="rId8" imgW="104736900" imgH="32766000" progId="Equation.3">
                  <p:embed/>
                </p:oleObj>
              </mc:Choice>
              <mc:Fallback>
                <p:oleObj name="Equation" r:id="rId8" imgW="104736900" imgH="32766000" progId="Equation.3">
                  <p:embed/>
                  <p:pic>
                    <p:nvPicPr>
                      <p:cNvPr id="46087" name="Object 25">
                        <a:extLst>
                          <a:ext uri="{FF2B5EF4-FFF2-40B4-BE49-F238E27FC236}">
                            <a16:creationId xmlns:a16="http://schemas.microsoft.com/office/drawing/2014/main" xmlns="" id="{E97738D1-E7AF-084A-914F-6833F37F54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1" y="1905000"/>
                        <a:ext cx="7794625"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3515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xmlns="" id="{9D48CDC2-1B19-524D-871A-D6A592A78DA8}"/>
              </a:ext>
            </a:extLst>
          </p:cNvPr>
          <p:cNvSpPr>
            <a:spLocks noGrp="1" noChangeArrowheads="1"/>
          </p:cNvSpPr>
          <p:nvPr>
            <p:ph type="title"/>
          </p:nvPr>
        </p:nvSpPr>
        <p:spPr/>
        <p:txBody>
          <a:bodyPr/>
          <a:lstStyle/>
          <a:p>
            <a:r>
              <a:rPr lang="en-US" altLang="en-US" sz="4000">
                <a:cs typeface="Times New Roman" panose="02020603050405020304" pitchFamily="18" charset="0"/>
              </a:rPr>
              <a:t>Solution Cont</a:t>
            </a:r>
          </a:p>
        </p:txBody>
      </p:sp>
      <p:sp>
        <p:nvSpPr>
          <p:cNvPr id="48132" name="Rectangle 19">
            <a:extLst>
              <a:ext uri="{FF2B5EF4-FFF2-40B4-BE49-F238E27FC236}">
                <a16:creationId xmlns:a16="http://schemas.microsoft.com/office/drawing/2014/main" xmlns="" id="{F93F6C13-504E-C948-AC31-69F245BC8BB5}"/>
              </a:ext>
            </a:extLst>
          </p:cNvPr>
          <p:cNvSpPr>
            <a:spLocks noChangeArrowheads="1"/>
          </p:cNvSpPr>
          <p:nvPr/>
        </p:nvSpPr>
        <p:spPr bwMode="auto">
          <a:xfrm>
            <a:off x="1676400" y="2587209"/>
            <a:ext cx="8458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exact solution of the ordinary differential equation is given by the solution of a non-linear equation as</a:t>
            </a:r>
          </a:p>
        </p:txBody>
      </p:sp>
      <p:graphicFrame>
        <p:nvGraphicFramePr>
          <p:cNvPr id="48133" name="Object 20">
            <a:extLst>
              <a:ext uri="{FF2B5EF4-FFF2-40B4-BE49-F238E27FC236}">
                <a16:creationId xmlns:a16="http://schemas.microsoft.com/office/drawing/2014/main" xmlns="" id="{87003DC6-177D-2347-9180-0423D0E0B0DC}"/>
              </a:ext>
            </a:extLst>
          </p:cNvPr>
          <p:cNvGraphicFramePr>
            <a:graphicFrameLocks noChangeAspect="1"/>
          </p:cNvGraphicFramePr>
          <p:nvPr/>
        </p:nvGraphicFramePr>
        <p:xfrm>
          <a:off x="2362200" y="3411539"/>
          <a:ext cx="7162800" cy="636587"/>
        </p:xfrm>
        <a:graphic>
          <a:graphicData uri="http://schemas.openxmlformats.org/presentationml/2006/ole">
            <mc:AlternateContent xmlns:mc="http://schemas.openxmlformats.org/markup-compatibility/2006">
              <mc:Choice xmlns:v="urn:schemas-microsoft-com:vml" Requires="v">
                <p:oleObj spid="_x0000_s226316" name="Equation" r:id="rId4" imgW="101231700" imgH="9067800" progId="Equation.3">
                  <p:embed/>
                </p:oleObj>
              </mc:Choice>
              <mc:Fallback>
                <p:oleObj name="Equation" r:id="rId4" imgW="101231700" imgH="9067800" progId="Equation.3">
                  <p:embed/>
                  <p:pic>
                    <p:nvPicPr>
                      <p:cNvPr id="48133" name="Object 20">
                        <a:extLst>
                          <a:ext uri="{FF2B5EF4-FFF2-40B4-BE49-F238E27FC236}">
                            <a16:creationId xmlns:a16="http://schemas.microsoft.com/office/drawing/2014/main" xmlns="" id="{87003DC6-177D-2347-9180-0423D0E0B0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411539"/>
                        <a:ext cx="71628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22">
            <a:extLst>
              <a:ext uri="{FF2B5EF4-FFF2-40B4-BE49-F238E27FC236}">
                <a16:creationId xmlns:a16="http://schemas.microsoft.com/office/drawing/2014/main" xmlns="" id="{5EC89E79-B89D-6F4A-9077-06B283EE0DB4}"/>
              </a:ext>
            </a:extLst>
          </p:cNvPr>
          <p:cNvSpPr>
            <a:spLocks noChangeArrowheads="1"/>
          </p:cNvSpPr>
          <p:nvPr/>
        </p:nvSpPr>
        <p:spPr bwMode="auto">
          <a:xfrm>
            <a:off x="1828800" y="4267200"/>
            <a:ext cx="6491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solution to this nonlinear equation at t=480 seconds is</a:t>
            </a:r>
          </a:p>
        </p:txBody>
      </p:sp>
      <p:graphicFrame>
        <p:nvGraphicFramePr>
          <p:cNvPr id="48135" name="Object 23">
            <a:extLst>
              <a:ext uri="{FF2B5EF4-FFF2-40B4-BE49-F238E27FC236}">
                <a16:creationId xmlns:a16="http://schemas.microsoft.com/office/drawing/2014/main" xmlns="" id="{BD5F69DE-F43C-5B4C-87E5-27CE9E22260F}"/>
              </a:ext>
            </a:extLst>
          </p:cNvPr>
          <p:cNvGraphicFramePr>
            <a:graphicFrameLocks noChangeAspect="1"/>
          </p:cNvGraphicFramePr>
          <p:nvPr/>
        </p:nvGraphicFramePr>
        <p:xfrm>
          <a:off x="2016125" y="5008564"/>
          <a:ext cx="1911350" cy="338137"/>
        </p:xfrm>
        <a:graphic>
          <a:graphicData uri="http://schemas.openxmlformats.org/presentationml/2006/ole">
            <mc:AlternateContent xmlns:mc="http://schemas.openxmlformats.org/markup-compatibility/2006">
              <mc:Choice xmlns:v="urn:schemas-microsoft-com:vml" Requires="v">
                <p:oleObj spid="_x0000_s226317" name="Equation" r:id="rId6" imgW="26911300" imgH="4686300" progId="Equation.3">
                  <p:embed/>
                </p:oleObj>
              </mc:Choice>
              <mc:Fallback>
                <p:oleObj name="Equation" r:id="rId6" imgW="26911300" imgH="4686300" progId="Equation.3">
                  <p:embed/>
                  <p:pic>
                    <p:nvPicPr>
                      <p:cNvPr id="48135" name="Object 23">
                        <a:extLst>
                          <a:ext uri="{FF2B5EF4-FFF2-40B4-BE49-F238E27FC236}">
                            <a16:creationId xmlns:a16="http://schemas.microsoft.com/office/drawing/2014/main" xmlns="" id="{BD5F69DE-F43C-5B4C-87E5-27CE9E2226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5008564"/>
                        <a:ext cx="1911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919498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Props1.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3.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5918</TotalTime>
  <Words>343</Words>
  <Application>Microsoft Macintosh PowerPoint</Application>
  <PresentationFormat>Widescreen</PresentationFormat>
  <Paragraphs>64</Paragraphs>
  <Slides>13</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Calibri</vt:lpstr>
      <vt:lpstr>Calibri Light</vt:lpstr>
      <vt:lpstr>Symbol</vt:lpstr>
      <vt:lpstr>Tahoma</vt:lpstr>
      <vt:lpstr>Times New Roman</vt:lpstr>
      <vt:lpstr>Wingdings</vt:lpstr>
      <vt:lpstr>Arial</vt:lpstr>
      <vt:lpstr>Office Theme</vt:lpstr>
      <vt:lpstr>Equation</vt:lpstr>
      <vt:lpstr>Week 11c</vt:lpstr>
      <vt:lpstr>Reference</vt:lpstr>
      <vt:lpstr>Runge-Kutta 4th Order Method</vt:lpstr>
      <vt:lpstr>Example</vt:lpstr>
      <vt:lpstr>Solution</vt:lpstr>
      <vt:lpstr>Solution Cont</vt:lpstr>
      <vt:lpstr>Solution Cont</vt:lpstr>
      <vt:lpstr>Solution Cont</vt:lpstr>
      <vt:lpstr>Solution Cont</vt:lpstr>
      <vt:lpstr>Comparison with exact results</vt:lpstr>
      <vt:lpstr>Effect of step size</vt:lpstr>
      <vt:lpstr>Effects of step size on Runge-Kutta 4th Order Method</vt:lpstr>
      <vt:lpstr>Comparison of Euler and Runge-Kutta Methods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208</cp:revision>
  <dcterms:created xsi:type="dcterms:W3CDTF">2018-07-13T04:13:16Z</dcterms:created>
  <dcterms:modified xsi:type="dcterms:W3CDTF">2021-02-05T11:15:36Z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