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259" r:id="rId5"/>
    <p:sldId id="261" r:id="rId6"/>
    <p:sldId id="364" r:id="rId7"/>
    <p:sldId id="337" r:id="rId8"/>
    <p:sldId id="336" r:id="rId9"/>
    <p:sldId id="338" r:id="rId10"/>
    <p:sldId id="340" r:id="rId11"/>
    <p:sldId id="373" r:id="rId12"/>
    <p:sldId id="374" r:id="rId13"/>
    <p:sldId id="378" r:id="rId14"/>
    <p:sldId id="384" r:id="rId15"/>
    <p:sldId id="383" r:id="rId16"/>
    <p:sldId id="382" r:id="rId17"/>
    <p:sldId id="385" r:id="rId18"/>
    <p:sldId id="386" r:id="rId19"/>
    <p:sldId id="387" r:id="rId20"/>
    <p:sldId id="388" r:id="rId21"/>
    <p:sldId id="394" r:id="rId22"/>
    <p:sldId id="392" r:id="rId23"/>
    <p:sldId id="391" r:id="rId24"/>
    <p:sldId id="393" r:id="rId25"/>
    <p:sldId id="396" r:id="rId26"/>
    <p:sldId id="397" r:id="rId27"/>
    <p:sldId id="398" r:id="rId28"/>
    <p:sldId id="399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420" r:id="rId4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7" autoAdjust="0"/>
    <p:restoredTop sz="95673" autoAdjust="0"/>
  </p:normalViewPr>
  <p:slideViewPr>
    <p:cSldViewPr snapToGrid="0">
      <p:cViewPr varScale="1">
        <p:scale>
          <a:sx n="62" d="100"/>
          <a:sy n="62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47.emf"/><Relationship Id="rId6" Type="http://schemas.openxmlformats.org/officeDocument/2006/relationships/image" Target="../media/image11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4" Type="http://schemas.openxmlformats.org/officeDocument/2006/relationships/image" Target="../media/image51.emf"/><Relationship Id="rId5" Type="http://schemas.openxmlformats.org/officeDocument/2006/relationships/image" Target="../media/image52.emf"/><Relationship Id="rId1" Type="http://schemas.openxmlformats.org/officeDocument/2006/relationships/image" Target="../media/image48.emf"/><Relationship Id="rId2" Type="http://schemas.openxmlformats.org/officeDocument/2006/relationships/image" Target="../media/image4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4" Type="http://schemas.openxmlformats.org/officeDocument/2006/relationships/image" Target="../media/image56.emf"/><Relationship Id="rId5" Type="http://schemas.openxmlformats.org/officeDocument/2006/relationships/image" Target="../media/image57.emf"/><Relationship Id="rId6" Type="http://schemas.openxmlformats.org/officeDocument/2006/relationships/image" Target="../media/image58.emf"/><Relationship Id="rId7" Type="http://schemas.openxmlformats.org/officeDocument/2006/relationships/image" Target="../media/image59.emf"/><Relationship Id="rId1" Type="http://schemas.openxmlformats.org/officeDocument/2006/relationships/image" Target="../media/image53.emf"/><Relationship Id="rId2" Type="http://schemas.openxmlformats.org/officeDocument/2006/relationships/image" Target="../media/image5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4" Type="http://schemas.openxmlformats.org/officeDocument/2006/relationships/image" Target="../media/image63.emf"/><Relationship Id="rId1" Type="http://schemas.openxmlformats.org/officeDocument/2006/relationships/image" Target="../media/image60.emf"/><Relationship Id="rId2" Type="http://schemas.openxmlformats.org/officeDocument/2006/relationships/image" Target="../media/image6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Relationship Id="rId2" Type="http://schemas.openxmlformats.org/officeDocument/2006/relationships/image" Target="../media/image66.emf"/><Relationship Id="rId3" Type="http://schemas.openxmlformats.org/officeDocument/2006/relationships/image" Target="../media/image6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4" Type="http://schemas.openxmlformats.org/officeDocument/2006/relationships/image" Target="../media/image71.emf"/><Relationship Id="rId5" Type="http://schemas.openxmlformats.org/officeDocument/2006/relationships/image" Target="../media/image72.emf"/><Relationship Id="rId6" Type="http://schemas.openxmlformats.org/officeDocument/2006/relationships/image" Target="../media/image73.emf"/><Relationship Id="rId7" Type="http://schemas.openxmlformats.org/officeDocument/2006/relationships/image" Target="../media/image74.emf"/><Relationship Id="rId8" Type="http://schemas.openxmlformats.org/officeDocument/2006/relationships/image" Target="../media/image75.emf"/><Relationship Id="rId1" Type="http://schemas.openxmlformats.org/officeDocument/2006/relationships/image" Target="../media/image68.emf"/><Relationship Id="rId2" Type="http://schemas.openxmlformats.org/officeDocument/2006/relationships/image" Target="../media/image6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4" Type="http://schemas.openxmlformats.org/officeDocument/2006/relationships/image" Target="../media/image79.emf"/><Relationship Id="rId5" Type="http://schemas.openxmlformats.org/officeDocument/2006/relationships/image" Target="../media/image80.emf"/><Relationship Id="rId1" Type="http://schemas.openxmlformats.org/officeDocument/2006/relationships/image" Target="../media/image76.emf"/><Relationship Id="rId2" Type="http://schemas.openxmlformats.org/officeDocument/2006/relationships/image" Target="../media/image77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4" Type="http://schemas.openxmlformats.org/officeDocument/2006/relationships/image" Target="../media/image84.emf"/><Relationship Id="rId5" Type="http://schemas.openxmlformats.org/officeDocument/2006/relationships/image" Target="../media/image85.emf"/><Relationship Id="rId6" Type="http://schemas.openxmlformats.org/officeDocument/2006/relationships/image" Target="../media/image86.emf"/><Relationship Id="rId7" Type="http://schemas.openxmlformats.org/officeDocument/2006/relationships/image" Target="../media/image87.emf"/><Relationship Id="rId1" Type="http://schemas.openxmlformats.org/officeDocument/2006/relationships/image" Target="../media/image81.emf"/><Relationship Id="rId2" Type="http://schemas.openxmlformats.org/officeDocument/2006/relationships/image" Target="../media/image8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4" Type="http://schemas.openxmlformats.org/officeDocument/2006/relationships/image" Target="../media/image91.emf"/><Relationship Id="rId5" Type="http://schemas.openxmlformats.org/officeDocument/2006/relationships/image" Target="../media/image92.emf"/><Relationship Id="rId6" Type="http://schemas.openxmlformats.org/officeDocument/2006/relationships/image" Target="../media/image93.emf"/><Relationship Id="rId7" Type="http://schemas.openxmlformats.org/officeDocument/2006/relationships/image" Target="../media/image94.emf"/><Relationship Id="rId1" Type="http://schemas.openxmlformats.org/officeDocument/2006/relationships/image" Target="../media/image88.emf"/><Relationship Id="rId2" Type="http://schemas.openxmlformats.org/officeDocument/2006/relationships/image" Target="../media/image8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4" Type="http://schemas.openxmlformats.org/officeDocument/2006/relationships/image" Target="../media/image98.emf"/><Relationship Id="rId1" Type="http://schemas.openxmlformats.org/officeDocument/2006/relationships/image" Target="../media/image95.emf"/><Relationship Id="rId2" Type="http://schemas.openxmlformats.org/officeDocument/2006/relationships/image" Target="../media/image9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Relationship Id="rId2" Type="http://schemas.openxmlformats.org/officeDocument/2006/relationships/image" Target="../media/image100.emf"/><Relationship Id="rId3" Type="http://schemas.openxmlformats.org/officeDocument/2006/relationships/image" Target="../media/image10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Relationship Id="rId2" Type="http://schemas.openxmlformats.org/officeDocument/2006/relationships/image" Target="../media/image103.emf"/><Relationship Id="rId3" Type="http://schemas.openxmlformats.org/officeDocument/2006/relationships/image" Target="../media/image10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Relationship Id="rId2" Type="http://schemas.openxmlformats.org/officeDocument/2006/relationships/image" Target="../media/image106.emf"/><Relationship Id="rId3" Type="http://schemas.openxmlformats.org/officeDocument/2006/relationships/image" Target="../media/image10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4" Type="http://schemas.openxmlformats.org/officeDocument/2006/relationships/image" Target="../media/image112.emf"/><Relationship Id="rId5" Type="http://schemas.openxmlformats.org/officeDocument/2006/relationships/image" Target="../media/image113.emf"/><Relationship Id="rId1" Type="http://schemas.openxmlformats.org/officeDocument/2006/relationships/image" Target="../media/image109.emf"/><Relationship Id="rId2" Type="http://schemas.openxmlformats.org/officeDocument/2006/relationships/image" Target="../media/image11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Relationship Id="rId2" Type="http://schemas.openxmlformats.org/officeDocument/2006/relationships/image" Target="../media/image115.emf"/><Relationship Id="rId3" Type="http://schemas.openxmlformats.org/officeDocument/2006/relationships/image" Target="../media/image116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4" Type="http://schemas.openxmlformats.org/officeDocument/2006/relationships/image" Target="../media/image120.emf"/><Relationship Id="rId1" Type="http://schemas.openxmlformats.org/officeDocument/2006/relationships/image" Target="../media/image117.emf"/><Relationship Id="rId2" Type="http://schemas.openxmlformats.org/officeDocument/2006/relationships/image" Target="../media/image118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4" Type="http://schemas.openxmlformats.org/officeDocument/2006/relationships/image" Target="../media/image124.emf"/><Relationship Id="rId5" Type="http://schemas.openxmlformats.org/officeDocument/2006/relationships/image" Target="../media/image125.emf"/><Relationship Id="rId6" Type="http://schemas.openxmlformats.org/officeDocument/2006/relationships/image" Target="../media/image126.emf"/><Relationship Id="rId1" Type="http://schemas.openxmlformats.org/officeDocument/2006/relationships/image" Target="../media/image121.emf"/><Relationship Id="rId2" Type="http://schemas.openxmlformats.org/officeDocument/2006/relationships/image" Target="../media/image12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4" Type="http://schemas.openxmlformats.org/officeDocument/2006/relationships/image" Target="../media/image130.emf"/><Relationship Id="rId5" Type="http://schemas.openxmlformats.org/officeDocument/2006/relationships/image" Target="../media/image131.emf"/><Relationship Id="rId6" Type="http://schemas.openxmlformats.org/officeDocument/2006/relationships/image" Target="../media/image132.emf"/><Relationship Id="rId1" Type="http://schemas.openxmlformats.org/officeDocument/2006/relationships/image" Target="../media/image127.emf"/><Relationship Id="rId2" Type="http://schemas.openxmlformats.org/officeDocument/2006/relationships/image" Target="../media/image128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4" Type="http://schemas.openxmlformats.org/officeDocument/2006/relationships/image" Target="../media/image136.emf"/><Relationship Id="rId5" Type="http://schemas.openxmlformats.org/officeDocument/2006/relationships/image" Target="../media/image26.emf"/><Relationship Id="rId6" Type="http://schemas.openxmlformats.org/officeDocument/2006/relationships/image" Target="../media/image137.emf"/><Relationship Id="rId1" Type="http://schemas.openxmlformats.org/officeDocument/2006/relationships/image" Target="../media/image133.emf"/><Relationship Id="rId2" Type="http://schemas.openxmlformats.org/officeDocument/2006/relationships/image" Target="../media/image134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4" Type="http://schemas.openxmlformats.org/officeDocument/2006/relationships/image" Target="../media/image31.emf"/><Relationship Id="rId5" Type="http://schemas.openxmlformats.org/officeDocument/2006/relationships/image" Target="../media/image139.emf"/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4" Type="http://schemas.openxmlformats.org/officeDocument/2006/relationships/image" Target="../media/image143.emf"/><Relationship Id="rId1" Type="http://schemas.openxmlformats.org/officeDocument/2006/relationships/image" Target="../media/image140.emf"/><Relationship Id="rId2" Type="http://schemas.openxmlformats.org/officeDocument/2006/relationships/image" Target="../media/image14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emf"/><Relationship Id="rId2" Type="http://schemas.openxmlformats.org/officeDocument/2006/relationships/image" Target="../media/image145.emf"/><Relationship Id="rId3" Type="http://schemas.openxmlformats.org/officeDocument/2006/relationships/image" Target="../media/image146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4" Type="http://schemas.openxmlformats.org/officeDocument/2006/relationships/image" Target="../media/image150.emf"/><Relationship Id="rId5" Type="http://schemas.openxmlformats.org/officeDocument/2006/relationships/image" Target="../media/image151.emf"/><Relationship Id="rId1" Type="http://schemas.openxmlformats.org/officeDocument/2006/relationships/image" Target="../media/image147.emf"/><Relationship Id="rId2" Type="http://schemas.openxmlformats.org/officeDocument/2006/relationships/image" Target="../media/image148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4" Type="http://schemas.openxmlformats.org/officeDocument/2006/relationships/image" Target="../media/image120.emf"/><Relationship Id="rId1" Type="http://schemas.openxmlformats.org/officeDocument/2006/relationships/image" Target="../media/image152.emf"/><Relationship Id="rId2" Type="http://schemas.openxmlformats.org/officeDocument/2006/relationships/image" Target="../media/image118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4" Type="http://schemas.openxmlformats.org/officeDocument/2006/relationships/image" Target="../media/image157.emf"/><Relationship Id="rId5" Type="http://schemas.openxmlformats.org/officeDocument/2006/relationships/image" Target="../media/image158.emf"/><Relationship Id="rId6" Type="http://schemas.openxmlformats.org/officeDocument/2006/relationships/image" Target="../media/image159.emf"/><Relationship Id="rId1" Type="http://schemas.openxmlformats.org/officeDocument/2006/relationships/image" Target="../media/image154.emf"/><Relationship Id="rId2" Type="http://schemas.openxmlformats.org/officeDocument/2006/relationships/image" Target="../media/image155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emf"/><Relationship Id="rId4" Type="http://schemas.openxmlformats.org/officeDocument/2006/relationships/image" Target="../media/image163.emf"/><Relationship Id="rId5" Type="http://schemas.openxmlformats.org/officeDocument/2006/relationships/image" Target="../media/image164.emf"/><Relationship Id="rId6" Type="http://schemas.openxmlformats.org/officeDocument/2006/relationships/image" Target="../media/image165.emf"/><Relationship Id="rId1" Type="http://schemas.openxmlformats.org/officeDocument/2006/relationships/image" Target="../media/image160.emf"/><Relationship Id="rId2" Type="http://schemas.openxmlformats.org/officeDocument/2006/relationships/image" Target="../media/image161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emf"/><Relationship Id="rId4" Type="http://schemas.openxmlformats.org/officeDocument/2006/relationships/image" Target="../media/image169.emf"/><Relationship Id="rId5" Type="http://schemas.openxmlformats.org/officeDocument/2006/relationships/image" Target="../media/image170.emf"/><Relationship Id="rId1" Type="http://schemas.openxmlformats.org/officeDocument/2006/relationships/image" Target="../media/image166.emf"/><Relationship Id="rId2" Type="http://schemas.openxmlformats.org/officeDocument/2006/relationships/image" Target="../media/image16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5" Type="http://schemas.openxmlformats.org/officeDocument/2006/relationships/image" Target="../media/image36.emf"/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42.emf"/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5" Type="http://schemas.openxmlformats.org/officeDocument/2006/relationships/image" Target="../media/image46.emf"/><Relationship Id="rId1" Type="http://schemas.openxmlformats.org/officeDocument/2006/relationships/image" Target="../media/image43.emf"/><Relationship Id="rId2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5942-99E9-5944-B629-1B4A82543639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BD3C-D1B1-814E-8AD3-8D56B2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9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78B59-2642-4952-96F3-E767EC562ACF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D7B3B-CCA9-4BB2-BFDE-BF6EF8734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xmlns="" id="{B36F446E-FBC9-8349-975B-6B98114366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xmlns="" id="{3721CBB2-E5FC-E042-B4AB-3553E264E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595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xmlns="" id="{40DA69F0-8045-C641-8B04-F727C2672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xmlns="" id="{1F40A227-F2B9-1143-A335-F31E2C143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761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xmlns="" id="{C89D1849-E042-F942-A558-9C131D8CD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xmlns="" id="{22445FFD-324A-4D48-8CCB-973CD3A51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749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xmlns="" id="{2B31D273-BB6B-F743-937F-A07513ED99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xmlns="" id="{81BB3AE5-D32D-564F-8AB4-EF052C5AE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201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xmlns="" id="{B1248446-EAE2-204A-B189-2FAC8F70B0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xmlns="" id="{986075D7-A6F2-3443-9976-5CA3E5CAB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366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xmlns="" id="{6E665AD7-DDCE-0946-97AF-7CCE0C8DB6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xmlns="" id="{454DAF29-2A3E-034A-96B0-5871172EE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7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xmlns="" id="{3EBFD671-DD90-B045-BB34-A9D07E5C7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xmlns="" id="{DAF779FB-AA84-9E46-816A-D3B5905DB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211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xmlns="" id="{70E7D063-56C0-2748-BB1B-3F87505449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xmlns="" id="{B931D3AF-56FC-8941-ADBA-C108290E6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518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xmlns="" id="{747F67CE-709C-6C43-A7AA-7BFC75FCB4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xmlns="" id="{3325B491-696F-A345-8F20-08A79D65D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807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xmlns="" id="{199C7183-F90B-4D47-8EBD-2298BC7B31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xmlns="" id="{58ED7BDD-E93A-9E42-8E7A-17C0BC359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559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xmlns="" id="{69957B98-6F9C-A842-9E1D-144CF96130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xmlns="" id="{DB296C9A-E6BD-274C-8D13-0B5B06902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54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xmlns="" id="{B36F9545-21FD-F845-B048-8B451BEC46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52425" y="661988"/>
            <a:ext cx="6278563" cy="35321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xmlns="" id="{E30B1B7E-01D6-F446-997B-00A17CB9C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414838"/>
            <a:ext cx="5092700" cy="4194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65" tIns="43932" rIns="87865" bIns="4393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991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xmlns="" id="{6430B9AB-786C-D84F-BDAF-4224E840AE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xmlns="" id="{5434A369-B7B2-7646-BFC5-BDFE368ED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404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xmlns="" id="{3CAF32E9-72D9-2D4E-8780-2148583CED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xmlns="" id="{E762B226-68D2-434F-982A-5CADF035D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124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xmlns="" id="{F7853EDC-7108-5F46-89D3-6B5B86919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xmlns="" id="{E3B02DCE-8DC8-0C49-8DA4-F63A6B4C3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662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xmlns="" id="{09E9FB72-0962-2449-8059-868D1950EC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xmlns="" id="{0216069D-C024-314E-A9FC-542845396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403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xmlns="" id="{41DE3A7D-7B77-A14D-B516-21CE9D449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xmlns="" id="{564EA325-3CD8-FA43-8AE7-EDA4E3A91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460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xmlns="" id="{E0BBEF8E-1C9C-C948-B129-66C7263292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xmlns="" id="{ACBBE8F6-2B97-E54B-A92F-6008B3C4B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567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xmlns="" id="{0AF75927-0275-FB45-B1B7-78EB160F1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xmlns="" id="{F8F4CDEA-ACC8-A542-9D26-E32F68FFA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473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xmlns="" id="{390E13C7-609C-B040-BDD2-1AA303A74D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xmlns="" id="{5366E38A-2CD6-1544-89D6-0A21BD868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9681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xmlns="" id="{010F636D-3C51-904A-9F5D-6A9EE057B3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xmlns="" id="{59C710B4-FB2D-924A-8FAA-2BCCF70D0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6795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xmlns="" id="{6848A6AE-6FED-0B40-A141-D94C7C7E9E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xmlns="" id="{761BB6D2-23E8-064E-8F95-A4BC185BE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12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xmlns="" id="{5AAA005C-8F7F-8546-8A07-23D6A3BA25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xmlns="" id="{733D2782-BE1C-D243-B749-1466D183A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07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xmlns="" id="{0304ACB6-A682-904D-9D95-103147C7CD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xmlns="" id="{000200EC-B6C5-0048-B7D6-E82AFD261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1934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xmlns="" id="{3E5C0713-45E7-B74D-904B-2D15344CE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xmlns="" id="{0E7CFA80-F6D4-6245-947E-AFFBEECFC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657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xmlns="" id="{734A0231-0226-7D4D-9718-6EFA1687C5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xmlns="" id="{86D966F0-E090-7C42-9C49-2CB6A4C3A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9842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xmlns="" id="{FF4F09CC-5C67-F341-B183-54150D12B1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xmlns="" id="{BC33D5F7-B6AE-FB47-9337-F693F7F80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2242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xmlns="" id="{C7BF6723-884C-9C4D-95B2-2DF862CC0C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xmlns="" id="{CFD186A3-5C9A-0C46-BB4A-3842BBA23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1361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xmlns="" id="{71F9BD04-9810-B64E-B704-FDBD24FE7A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xmlns="" id="{1A73CB91-AA71-0D41-A8A2-7069F152F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2283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xmlns="" id="{FDB68D75-DD70-1C42-931D-855C99225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xmlns="" id="{FDC74556-16E5-8C4C-9E77-B2EC9CED2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0205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xmlns="" id="{BE1685D1-C984-0D45-9106-0DA0891F5D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xmlns="" id="{0B6B3FC3-D569-FA4C-A93F-582422095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1143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xmlns="" id="{3E1508A7-9351-754F-B516-099EB7DC3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xmlns="" id="{934D3857-3AB3-544F-AFEF-45D9F201D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387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xmlns="" id="{EA47FBA5-9C4A-4A48-AA87-1998C6FEAA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xmlns="" id="{1896E5A0-7DCE-7B4E-A4A5-C0584574F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96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xmlns="" id="{20B2B96F-2750-1441-8BD9-E7AA9BFEA6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xmlns="" id="{C014423A-E439-8146-86AD-D25765E80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1063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xmlns="" id="{39A7B3D3-3B8A-F24C-826A-00C0BF391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xmlns="" id="{0818B419-3F03-114B-A7AC-F43DB7E31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4328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>
            <a:extLst>
              <a:ext uri="{FF2B5EF4-FFF2-40B4-BE49-F238E27FC236}">
                <a16:creationId xmlns:a16="http://schemas.microsoft.com/office/drawing/2014/main" xmlns="" id="{DE67C87E-71A0-AF4F-8786-B981B1E47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4" name="Rectangle 3">
            <a:extLst>
              <a:ext uri="{FF2B5EF4-FFF2-40B4-BE49-F238E27FC236}">
                <a16:creationId xmlns:a16="http://schemas.microsoft.com/office/drawing/2014/main" xmlns="" id="{B0B56AEB-ABCD-FE49-B97F-37B5BB73D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79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xmlns="" id="{3628D097-9B89-F445-8321-6386D3B778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xmlns="" id="{439EA331-55EB-AD4B-970A-34164DA65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15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xmlns="" id="{B4C407F9-4072-9344-BF43-EE8E64EA1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xmlns="" id="{FF5781A4-4EDD-6843-9C99-4ABDEF07E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001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xmlns="" id="{0443B388-CB4D-6941-ABBA-0F20AD6012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xmlns="" id="{4CA65B3A-3997-844F-BEE0-C2D0F2F5A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435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xmlns="" id="{26152F2D-DC27-B94E-962B-1966852FC2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xmlns="" id="{11AC66B4-75E2-FD43-BE7B-80D13C8FB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504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xmlns="" id="{17A07F37-E051-D640-AB64-4D36CDE0CC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3225" y="695325"/>
            <a:ext cx="6178550" cy="34766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xmlns="" id="{34D740F1-86CC-5142-8A9A-4B8804449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71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841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3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75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84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65125"/>
            <a:ext cx="939958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8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427831"/>
            <a:ext cx="8737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04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60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11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34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6C90-F534-45F7-AFB9-2D60CD17F851}" type="datetimeFigureOut">
              <a:rPr lang="id-ID" smtClean="0"/>
              <a:t>05/02/21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emf"/><Relationship Id="rId12" Type="http://schemas.openxmlformats.org/officeDocument/2006/relationships/oleObject" Target="../embeddings/oleObject34.bin"/><Relationship Id="rId13" Type="http://schemas.openxmlformats.org/officeDocument/2006/relationships/image" Target="../media/image3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33.emf"/><Relationship Id="rId8" Type="http://schemas.openxmlformats.org/officeDocument/2006/relationships/oleObject" Target="../embeddings/oleObject32.bin"/><Relationship Id="rId9" Type="http://schemas.openxmlformats.org/officeDocument/2006/relationships/image" Target="../media/image34.emf"/><Relationship Id="rId10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emf"/><Relationship Id="rId12" Type="http://schemas.openxmlformats.org/officeDocument/2006/relationships/oleObject" Target="../embeddings/oleObject39.bin"/><Relationship Id="rId13" Type="http://schemas.openxmlformats.org/officeDocument/2006/relationships/image" Target="../media/image40.emf"/><Relationship Id="rId14" Type="http://schemas.openxmlformats.org/officeDocument/2006/relationships/oleObject" Target="../embeddings/oleObject40.bin"/><Relationship Id="rId15" Type="http://schemas.openxmlformats.org/officeDocument/2006/relationships/image" Target="../media/image41.emf"/><Relationship Id="rId16" Type="http://schemas.openxmlformats.org/officeDocument/2006/relationships/oleObject" Target="../embeddings/oleObject41.bin"/><Relationship Id="rId17" Type="http://schemas.openxmlformats.org/officeDocument/2006/relationships/image" Target="../media/image4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37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38.emf"/><Relationship Id="rId8" Type="http://schemas.openxmlformats.org/officeDocument/2006/relationships/oleObject" Target="../embeddings/oleObject37.bin"/><Relationship Id="rId9" Type="http://schemas.openxmlformats.org/officeDocument/2006/relationships/image" Target="../media/image4.emf"/><Relationship Id="rId10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6.bin"/><Relationship Id="rId12" Type="http://schemas.openxmlformats.org/officeDocument/2006/relationships/image" Target="../media/image45.emf"/><Relationship Id="rId13" Type="http://schemas.openxmlformats.org/officeDocument/2006/relationships/oleObject" Target="../embeddings/oleObject47.bin"/><Relationship Id="rId14" Type="http://schemas.openxmlformats.org/officeDocument/2006/relationships/image" Target="../media/image4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3.e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44.bin"/><Relationship Id="rId9" Type="http://schemas.openxmlformats.org/officeDocument/2006/relationships/image" Target="../media/image44.emf"/><Relationship Id="rId10" Type="http://schemas.openxmlformats.org/officeDocument/2006/relationships/oleObject" Target="../embeddings/oleObject45.bin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oleObject" Target="../embeddings/oleObject52.bin"/><Relationship Id="rId13" Type="http://schemas.openxmlformats.org/officeDocument/2006/relationships/image" Target="../media/image47.emf"/><Relationship Id="rId14" Type="http://schemas.openxmlformats.org/officeDocument/2006/relationships/oleObject" Target="../embeddings/oleObject53.bin"/><Relationship Id="rId15" Type="http://schemas.openxmlformats.org/officeDocument/2006/relationships/image" Target="../media/image1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50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51.bin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1.emf"/><Relationship Id="rId12" Type="http://schemas.openxmlformats.org/officeDocument/2006/relationships/oleObject" Target="../embeddings/oleObject58.bin"/><Relationship Id="rId13" Type="http://schemas.openxmlformats.org/officeDocument/2006/relationships/image" Target="../media/image5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48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49.emf"/><Relationship Id="rId8" Type="http://schemas.openxmlformats.org/officeDocument/2006/relationships/oleObject" Target="../embeddings/oleObject56.bin"/><Relationship Id="rId9" Type="http://schemas.openxmlformats.org/officeDocument/2006/relationships/image" Target="../media/image50.emf"/><Relationship Id="rId10" Type="http://schemas.openxmlformats.org/officeDocument/2006/relationships/oleObject" Target="../embeddings/oleObject57.bin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6.emf"/><Relationship Id="rId12" Type="http://schemas.openxmlformats.org/officeDocument/2006/relationships/oleObject" Target="../embeddings/oleObject63.bin"/><Relationship Id="rId13" Type="http://schemas.openxmlformats.org/officeDocument/2006/relationships/image" Target="../media/image57.emf"/><Relationship Id="rId14" Type="http://schemas.openxmlformats.org/officeDocument/2006/relationships/oleObject" Target="../embeddings/oleObject64.bin"/><Relationship Id="rId15" Type="http://schemas.openxmlformats.org/officeDocument/2006/relationships/image" Target="../media/image58.emf"/><Relationship Id="rId16" Type="http://schemas.openxmlformats.org/officeDocument/2006/relationships/oleObject" Target="../embeddings/oleObject65.bin"/><Relationship Id="rId17" Type="http://schemas.openxmlformats.org/officeDocument/2006/relationships/image" Target="../media/image5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53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54.emf"/><Relationship Id="rId8" Type="http://schemas.openxmlformats.org/officeDocument/2006/relationships/oleObject" Target="../embeddings/oleObject61.bin"/><Relationship Id="rId9" Type="http://schemas.openxmlformats.org/officeDocument/2006/relationships/image" Target="../media/image55.emf"/><Relationship Id="rId10" Type="http://schemas.openxmlformats.org/officeDocument/2006/relationships/oleObject" Target="../embeddings/oleObject6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60.emf"/><Relationship Id="rId6" Type="http://schemas.openxmlformats.org/officeDocument/2006/relationships/oleObject" Target="../embeddings/oleObject67.bin"/><Relationship Id="rId7" Type="http://schemas.openxmlformats.org/officeDocument/2006/relationships/image" Target="../media/image61.emf"/><Relationship Id="rId8" Type="http://schemas.openxmlformats.org/officeDocument/2006/relationships/oleObject" Target="../embeddings/oleObject68.bin"/><Relationship Id="rId9" Type="http://schemas.openxmlformats.org/officeDocument/2006/relationships/image" Target="../media/image62.emf"/><Relationship Id="rId10" Type="http://schemas.openxmlformats.org/officeDocument/2006/relationships/oleObject" Target="../embeddings/oleObject69.bin"/><Relationship Id="rId11" Type="http://schemas.openxmlformats.org/officeDocument/2006/relationships/image" Target="../media/image6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6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65.emf"/><Relationship Id="rId6" Type="http://schemas.openxmlformats.org/officeDocument/2006/relationships/oleObject" Target="../embeddings/oleObject72.bin"/><Relationship Id="rId7" Type="http://schemas.openxmlformats.org/officeDocument/2006/relationships/image" Target="../media/image66.emf"/><Relationship Id="rId8" Type="http://schemas.openxmlformats.org/officeDocument/2006/relationships/oleObject" Target="../embeddings/oleObject73.bin"/><Relationship Id="rId9" Type="http://schemas.openxmlformats.org/officeDocument/2006/relationships/image" Target="../media/image67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20" Type="http://schemas.openxmlformats.org/officeDocument/2006/relationships/image" Target="../media/image75.emf"/><Relationship Id="rId10" Type="http://schemas.openxmlformats.org/officeDocument/2006/relationships/image" Target="../media/image70.emf"/><Relationship Id="rId11" Type="http://schemas.openxmlformats.org/officeDocument/2006/relationships/oleObject" Target="../embeddings/oleObject78.bin"/><Relationship Id="rId12" Type="http://schemas.openxmlformats.org/officeDocument/2006/relationships/image" Target="../media/image71.emf"/><Relationship Id="rId13" Type="http://schemas.openxmlformats.org/officeDocument/2006/relationships/oleObject" Target="../embeddings/oleObject79.bin"/><Relationship Id="rId14" Type="http://schemas.openxmlformats.org/officeDocument/2006/relationships/image" Target="../media/image72.emf"/><Relationship Id="rId15" Type="http://schemas.openxmlformats.org/officeDocument/2006/relationships/oleObject" Target="../embeddings/oleObject80.bin"/><Relationship Id="rId16" Type="http://schemas.openxmlformats.org/officeDocument/2006/relationships/image" Target="../media/image73.emf"/><Relationship Id="rId17" Type="http://schemas.openxmlformats.org/officeDocument/2006/relationships/oleObject" Target="../embeddings/oleObject81.bin"/><Relationship Id="rId18" Type="http://schemas.openxmlformats.org/officeDocument/2006/relationships/image" Target="../media/image74.emf"/><Relationship Id="rId19" Type="http://schemas.openxmlformats.org/officeDocument/2006/relationships/oleObject" Target="../embeddings/oleObject82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68.emf"/><Relationship Id="rId6" Type="http://schemas.openxmlformats.org/officeDocument/2006/relationships/oleObject" Target="../embeddings/oleObject75.bin"/><Relationship Id="rId7" Type="http://schemas.openxmlformats.org/officeDocument/2006/relationships/image" Target="../media/image69.emf"/><Relationship Id="rId8" Type="http://schemas.openxmlformats.org/officeDocument/2006/relationships/oleObject" Target="../embeddings/oleObject76.bin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9.emf"/><Relationship Id="rId12" Type="http://schemas.openxmlformats.org/officeDocument/2006/relationships/oleObject" Target="../embeddings/oleObject87.bin"/><Relationship Id="rId13" Type="http://schemas.openxmlformats.org/officeDocument/2006/relationships/image" Target="../media/image80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83.bin"/><Relationship Id="rId5" Type="http://schemas.openxmlformats.org/officeDocument/2006/relationships/image" Target="../media/image76.emf"/><Relationship Id="rId6" Type="http://schemas.openxmlformats.org/officeDocument/2006/relationships/oleObject" Target="../embeddings/oleObject84.bin"/><Relationship Id="rId7" Type="http://schemas.openxmlformats.org/officeDocument/2006/relationships/image" Target="../media/image77.emf"/><Relationship Id="rId8" Type="http://schemas.openxmlformats.org/officeDocument/2006/relationships/oleObject" Target="../embeddings/oleObject85.bin"/><Relationship Id="rId9" Type="http://schemas.openxmlformats.org/officeDocument/2006/relationships/image" Target="../media/image78.emf"/><Relationship Id="rId10" Type="http://schemas.openxmlformats.org/officeDocument/2006/relationships/oleObject" Target="../embeddings/oleObject86.bin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oleObject" Target="../embeddings/oleObject92.bin"/><Relationship Id="rId13" Type="http://schemas.openxmlformats.org/officeDocument/2006/relationships/image" Target="../media/image10.emf"/><Relationship Id="rId14" Type="http://schemas.openxmlformats.org/officeDocument/2006/relationships/oleObject" Target="../embeddings/oleObject93.bin"/><Relationship Id="rId15" Type="http://schemas.openxmlformats.org/officeDocument/2006/relationships/image" Target="../media/image11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88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89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90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91.bin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4.emf"/><Relationship Id="rId12" Type="http://schemas.openxmlformats.org/officeDocument/2006/relationships/oleObject" Target="../embeddings/oleObject98.bin"/><Relationship Id="rId13" Type="http://schemas.openxmlformats.org/officeDocument/2006/relationships/image" Target="../media/image85.emf"/><Relationship Id="rId14" Type="http://schemas.openxmlformats.org/officeDocument/2006/relationships/oleObject" Target="../embeddings/oleObject99.bin"/><Relationship Id="rId15" Type="http://schemas.openxmlformats.org/officeDocument/2006/relationships/image" Target="../media/image86.emf"/><Relationship Id="rId16" Type="http://schemas.openxmlformats.org/officeDocument/2006/relationships/oleObject" Target="../embeddings/oleObject100.bin"/><Relationship Id="rId17" Type="http://schemas.openxmlformats.org/officeDocument/2006/relationships/image" Target="../media/image8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94.bin"/><Relationship Id="rId5" Type="http://schemas.openxmlformats.org/officeDocument/2006/relationships/image" Target="../media/image81.emf"/><Relationship Id="rId6" Type="http://schemas.openxmlformats.org/officeDocument/2006/relationships/oleObject" Target="../embeddings/oleObject95.bin"/><Relationship Id="rId7" Type="http://schemas.openxmlformats.org/officeDocument/2006/relationships/image" Target="../media/image82.emf"/><Relationship Id="rId8" Type="http://schemas.openxmlformats.org/officeDocument/2006/relationships/oleObject" Target="../embeddings/oleObject96.bin"/><Relationship Id="rId9" Type="http://schemas.openxmlformats.org/officeDocument/2006/relationships/image" Target="../media/image83.emf"/><Relationship Id="rId10" Type="http://schemas.openxmlformats.org/officeDocument/2006/relationships/oleObject" Target="../embeddings/oleObject97.bin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1.emf"/><Relationship Id="rId12" Type="http://schemas.openxmlformats.org/officeDocument/2006/relationships/oleObject" Target="../embeddings/oleObject105.bin"/><Relationship Id="rId13" Type="http://schemas.openxmlformats.org/officeDocument/2006/relationships/image" Target="../media/image92.emf"/><Relationship Id="rId14" Type="http://schemas.openxmlformats.org/officeDocument/2006/relationships/oleObject" Target="../embeddings/oleObject106.bin"/><Relationship Id="rId15" Type="http://schemas.openxmlformats.org/officeDocument/2006/relationships/image" Target="../media/image93.emf"/><Relationship Id="rId16" Type="http://schemas.openxmlformats.org/officeDocument/2006/relationships/oleObject" Target="../embeddings/oleObject107.bin"/><Relationship Id="rId17" Type="http://schemas.openxmlformats.org/officeDocument/2006/relationships/image" Target="../media/image94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01.bin"/><Relationship Id="rId5" Type="http://schemas.openxmlformats.org/officeDocument/2006/relationships/image" Target="../media/image88.emf"/><Relationship Id="rId6" Type="http://schemas.openxmlformats.org/officeDocument/2006/relationships/oleObject" Target="../embeddings/oleObject102.bin"/><Relationship Id="rId7" Type="http://schemas.openxmlformats.org/officeDocument/2006/relationships/image" Target="../media/image89.emf"/><Relationship Id="rId8" Type="http://schemas.openxmlformats.org/officeDocument/2006/relationships/oleObject" Target="../embeddings/oleObject103.bin"/><Relationship Id="rId9" Type="http://schemas.openxmlformats.org/officeDocument/2006/relationships/image" Target="../media/image90.emf"/><Relationship Id="rId10" Type="http://schemas.openxmlformats.org/officeDocument/2006/relationships/oleObject" Target="../embeddings/oleObject10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08.bin"/><Relationship Id="rId5" Type="http://schemas.openxmlformats.org/officeDocument/2006/relationships/image" Target="../media/image95.emf"/><Relationship Id="rId6" Type="http://schemas.openxmlformats.org/officeDocument/2006/relationships/oleObject" Target="../embeddings/oleObject109.bin"/><Relationship Id="rId7" Type="http://schemas.openxmlformats.org/officeDocument/2006/relationships/image" Target="../media/image96.emf"/><Relationship Id="rId8" Type="http://schemas.openxmlformats.org/officeDocument/2006/relationships/oleObject" Target="../embeddings/oleObject110.bin"/><Relationship Id="rId9" Type="http://schemas.openxmlformats.org/officeDocument/2006/relationships/image" Target="../media/image97.emf"/><Relationship Id="rId10" Type="http://schemas.openxmlformats.org/officeDocument/2006/relationships/oleObject" Target="../embeddings/oleObject111.bin"/><Relationship Id="rId11" Type="http://schemas.openxmlformats.org/officeDocument/2006/relationships/image" Target="../media/image98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12.bin"/><Relationship Id="rId5" Type="http://schemas.openxmlformats.org/officeDocument/2006/relationships/image" Target="../media/image99.emf"/><Relationship Id="rId6" Type="http://schemas.openxmlformats.org/officeDocument/2006/relationships/oleObject" Target="../embeddings/oleObject113.bin"/><Relationship Id="rId7" Type="http://schemas.openxmlformats.org/officeDocument/2006/relationships/image" Target="../media/image100.emf"/><Relationship Id="rId8" Type="http://schemas.openxmlformats.org/officeDocument/2006/relationships/oleObject" Target="../embeddings/oleObject114.bin"/><Relationship Id="rId9" Type="http://schemas.openxmlformats.org/officeDocument/2006/relationships/image" Target="../media/image101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15.bin"/><Relationship Id="rId5" Type="http://schemas.openxmlformats.org/officeDocument/2006/relationships/image" Target="../media/image102.emf"/><Relationship Id="rId6" Type="http://schemas.openxmlformats.org/officeDocument/2006/relationships/oleObject" Target="../embeddings/oleObject116.bin"/><Relationship Id="rId7" Type="http://schemas.openxmlformats.org/officeDocument/2006/relationships/image" Target="../media/image103.emf"/><Relationship Id="rId8" Type="http://schemas.openxmlformats.org/officeDocument/2006/relationships/oleObject" Target="../embeddings/oleObject117.bin"/><Relationship Id="rId9" Type="http://schemas.openxmlformats.org/officeDocument/2006/relationships/image" Target="../media/image104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18.bin"/><Relationship Id="rId5" Type="http://schemas.openxmlformats.org/officeDocument/2006/relationships/image" Target="../media/image105.emf"/><Relationship Id="rId6" Type="http://schemas.openxmlformats.org/officeDocument/2006/relationships/oleObject" Target="../embeddings/oleObject119.bin"/><Relationship Id="rId7" Type="http://schemas.openxmlformats.org/officeDocument/2006/relationships/image" Target="../media/image106.emf"/><Relationship Id="rId8" Type="http://schemas.openxmlformats.org/officeDocument/2006/relationships/oleObject" Target="../embeddings/oleObject120.bin"/><Relationship Id="rId9" Type="http://schemas.openxmlformats.org/officeDocument/2006/relationships/image" Target="../media/image107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121.bin"/><Relationship Id="rId5" Type="http://schemas.openxmlformats.org/officeDocument/2006/relationships/image" Target="../media/image108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2.emf"/><Relationship Id="rId12" Type="http://schemas.openxmlformats.org/officeDocument/2006/relationships/oleObject" Target="../embeddings/oleObject126.bin"/><Relationship Id="rId13" Type="http://schemas.openxmlformats.org/officeDocument/2006/relationships/image" Target="../media/image113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122.bin"/><Relationship Id="rId5" Type="http://schemas.openxmlformats.org/officeDocument/2006/relationships/image" Target="../media/image109.emf"/><Relationship Id="rId6" Type="http://schemas.openxmlformats.org/officeDocument/2006/relationships/oleObject" Target="../embeddings/oleObject123.bin"/><Relationship Id="rId7" Type="http://schemas.openxmlformats.org/officeDocument/2006/relationships/image" Target="../media/image110.emf"/><Relationship Id="rId8" Type="http://schemas.openxmlformats.org/officeDocument/2006/relationships/oleObject" Target="../embeddings/oleObject124.bin"/><Relationship Id="rId9" Type="http://schemas.openxmlformats.org/officeDocument/2006/relationships/image" Target="../media/image111.emf"/><Relationship Id="rId10" Type="http://schemas.openxmlformats.org/officeDocument/2006/relationships/oleObject" Target="../embeddings/oleObject12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27.bin"/><Relationship Id="rId5" Type="http://schemas.openxmlformats.org/officeDocument/2006/relationships/image" Target="../media/image114.emf"/><Relationship Id="rId6" Type="http://schemas.openxmlformats.org/officeDocument/2006/relationships/oleObject" Target="../embeddings/oleObject128.bin"/><Relationship Id="rId7" Type="http://schemas.openxmlformats.org/officeDocument/2006/relationships/image" Target="../media/image115.emf"/><Relationship Id="rId8" Type="http://schemas.openxmlformats.org/officeDocument/2006/relationships/oleObject" Target="../embeddings/oleObject129.bin"/><Relationship Id="rId9" Type="http://schemas.openxmlformats.org/officeDocument/2006/relationships/image" Target="../media/image116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30.bin"/><Relationship Id="rId5" Type="http://schemas.openxmlformats.org/officeDocument/2006/relationships/image" Target="../media/image117.emf"/><Relationship Id="rId6" Type="http://schemas.openxmlformats.org/officeDocument/2006/relationships/oleObject" Target="../embeddings/oleObject131.bin"/><Relationship Id="rId7" Type="http://schemas.openxmlformats.org/officeDocument/2006/relationships/image" Target="../media/image118.emf"/><Relationship Id="rId8" Type="http://schemas.openxmlformats.org/officeDocument/2006/relationships/oleObject" Target="../embeddings/oleObject132.bin"/><Relationship Id="rId9" Type="http://schemas.openxmlformats.org/officeDocument/2006/relationships/image" Target="../media/image119.emf"/><Relationship Id="rId10" Type="http://schemas.openxmlformats.org/officeDocument/2006/relationships/oleObject" Target="../embeddings/oleObject133.bin"/><Relationship Id="rId11" Type="http://schemas.openxmlformats.org/officeDocument/2006/relationships/image" Target="../media/image120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4.emf"/><Relationship Id="rId12" Type="http://schemas.openxmlformats.org/officeDocument/2006/relationships/oleObject" Target="../embeddings/oleObject138.bin"/><Relationship Id="rId13" Type="http://schemas.openxmlformats.org/officeDocument/2006/relationships/image" Target="../media/image125.emf"/><Relationship Id="rId14" Type="http://schemas.openxmlformats.org/officeDocument/2006/relationships/oleObject" Target="../embeddings/oleObject139.bin"/><Relationship Id="rId15" Type="http://schemas.openxmlformats.org/officeDocument/2006/relationships/image" Target="../media/image126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34.bin"/><Relationship Id="rId5" Type="http://schemas.openxmlformats.org/officeDocument/2006/relationships/image" Target="../media/image121.emf"/><Relationship Id="rId6" Type="http://schemas.openxmlformats.org/officeDocument/2006/relationships/oleObject" Target="../embeddings/oleObject135.bin"/><Relationship Id="rId7" Type="http://schemas.openxmlformats.org/officeDocument/2006/relationships/image" Target="../media/image122.emf"/><Relationship Id="rId8" Type="http://schemas.openxmlformats.org/officeDocument/2006/relationships/oleObject" Target="../embeddings/oleObject136.bin"/><Relationship Id="rId9" Type="http://schemas.openxmlformats.org/officeDocument/2006/relationships/image" Target="../media/image123.emf"/><Relationship Id="rId10" Type="http://schemas.openxmlformats.org/officeDocument/2006/relationships/oleObject" Target="../embeddings/oleObject137.bin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0.emf"/><Relationship Id="rId12" Type="http://schemas.openxmlformats.org/officeDocument/2006/relationships/oleObject" Target="../embeddings/oleObject144.bin"/><Relationship Id="rId13" Type="http://schemas.openxmlformats.org/officeDocument/2006/relationships/image" Target="../media/image131.emf"/><Relationship Id="rId14" Type="http://schemas.openxmlformats.org/officeDocument/2006/relationships/oleObject" Target="../embeddings/oleObject145.bin"/><Relationship Id="rId15" Type="http://schemas.openxmlformats.org/officeDocument/2006/relationships/image" Target="../media/image132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40.bin"/><Relationship Id="rId5" Type="http://schemas.openxmlformats.org/officeDocument/2006/relationships/image" Target="../media/image127.emf"/><Relationship Id="rId6" Type="http://schemas.openxmlformats.org/officeDocument/2006/relationships/oleObject" Target="../embeddings/oleObject141.bin"/><Relationship Id="rId7" Type="http://schemas.openxmlformats.org/officeDocument/2006/relationships/image" Target="../media/image128.emf"/><Relationship Id="rId8" Type="http://schemas.openxmlformats.org/officeDocument/2006/relationships/oleObject" Target="../embeddings/oleObject142.bin"/><Relationship Id="rId9" Type="http://schemas.openxmlformats.org/officeDocument/2006/relationships/image" Target="../media/image129.emf"/><Relationship Id="rId10" Type="http://schemas.openxmlformats.org/officeDocument/2006/relationships/oleObject" Target="../embeddings/oleObject143.bin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6.emf"/><Relationship Id="rId12" Type="http://schemas.openxmlformats.org/officeDocument/2006/relationships/oleObject" Target="../embeddings/oleObject150.bin"/><Relationship Id="rId13" Type="http://schemas.openxmlformats.org/officeDocument/2006/relationships/image" Target="../media/image26.emf"/><Relationship Id="rId14" Type="http://schemas.openxmlformats.org/officeDocument/2006/relationships/oleObject" Target="../embeddings/oleObject151.bin"/><Relationship Id="rId15" Type="http://schemas.openxmlformats.org/officeDocument/2006/relationships/image" Target="../media/image137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46.bin"/><Relationship Id="rId5" Type="http://schemas.openxmlformats.org/officeDocument/2006/relationships/image" Target="../media/image133.emf"/><Relationship Id="rId6" Type="http://schemas.openxmlformats.org/officeDocument/2006/relationships/oleObject" Target="../embeddings/oleObject147.bin"/><Relationship Id="rId7" Type="http://schemas.openxmlformats.org/officeDocument/2006/relationships/image" Target="../media/image134.emf"/><Relationship Id="rId8" Type="http://schemas.openxmlformats.org/officeDocument/2006/relationships/oleObject" Target="../embeddings/oleObject148.bin"/><Relationship Id="rId9" Type="http://schemas.openxmlformats.org/officeDocument/2006/relationships/image" Target="../media/image135.emf"/><Relationship Id="rId10" Type="http://schemas.openxmlformats.org/officeDocument/2006/relationships/oleObject" Target="../embeddings/oleObject149.bin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emf"/><Relationship Id="rId12" Type="http://schemas.openxmlformats.org/officeDocument/2006/relationships/oleObject" Target="../embeddings/oleObject156.bin"/><Relationship Id="rId13" Type="http://schemas.openxmlformats.org/officeDocument/2006/relationships/image" Target="../media/image139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52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153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154.bin"/><Relationship Id="rId9" Type="http://schemas.openxmlformats.org/officeDocument/2006/relationships/image" Target="../media/image138.emf"/><Relationship Id="rId10" Type="http://schemas.openxmlformats.org/officeDocument/2006/relationships/oleObject" Target="../embeddings/oleObject15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157.bin"/><Relationship Id="rId5" Type="http://schemas.openxmlformats.org/officeDocument/2006/relationships/image" Target="../media/image140.emf"/><Relationship Id="rId6" Type="http://schemas.openxmlformats.org/officeDocument/2006/relationships/oleObject" Target="../embeddings/oleObject158.bin"/><Relationship Id="rId7" Type="http://schemas.openxmlformats.org/officeDocument/2006/relationships/image" Target="../media/image141.emf"/><Relationship Id="rId8" Type="http://schemas.openxmlformats.org/officeDocument/2006/relationships/oleObject" Target="../embeddings/oleObject159.bin"/><Relationship Id="rId9" Type="http://schemas.openxmlformats.org/officeDocument/2006/relationships/image" Target="../media/image142.emf"/><Relationship Id="rId10" Type="http://schemas.openxmlformats.org/officeDocument/2006/relationships/oleObject" Target="../embeddings/oleObject160.bin"/><Relationship Id="rId11" Type="http://schemas.openxmlformats.org/officeDocument/2006/relationships/image" Target="../media/image143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161.bin"/><Relationship Id="rId5" Type="http://schemas.openxmlformats.org/officeDocument/2006/relationships/image" Target="../media/image144.emf"/><Relationship Id="rId6" Type="http://schemas.openxmlformats.org/officeDocument/2006/relationships/oleObject" Target="../embeddings/oleObject162.bin"/><Relationship Id="rId7" Type="http://schemas.openxmlformats.org/officeDocument/2006/relationships/image" Target="../media/image145.emf"/><Relationship Id="rId8" Type="http://schemas.openxmlformats.org/officeDocument/2006/relationships/oleObject" Target="../embeddings/oleObject163.bin"/><Relationship Id="rId9" Type="http://schemas.openxmlformats.org/officeDocument/2006/relationships/image" Target="../media/image146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0.emf"/><Relationship Id="rId12" Type="http://schemas.openxmlformats.org/officeDocument/2006/relationships/oleObject" Target="../embeddings/oleObject168.bin"/><Relationship Id="rId13" Type="http://schemas.openxmlformats.org/officeDocument/2006/relationships/image" Target="../media/image151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164.bin"/><Relationship Id="rId5" Type="http://schemas.openxmlformats.org/officeDocument/2006/relationships/image" Target="../media/image147.emf"/><Relationship Id="rId6" Type="http://schemas.openxmlformats.org/officeDocument/2006/relationships/oleObject" Target="../embeddings/oleObject165.bin"/><Relationship Id="rId7" Type="http://schemas.openxmlformats.org/officeDocument/2006/relationships/image" Target="../media/image148.emf"/><Relationship Id="rId8" Type="http://schemas.openxmlformats.org/officeDocument/2006/relationships/oleObject" Target="../embeddings/oleObject166.bin"/><Relationship Id="rId9" Type="http://schemas.openxmlformats.org/officeDocument/2006/relationships/image" Target="../media/image149.emf"/><Relationship Id="rId10" Type="http://schemas.openxmlformats.org/officeDocument/2006/relationships/oleObject" Target="../embeddings/oleObject16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169.bin"/><Relationship Id="rId5" Type="http://schemas.openxmlformats.org/officeDocument/2006/relationships/image" Target="../media/image152.emf"/><Relationship Id="rId6" Type="http://schemas.openxmlformats.org/officeDocument/2006/relationships/oleObject" Target="../embeddings/oleObject170.bin"/><Relationship Id="rId7" Type="http://schemas.openxmlformats.org/officeDocument/2006/relationships/image" Target="../media/image118.emf"/><Relationship Id="rId8" Type="http://schemas.openxmlformats.org/officeDocument/2006/relationships/oleObject" Target="../embeddings/oleObject171.bin"/><Relationship Id="rId9" Type="http://schemas.openxmlformats.org/officeDocument/2006/relationships/image" Target="../media/image153.emf"/><Relationship Id="rId10" Type="http://schemas.openxmlformats.org/officeDocument/2006/relationships/oleObject" Target="../embeddings/oleObject172.bin"/><Relationship Id="rId11" Type="http://schemas.openxmlformats.org/officeDocument/2006/relationships/image" Target="../media/image120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7.emf"/><Relationship Id="rId12" Type="http://schemas.openxmlformats.org/officeDocument/2006/relationships/oleObject" Target="../embeddings/oleObject177.bin"/><Relationship Id="rId13" Type="http://schemas.openxmlformats.org/officeDocument/2006/relationships/image" Target="../media/image158.emf"/><Relationship Id="rId14" Type="http://schemas.openxmlformats.org/officeDocument/2006/relationships/oleObject" Target="../embeddings/oleObject178.bin"/><Relationship Id="rId15" Type="http://schemas.openxmlformats.org/officeDocument/2006/relationships/image" Target="../media/image159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173.bin"/><Relationship Id="rId5" Type="http://schemas.openxmlformats.org/officeDocument/2006/relationships/image" Target="../media/image154.emf"/><Relationship Id="rId6" Type="http://schemas.openxmlformats.org/officeDocument/2006/relationships/oleObject" Target="../embeddings/oleObject174.bin"/><Relationship Id="rId7" Type="http://schemas.openxmlformats.org/officeDocument/2006/relationships/image" Target="../media/image155.emf"/><Relationship Id="rId8" Type="http://schemas.openxmlformats.org/officeDocument/2006/relationships/oleObject" Target="../embeddings/oleObject175.bin"/><Relationship Id="rId9" Type="http://schemas.openxmlformats.org/officeDocument/2006/relationships/image" Target="../media/image156.emf"/><Relationship Id="rId10" Type="http://schemas.openxmlformats.org/officeDocument/2006/relationships/oleObject" Target="../embeddings/oleObject176.bin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3.emf"/><Relationship Id="rId12" Type="http://schemas.openxmlformats.org/officeDocument/2006/relationships/oleObject" Target="../embeddings/oleObject183.bin"/><Relationship Id="rId13" Type="http://schemas.openxmlformats.org/officeDocument/2006/relationships/image" Target="../media/image164.emf"/><Relationship Id="rId14" Type="http://schemas.openxmlformats.org/officeDocument/2006/relationships/oleObject" Target="../embeddings/oleObject184.bin"/><Relationship Id="rId15" Type="http://schemas.openxmlformats.org/officeDocument/2006/relationships/image" Target="../media/image165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179.bin"/><Relationship Id="rId5" Type="http://schemas.openxmlformats.org/officeDocument/2006/relationships/image" Target="../media/image160.emf"/><Relationship Id="rId6" Type="http://schemas.openxmlformats.org/officeDocument/2006/relationships/oleObject" Target="../embeddings/oleObject180.bin"/><Relationship Id="rId7" Type="http://schemas.openxmlformats.org/officeDocument/2006/relationships/image" Target="../media/image161.emf"/><Relationship Id="rId8" Type="http://schemas.openxmlformats.org/officeDocument/2006/relationships/oleObject" Target="../embeddings/oleObject181.bin"/><Relationship Id="rId9" Type="http://schemas.openxmlformats.org/officeDocument/2006/relationships/image" Target="../media/image162.emf"/><Relationship Id="rId10" Type="http://schemas.openxmlformats.org/officeDocument/2006/relationships/oleObject" Target="../embeddings/oleObject182.bin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9.emf"/><Relationship Id="rId12" Type="http://schemas.openxmlformats.org/officeDocument/2006/relationships/oleObject" Target="../embeddings/oleObject189.bin"/><Relationship Id="rId13" Type="http://schemas.openxmlformats.org/officeDocument/2006/relationships/image" Target="../media/image170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185.bin"/><Relationship Id="rId5" Type="http://schemas.openxmlformats.org/officeDocument/2006/relationships/image" Target="../media/image166.emf"/><Relationship Id="rId6" Type="http://schemas.openxmlformats.org/officeDocument/2006/relationships/oleObject" Target="../embeddings/oleObject186.bin"/><Relationship Id="rId7" Type="http://schemas.openxmlformats.org/officeDocument/2006/relationships/image" Target="../media/image167.emf"/><Relationship Id="rId8" Type="http://schemas.openxmlformats.org/officeDocument/2006/relationships/oleObject" Target="../embeddings/oleObject187.bin"/><Relationship Id="rId9" Type="http://schemas.openxmlformats.org/officeDocument/2006/relationships/image" Target="../media/image168.emf"/><Relationship Id="rId10" Type="http://schemas.openxmlformats.org/officeDocument/2006/relationships/oleObject" Target="../embeddings/oleObject188.bin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oleObject" Target="../embeddings/oleObject8.bin"/><Relationship Id="rId13" Type="http://schemas.openxmlformats.org/officeDocument/2006/relationships/image" Target="../media/image10.emf"/><Relationship Id="rId14" Type="http://schemas.openxmlformats.org/officeDocument/2006/relationships/oleObject" Target="../embeddings/oleObject9.bin"/><Relationship Id="rId15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oleObject" Target="../embeddings/oleObject19.bin"/><Relationship Id="rId13" Type="http://schemas.openxmlformats.org/officeDocument/2006/relationships/image" Target="../media/image2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emf"/><Relationship Id="rId12" Type="http://schemas.openxmlformats.org/officeDocument/2006/relationships/oleObject" Target="../embeddings/oleObject24.bin"/><Relationship Id="rId13" Type="http://schemas.openxmlformats.org/officeDocument/2006/relationships/image" Target="../media/image2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24.emf"/><Relationship Id="rId10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emf"/><Relationship Id="rId12" Type="http://schemas.openxmlformats.org/officeDocument/2006/relationships/oleObject" Target="../embeddings/oleObject29.bin"/><Relationship Id="rId13" Type="http://schemas.openxmlformats.org/officeDocument/2006/relationships/image" Target="../media/image3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COMPUTATIONAL MATHEMATICS</a:t>
            </a:r>
          </a:p>
          <a:p>
            <a:r>
              <a:rPr lang="en-US" dirty="0"/>
              <a:t>Numerical Differentiation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6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xmlns="" id="{AD0F93CD-7496-D54F-BAB8-D4990087DB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617538"/>
            <a:ext cx="8229600" cy="1143000"/>
          </a:xfrm>
        </p:spPr>
        <p:txBody>
          <a:bodyPr anchor="b"/>
          <a:lstStyle/>
          <a:p>
            <a:pPr eaLnBrk="1" hangingPunct="1"/>
            <a:r>
              <a:rPr lang="en-US" altLang="en-US" sz="4000"/>
              <a:t>Example 1 Cont.</a:t>
            </a:r>
          </a:p>
        </p:txBody>
      </p:sp>
      <p:sp>
        <p:nvSpPr>
          <p:cNvPr id="31748" name="Rectangle 30">
            <a:extLst>
              <a:ext uri="{FF2B5EF4-FFF2-40B4-BE49-F238E27FC236}">
                <a16:creationId xmlns:a16="http://schemas.microsoft.com/office/drawing/2014/main" xmlns="" id="{92871457-3A04-0F4B-9F67-152E5A00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1749" name="Rectangle 33">
            <a:extLst>
              <a:ext uri="{FF2B5EF4-FFF2-40B4-BE49-F238E27FC236}">
                <a16:creationId xmlns:a16="http://schemas.microsoft.com/office/drawing/2014/main" xmlns="" id="{47C8DC07-6DED-DB46-888F-29F6CA1AF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1750" name="Rectangle 35">
            <a:extLst>
              <a:ext uri="{FF2B5EF4-FFF2-40B4-BE49-F238E27FC236}">
                <a16:creationId xmlns:a16="http://schemas.microsoft.com/office/drawing/2014/main" xmlns="" id="{9CF315D8-F97B-D141-A312-DBCDF4AA4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1751" name="Rectangle 37">
            <a:extLst>
              <a:ext uri="{FF2B5EF4-FFF2-40B4-BE49-F238E27FC236}">
                <a16:creationId xmlns:a16="http://schemas.microsoft.com/office/drawing/2014/main" xmlns="" id="{9C9B45E2-EFAD-3143-959C-64E420593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31752" name="Object 27">
            <a:extLst>
              <a:ext uri="{FF2B5EF4-FFF2-40B4-BE49-F238E27FC236}">
                <a16:creationId xmlns:a16="http://schemas.microsoft.com/office/drawing/2014/main" xmlns="" id="{99504ECD-0A93-7D40-976D-F6A4E83C96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057401"/>
          <a:ext cx="25146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9" name="Equation" r:id="rId4" imgW="36868100" imgH="9652000" progId="Equation.3">
                  <p:embed/>
                </p:oleObj>
              </mc:Choice>
              <mc:Fallback>
                <p:oleObj name="Equation" r:id="rId4" imgW="36868100" imgH="9652000" progId="Equation.3">
                  <p:embed/>
                  <p:pic>
                    <p:nvPicPr>
                      <p:cNvPr id="31752" name="Object 27">
                        <a:extLst>
                          <a:ext uri="{FF2B5EF4-FFF2-40B4-BE49-F238E27FC236}">
                            <a16:creationId xmlns:a16="http://schemas.microsoft.com/office/drawing/2014/main" xmlns="" id="{99504ECD-0A93-7D40-976D-F6A4E83C96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57401"/>
                        <a:ext cx="25146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29">
            <a:extLst>
              <a:ext uri="{FF2B5EF4-FFF2-40B4-BE49-F238E27FC236}">
                <a16:creationId xmlns:a16="http://schemas.microsoft.com/office/drawing/2014/main" xmlns="" id="{85051847-E28D-8947-A837-18757F731A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6100" y="2895600"/>
          <a:ext cx="12954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0" name="Equation" r:id="rId6" imgW="19900900" imgH="4686300" progId="Equation.3">
                  <p:embed/>
                </p:oleObj>
              </mc:Choice>
              <mc:Fallback>
                <p:oleObj name="Equation" r:id="rId6" imgW="19900900" imgH="4686300" progId="Equation.3">
                  <p:embed/>
                  <p:pic>
                    <p:nvPicPr>
                      <p:cNvPr id="31753" name="Object 29">
                        <a:extLst>
                          <a:ext uri="{FF2B5EF4-FFF2-40B4-BE49-F238E27FC236}">
                            <a16:creationId xmlns:a16="http://schemas.microsoft.com/office/drawing/2014/main" xmlns="" id="{85051847-E28D-8947-A837-18757F731A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895600"/>
                        <a:ext cx="12954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31">
            <a:extLst>
              <a:ext uri="{FF2B5EF4-FFF2-40B4-BE49-F238E27FC236}">
                <a16:creationId xmlns:a16="http://schemas.microsoft.com/office/drawing/2014/main" xmlns="" id="{87F18D27-E2C6-5746-9D8C-9363A65B8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3581400"/>
            <a:ext cx="3762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The absolute relative true error is</a:t>
            </a:r>
          </a:p>
        </p:txBody>
      </p:sp>
      <p:graphicFrame>
        <p:nvGraphicFramePr>
          <p:cNvPr id="31755" name="Object 32">
            <a:extLst>
              <a:ext uri="{FF2B5EF4-FFF2-40B4-BE49-F238E27FC236}">
                <a16:creationId xmlns:a16="http://schemas.microsoft.com/office/drawing/2014/main" xmlns="" id="{6832A9A0-D834-D342-AEE5-1046988E61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191001"/>
          <a:ext cx="41148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1" name="Equation" r:id="rId8" imgW="62903100" imgH="9944100" progId="Equation.3">
                  <p:embed/>
                </p:oleObj>
              </mc:Choice>
              <mc:Fallback>
                <p:oleObj name="Equation" r:id="rId8" imgW="62903100" imgH="9944100" progId="Equation.3">
                  <p:embed/>
                  <p:pic>
                    <p:nvPicPr>
                      <p:cNvPr id="31755" name="Object 32">
                        <a:extLst>
                          <a:ext uri="{FF2B5EF4-FFF2-40B4-BE49-F238E27FC236}">
                            <a16:creationId xmlns:a16="http://schemas.microsoft.com/office/drawing/2014/main" xmlns="" id="{6832A9A0-D834-D342-AEE5-1046988E61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91001"/>
                        <a:ext cx="41148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34">
            <a:extLst>
              <a:ext uri="{FF2B5EF4-FFF2-40B4-BE49-F238E27FC236}">
                <a16:creationId xmlns:a16="http://schemas.microsoft.com/office/drawing/2014/main" xmlns="" id="{34FDECB1-54E6-714F-8EBF-FD46F74F84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8450" y="5105401"/>
          <a:ext cx="23241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2" name="Equation" r:id="rId10" imgW="34518600" imgH="9944100" progId="Equation.3">
                  <p:embed/>
                </p:oleObj>
              </mc:Choice>
              <mc:Fallback>
                <p:oleObj name="Equation" r:id="rId10" imgW="34518600" imgH="9944100" progId="Equation.3">
                  <p:embed/>
                  <p:pic>
                    <p:nvPicPr>
                      <p:cNvPr id="31756" name="Object 34">
                        <a:extLst>
                          <a:ext uri="{FF2B5EF4-FFF2-40B4-BE49-F238E27FC236}">
                            <a16:creationId xmlns:a16="http://schemas.microsoft.com/office/drawing/2014/main" xmlns="" id="{34FDECB1-54E6-714F-8EBF-FD46F74F84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5105401"/>
                        <a:ext cx="23241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36">
            <a:extLst>
              <a:ext uri="{FF2B5EF4-FFF2-40B4-BE49-F238E27FC236}">
                <a16:creationId xmlns:a16="http://schemas.microsoft.com/office/drawing/2014/main" xmlns="" id="{A24CAEDA-7438-EE40-8726-7E6E435DF4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8926" y="6019800"/>
          <a:ext cx="112236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3" name="Equation" r:id="rId12" imgW="16383000" imgH="4102100" progId="Equation.3">
                  <p:embed/>
                </p:oleObj>
              </mc:Choice>
              <mc:Fallback>
                <p:oleObj name="Equation" r:id="rId12" imgW="16383000" imgH="4102100" progId="Equation.3">
                  <p:embed/>
                  <p:pic>
                    <p:nvPicPr>
                      <p:cNvPr id="31757" name="Object 36">
                        <a:extLst>
                          <a:ext uri="{FF2B5EF4-FFF2-40B4-BE49-F238E27FC236}">
                            <a16:creationId xmlns:a16="http://schemas.microsoft.com/office/drawing/2014/main" xmlns="" id="{A24CAEDA-7438-EE40-8726-7E6E435DF4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6" y="6019800"/>
                        <a:ext cx="1122363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39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1" name="Group 5">
            <a:extLst>
              <a:ext uri="{FF2B5EF4-FFF2-40B4-BE49-F238E27FC236}">
                <a16:creationId xmlns:a16="http://schemas.microsoft.com/office/drawing/2014/main" xmlns="" id="{6CE6162E-62D2-6B49-A4CA-393242747653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905000"/>
            <a:ext cx="5562600" cy="3200400"/>
            <a:chOff x="885" y="1841"/>
            <a:chExt cx="5775" cy="3211"/>
          </a:xfrm>
        </p:grpSpPr>
        <p:sp>
          <p:nvSpPr>
            <p:cNvPr id="37894" name="Line 6">
              <a:extLst>
                <a:ext uri="{FF2B5EF4-FFF2-40B4-BE49-F238E27FC236}">
                  <a16:creationId xmlns:a16="http://schemas.microsoft.com/office/drawing/2014/main" xmlns="" id="{C6AE5E1D-47D4-B648-9461-B8A7F0FB2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5" y="1887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895" name="Group 7">
              <a:extLst>
                <a:ext uri="{FF2B5EF4-FFF2-40B4-BE49-F238E27FC236}">
                  <a16:creationId xmlns:a16="http://schemas.microsoft.com/office/drawing/2014/main" xmlns="" id="{E3BEF6DA-80C3-3E49-947A-AFD08D4E0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5" y="1841"/>
              <a:ext cx="5775" cy="3211"/>
              <a:chOff x="885" y="1841"/>
              <a:chExt cx="5775" cy="3211"/>
            </a:xfrm>
          </p:grpSpPr>
          <p:sp>
            <p:nvSpPr>
              <p:cNvPr id="37896" name="Line 8">
                <a:extLst>
                  <a:ext uri="{FF2B5EF4-FFF2-40B4-BE49-F238E27FC236}">
                    <a16:creationId xmlns:a16="http://schemas.microsoft.com/office/drawing/2014/main" xmlns="" id="{1347D58D-A84E-6E4A-9318-E3F1E052D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5" y="4497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897" name="Group 9">
                <a:extLst>
                  <a:ext uri="{FF2B5EF4-FFF2-40B4-BE49-F238E27FC236}">
                    <a16:creationId xmlns:a16="http://schemas.microsoft.com/office/drawing/2014/main" xmlns="" id="{11F21224-49C2-C643-A190-7E09C0C56C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5" y="1841"/>
                <a:ext cx="5775" cy="3211"/>
                <a:chOff x="885" y="1841"/>
                <a:chExt cx="5775" cy="3211"/>
              </a:xfrm>
            </p:grpSpPr>
            <p:sp>
              <p:nvSpPr>
                <p:cNvPr id="37898" name="Line 10">
                  <a:extLst>
                    <a:ext uri="{FF2B5EF4-FFF2-40B4-BE49-F238E27FC236}">
                      <a16:creationId xmlns:a16="http://schemas.microsoft.com/office/drawing/2014/main" xmlns="" id="{C42E50ED-BFEB-0B40-803B-45F9B289E1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40" y="4497"/>
                  <a:ext cx="39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99" name="Line 11">
                  <a:extLst>
                    <a:ext uri="{FF2B5EF4-FFF2-40B4-BE49-F238E27FC236}">
                      <a16:creationId xmlns:a16="http://schemas.microsoft.com/office/drawing/2014/main" xmlns="" id="{C34BCC87-3917-8B42-B910-44EF76F1E2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25" y="2847"/>
                  <a:ext cx="15" cy="165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00" name="Line 12">
                  <a:extLst>
                    <a:ext uri="{FF2B5EF4-FFF2-40B4-BE49-F238E27FC236}">
                      <a16:creationId xmlns:a16="http://schemas.microsoft.com/office/drawing/2014/main" xmlns="" id="{F7A0F6F6-B41A-3D49-AC77-3F2A69B5BE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4212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901" name="Group 13">
                  <a:extLst>
                    <a:ext uri="{FF2B5EF4-FFF2-40B4-BE49-F238E27FC236}">
                      <a16:creationId xmlns:a16="http://schemas.microsoft.com/office/drawing/2014/main" xmlns="" id="{C01ED6BE-FC28-144B-968E-9844D32E04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5" y="1841"/>
                  <a:ext cx="5775" cy="3211"/>
                  <a:chOff x="885" y="1841"/>
                  <a:chExt cx="5775" cy="3211"/>
                </a:xfrm>
              </p:grpSpPr>
              <p:sp>
                <p:nvSpPr>
                  <p:cNvPr id="37902" name="Line 14">
                    <a:extLst>
                      <a:ext uri="{FF2B5EF4-FFF2-40B4-BE49-F238E27FC236}">
                        <a16:creationId xmlns:a16="http://schemas.microsoft.com/office/drawing/2014/main" xmlns="" id="{BDA84A6E-A17A-A549-8566-77FBAF2076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75" y="2037"/>
                    <a:ext cx="0" cy="29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903" name="Arc 15">
                    <a:extLst>
                      <a:ext uri="{FF2B5EF4-FFF2-40B4-BE49-F238E27FC236}">
                        <a16:creationId xmlns:a16="http://schemas.microsoft.com/office/drawing/2014/main" xmlns="" id="{3304C63E-84AC-2E4A-B037-11EF395C43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885" y="1841"/>
                    <a:ext cx="4203" cy="3077"/>
                  </a:xfrm>
                  <a:custGeom>
                    <a:avLst/>
                    <a:gdLst>
                      <a:gd name="T0" fmla="*/ 11 w 21015"/>
                      <a:gd name="T1" fmla="*/ 0 h 20514"/>
                      <a:gd name="T2" fmla="*/ 34 w 21015"/>
                      <a:gd name="T3" fmla="*/ 8 h 20514"/>
                      <a:gd name="T4" fmla="*/ 0 w 21015"/>
                      <a:gd name="T5" fmla="*/ 10 h 20514"/>
                      <a:gd name="T6" fmla="*/ 0 60000 65536"/>
                      <a:gd name="T7" fmla="*/ 0 60000 65536"/>
                      <a:gd name="T8" fmla="*/ 0 60000 65536"/>
                      <a:gd name="T9" fmla="*/ 0 w 21015"/>
                      <a:gd name="T10" fmla="*/ 0 h 20514"/>
                      <a:gd name="T11" fmla="*/ 21015 w 21015"/>
                      <a:gd name="T12" fmla="*/ 20514 h 2051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015" h="20514" fill="none" extrusionOk="0">
                        <a:moveTo>
                          <a:pt x="6762" y="0"/>
                        </a:moveTo>
                        <a:cubicBezTo>
                          <a:pt x="13886" y="2348"/>
                          <a:pt x="19282" y="8224"/>
                          <a:pt x="21015" y="15522"/>
                        </a:cubicBezTo>
                      </a:path>
                      <a:path w="21015" h="20514" stroke="0" extrusionOk="0">
                        <a:moveTo>
                          <a:pt x="6762" y="0"/>
                        </a:moveTo>
                        <a:cubicBezTo>
                          <a:pt x="13886" y="2348"/>
                          <a:pt x="19282" y="8224"/>
                          <a:pt x="21015" y="15522"/>
                        </a:cubicBezTo>
                        <a:lnTo>
                          <a:pt x="0" y="20514"/>
                        </a:lnTo>
                        <a:lnTo>
                          <a:pt x="6762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904" name="Line 16">
                    <a:extLst>
                      <a:ext uri="{FF2B5EF4-FFF2-40B4-BE49-F238E27FC236}">
                        <a16:creationId xmlns:a16="http://schemas.microsoft.com/office/drawing/2014/main" xmlns="" id="{58834C35-0787-9A47-8624-41EEC826EA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25" y="2757"/>
                    <a:ext cx="1800" cy="216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905" name="Text Box 17">
                    <a:extLst>
                      <a:ext uri="{FF2B5EF4-FFF2-40B4-BE49-F238E27FC236}">
                        <a16:creationId xmlns:a16="http://schemas.microsoft.com/office/drawing/2014/main" xmlns="" id="{F29CF6A0-AF94-3242-9282-BA63479851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5" y="4512"/>
                    <a:ext cx="540" cy="46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prstDash val="sysDot"/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Times New Roman" panose="02020603050405020304" pitchFamily="18" charset="0"/>
                      </a:rPr>
                      <a:t>x</a:t>
                    </a:r>
                    <a:endParaRPr lang="en-US" altLang="en-US" sz="160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37906" name="Text Box 18">
                    <a:extLst>
                      <a:ext uri="{FF2B5EF4-FFF2-40B4-BE49-F238E27FC236}">
                        <a16:creationId xmlns:a16="http://schemas.microsoft.com/office/drawing/2014/main" xmlns="" id="{7BEBD74C-7423-2B49-B28C-A3DA1636CE3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85" y="4527"/>
                    <a:ext cx="900" cy="52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Times New Roman" panose="02020603050405020304" pitchFamily="18" charset="0"/>
                      </a:rPr>
                      <a:t>x-Δx</a:t>
                    </a:r>
                    <a:endParaRPr lang="en-US" altLang="en-US" sz="160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37907" name="Text Box 19">
                    <a:extLst>
                      <a:ext uri="{FF2B5EF4-FFF2-40B4-BE49-F238E27FC236}">
                        <a16:creationId xmlns:a16="http://schemas.microsoft.com/office/drawing/2014/main" xmlns="" id="{141F1AFE-BDC9-9543-AC38-C97B90502F0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20" y="4257"/>
                    <a:ext cx="540" cy="48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200">
                        <a:latin typeface="Times New Roman" panose="02020603050405020304" pitchFamily="18" charset="0"/>
                      </a:rPr>
                      <a:t>x</a:t>
                    </a:r>
                    <a:endParaRPr lang="en-US" altLang="en-US" sz="190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37908" name="Text Box 20">
                    <a:extLst>
                      <a:ext uri="{FF2B5EF4-FFF2-40B4-BE49-F238E27FC236}">
                        <a16:creationId xmlns:a16="http://schemas.microsoft.com/office/drawing/2014/main" xmlns="" id="{63984789-E58A-0242-95E8-D7015BCFDB6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5" y="3132"/>
                    <a:ext cx="720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600">
                        <a:latin typeface="Times New Roman" panose="02020603050405020304" pitchFamily="18" charset="0"/>
                      </a:rPr>
                      <a:t>f(x)</a:t>
                    </a:r>
                    <a:endParaRPr lang="en-US" altLang="en-US" sz="1600">
                      <a:latin typeface="Tahoma" panose="020B0604030504040204" pitchFamily="34" charset="0"/>
                    </a:endParaRPr>
                  </a:p>
                </p:txBody>
              </p:sp>
            </p:grpSp>
          </p:grpSp>
        </p:grpSp>
      </p:grpSp>
      <p:sp>
        <p:nvSpPr>
          <p:cNvPr id="37892" name="Rectangle 21">
            <a:extLst>
              <a:ext uri="{FF2B5EF4-FFF2-40B4-BE49-F238E27FC236}">
                <a16:creationId xmlns:a16="http://schemas.microsoft.com/office/drawing/2014/main" xmlns="" id="{98A25C8F-62E4-C346-84D1-2FB165F5F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1"/>
            <a:ext cx="74676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Tahoma" panose="020B0604030504040204" pitchFamily="34" charset="0"/>
              </a:rPr>
              <a:t>Figure 2</a:t>
            </a:r>
            <a:r>
              <a:rPr lang="en-US" altLang="en-US" sz="1900">
                <a:latin typeface="Tahoma" panose="020B0604030504040204" pitchFamily="34" charset="0"/>
              </a:rPr>
              <a:t> Graphical Representation of backward difference 	approximation of first derivative</a:t>
            </a:r>
          </a:p>
        </p:txBody>
      </p:sp>
      <p:sp>
        <p:nvSpPr>
          <p:cNvPr id="37893" name="Rectangle 24">
            <a:extLst>
              <a:ext uri="{FF2B5EF4-FFF2-40B4-BE49-F238E27FC236}">
                <a16:creationId xmlns:a16="http://schemas.microsoft.com/office/drawing/2014/main" xmlns="" id="{810BC096-118F-644C-9C15-F48395CE6F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en-US" altLang="en-US" sz="3200" b="1" dirty="0"/>
              <a:t>Backward Difference Approximation of the First Derivative Cont.</a:t>
            </a:r>
          </a:p>
        </p:txBody>
      </p:sp>
    </p:spTree>
    <p:extLst>
      <p:ext uri="{BB962C8B-B14F-4D97-AF65-F5344CB8AC3E}">
        <p14:creationId xmlns:p14="http://schemas.microsoft.com/office/powerpoint/2010/main" val="45343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9">
            <a:extLst>
              <a:ext uri="{FF2B5EF4-FFF2-40B4-BE49-F238E27FC236}">
                <a16:creationId xmlns:a16="http://schemas.microsoft.com/office/drawing/2014/main" xmlns="" id="{C020432E-6005-AF4F-9C61-CB08C20F00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74939" y="685800"/>
            <a:ext cx="7793037" cy="1143000"/>
          </a:xfrm>
        </p:spPr>
        <p:txBody>
          <a:bodyPr anchor="b"/>
          <a:lstStyle/>
          <a:p>
            <a:pPr eaLnBrk="1" hangingPunct="1"/>
            <a:r>
              <a:rPr lang="en-US" altLang="en-US" sz="3200"/>
              <a:t>Backward Difference Approximation of the First Derivative Cont.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xmlns="" id="{D45ABAC7-2CCB-024D-8CDB-240E9ED31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64" y="2053809"/>
            <a:ext cx="866933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This is a backward difference approximation as you are taking a point backward from x. To find the value of </a:t>
            </a:r>
          </a:p>
        </p:txBody>
      </p:sp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xmlns="" id="{0473E725-4F15-BB45-8733-A875E7B80C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2438400"/>
          <a:ext cx="5334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9" name="Equation" r:id="rId4" imgW="8191500" imgH="4978400" progId="Equation.3">
                  <p:embed/>
                </p:oleObj>
              </mc:Choice>
              <mc:Fallback>
                <p:oleObj name="Equation" r:id="rId4" imgW="8191500" imgH="4978400" progId="Equation.3">
                  <p:embed/>
                  <p:pic>
                    <p:nvPicPr>
                      <p:cNvPr id="35845" name="Object 5">
                        <a:extLst>
                          <a:ext uri="{FF2B5EF4-FFF2-40B4-BE49-F238E27FC236}">
                            <a16:creationId xmlns:a16="http://schemas.microsoft.com/office/drawing/2014/main" xmlns="" id="{0473E725-4F15-BB45-8733-A875E7B80C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438400"/>
                        <a:ext cx="5334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7">
            <a:extLst>
              <a:ext uri="{FF2B5EF4-FFF2-40B4-BE49-F238E27FC236}">
                <a16:creationId xmlns:a16="http://schemas.microsoft.com/office/drawing/2014/main" xmlns="" id="{E21A857D-F965-BA4C-A839-AC520832A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3622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at </a:t>
            </a:r>
          </a:p>
        </p:txBody>
      </p:sp>
      <p:graphicFrame>
        <p:nvGraphicFramePr>
          <p:cNvPr id="35847" name="Object 8">
            <a:extLst>
              <a:ext uri="{FF2B5EF4-FFF2-40B4-BE49-F238E27FC236}">
                <a16:creationId xmlns:a16="http://schemas.microsoft.com/office/drawing/2014/main" xmlns="" id="{6304476D-F6AF-4540-A0C0-4343DCCB5C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2362200"/>
          <a:ext cx="7620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0" name="Equation" r:id="rId6" imgW="9067800" imgH="5270500" progId="Equation.3">
                  <p:embed/>
                </p:oleObj>
              </mc:Choice>
              <mc:Fallback>
                <p:oleObj name="Equation" r:id="rId6" imgW="9067800" imgH="5270500" progId="Equation.3">
                  <p:embed/>
                  <p:pic>
                    <p:nvPicPr>
                      <p:cNvPr id="35847" name="Object 8">
                        <a:extLst>
                          <a:ext uri="{FF2B5EF4-FFF2-40B4-BE49-F238E27FC236}">
                            <a16:creationId xmlns:a16="http://schemas.microsoft.com/office/drawing/2014/main" xmlns="" id="{6304476D-F6AF-4540-A0C0-4343DCCB5C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362200"/>
                        <a:ext cx="7620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Rectangle 12">
            <a:extLst>
              <a:ext uri="{FF2B5EF4-FFF2-40B4-BE49-F238E27FC236}">
                <a16:creationId xmlns:a16="http://schemas.microsoft.com/office/drawing/2014/main" xmlns="" id="{419B962D-2BCB-7D4B-85A5-292F8C5EB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362200"/>
            <a:ext cx="304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  <a:cs typeface="Times New Roman" panose="02020603050405020304" pitchFamily="18" charset="0"/>
              </a:rPr>
              <a:t>, we may choose another</a:t>
            </a:r>
            <a:endParaRPr lang="en-US" altLang="en-US" sz="1900">
              <a:latin typeface="Tahoma" panose="020B0604030504040204" pitchFamily="34" charset="0"/>
            </a:endParaRPr>
          </a:p>
        </p:txBody>
      </p:sp>
      <p:sp>
        <p:nvSpPr>
          <p:cNvPr id="35849" name="Rectangle 13">
            <a:extLst>
              <a:ext uri="{FF2B5EF4-FFF2-40B4-BE49-F238E27FC236}">
                <a16:creationId xmlns:a16="http://schemas.microsoft.com/office/drawing/2014/main" xmlns="" id="{8CE7F42B-9906-6943-A692-98B389BEA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2667000"/>
            <a:ext cx="7969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Tahoma" panose="020B0604030504040204" pitchFamily="34" charset="0"/>
              </a:rPr>
              <a:t>point </a:t>
            </a:r>
          </a:p>
        </p:txBody>
      </p:sp>
      <p:graphicFrame>
        <p:nvGraphicFramePr>
          <p:cNvPr id="35850" name="Object 14">
            <a:extLst>
              <a:ext uri="{FF2B5EF4-FFF2-40B4-BE49-F238E27FC236}">
                <a16:creationId xmlns:a16="http://schemas.microsoft.com/office/drawing/2014/main" xmlns="" id="{757D259E-B76D-8C4D-8A04-8D9125603B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743200"/>
          <a:ext cx="4572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1" name="Equation" r:id="rId8" imgW="6438900" imgH="4102100" progId="Equation.3">
                  <p:embed/>
                </p:oleObj>
              </mc:Choice>
              <mc:Fallback>
                <p:oleObj name="Equation" r:id="rId8" imgW="6438900" imgH="4102100" progId="Equation.3">
                  <p:embed/>
                  <p:pic>
                    <p:nvPicPr>
                      <p:cNvPr id="35850" name="Object 14">
                        <a:extLst>
                          <a:ext uri="{FF2B5EF4-FFF2-40B4-BE49-F238E27FC236}">
                            <a16:creationId xmlns:a16="http://schemas.microsoft.com/office/drawing/2014/main" xmlns="" id="{757D259E-B76D-8C4D-8A04-8D9125603B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4572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Rectangle 16">
            <a:extLst>
              <a:ext uri="{FF2B5EF4-FFF2-40B4-BE49-F238E27FC236}">
                <a16:creationId xmlns:a16="http://schemas.microsoft.com/office/drawing/2014/main" xmlns="" id="{95C96B00-BA5F-1A49-B06D-9882D6EC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665143"/>
            <a:ext cx="12906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Tahoma" panose="020B0604030504040204" pitchFamily="34" charset="0"/>
              </a:rPr>
              <a:t>behind as </a:t>
            </a:r>
          </a:p>
        </p:txBody>
      </p:sp>
      <p:sp>
        <p:nvSpPr>
          <p:cNvPr id="35852" name="Rectangle 18">
            <a:extLst>
              <a:ext uri="{FF2B5EF4-FFF2-40B4-BE49-F238E27FC236}">
                <a16:creationId xmlns:a16="http://schemas.microsoft.com/office/drawing/2014/main" xmlns="" id="{90F75630-5CF0-D14D-B374-CC7C4017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35853" name="Object 17">
            <a:extLst>
              <a:ext uri="{FF2B5EF4-FFF2-40B4-BE49-F238E27FC236}">
                <a16:creationId xmlns:a16="http://schemas.microsoft.com/office/drawing/2014/main" xmlns="" id="{9391CC84-881F-0F46-A1BC-E15B8AB2D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407949"/>
              </p:ext>
            </p:extLst>
          </p:nvPr>
        </p:nvGraphicFramePr>
        <p:xfrm>
          <a:off x="4343400" y="2620540"/>
          <a:ext cx="914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2" name="Equation" r:id="rId10" imgW="11112500" imgH="5270500" progId="Equation.3">
                  <p:embed/>
                </p:oleObj>
              </mc:Choice>
              <mc:Fallback>
                <p:oleObj name="Equation" r:id="rId10" imgW="11112500" imgH="5270500" progId="Equation.3">
                  <p:embed/>
                  <p:pic>
                    <p:nvPicPr>
                      <p:cNvPr id="35853" name="Object 17">
                        <a:extLst>
                          <a:ext uri="{FF2B5EF4-FFF2-40B4-BE49-F238E27FC236}">
                            <a16:creationId xmlns:a16="http://schemas.microsoft.com/office/drawing/2014/main" xmlns="" id="{9391CC84-881F-0F46-A1BC-E15B8AB2D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20540"/>
                        <a:ext cx="914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Rectangle 20">
            <a:extLst>
              <a:ext uri="{FF2B5EF4-FFF2-40B4-BE49-F238E27FC236}">
                <a16:creationId xmlns:a16="http://schemas.microsoft.com/office/drawing/2014/main" xmlns="" id="{F39CF63F-EC8F-854F-9E34-7D00B3329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473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5855" name="Rectangle 21">
            <a:extLst>
              <a:ext uri="{FF2B5EF4-FFF2-40B4-BE49-F238E27FC236}">
                <a16:creationId xmlns:a16="http://schemas.microsoft.com/office/drawing/2014/main" xmlns="" id="{C24E90A3-2AF0-CE41-AC18-6E89D7420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665143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Tahoma" panose="020B0604030504040204" pitchFamily="34" charset="0"/>
                <a:cs typeface="Times New Roman" panose="02020603050405020304" pitchFamily="18" charset="0"/>
              </a:rPr>
              <a:t>.  This gives</a:t>
            </a:r>
            <a:endParaRPr lang="en-US" altLang="en-US" sz="1900" dirty="0">
              <a:latin typeface="Tahoma" panose="020B0604030504040204" pitchFamily="34" charset="0"/>
            </a:endParaRPr>
          </a:p>
        </p:txBody>
      </p:sp>
      <p:sp>
        <p:nvSpPr>
          <p:cNvPr id="35856" name="Rectangle 23">
            <a:extLst>
              <a:ext uri="{FF2B5EF4-FFF2-40B4-BE49-F238E27FC236}">
                <a16:creationId xmlns:a16="http://schemas.microsoft.com/office/drawing/2014/main" xmlns="" id="{5123366D-33EF-5B43-83CC-CCB6FEAE7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35857" name="Object 22">
            <a:extLst>
              <a:ext uri="{FF2B5EF4-FFF2-40B4-BE49-F238E27FC236}">
                <a16:creationId xmlns:a16="http://schemas.microsoft.com/office/drawing/2014/main" xmlns="" id="{2862D84A-64B6-374A-AA1D-037D85938F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8851" y="3200401"/>
          <a:ext cx="239712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3" name="Equation" r:id="rId12" imgW="32766000" imgH="9067800" progId="Equation.3">
                  <p:embed/>
                </p:oleObj>
              </mc:Choice>
              <mc:Fallback>
                <p:oleObj name="Equation" r:id="rId12" imgW="32766000" imgH="9067800" progId="Equation.3">
                  <p:embed/>
                  <p:pic>
                    <p:nvPicPr>
                      <p:cNvPr id="35857" name="Object 22">
                        <a:extLst>
                          <a:ext uri="{FF2B5EF4-FFF2-40B4-BE49-F238E27FC236}">
                            <a16:creationId xmlns:a16="http://schemas.microsoft.com/office/drawing/2014/main" xmlns="" id="{2862D84A-64B6-374A-AA1D-037D85938F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1" y="3200401"/>
                        <a:ext cx="2397125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Rectangle 25">
            <a:extLst>
              <a:ext uri="{FF2B5EF4-FFF2-40B4-BE49-F238E27FC236}">
                <a16:creationId xmlns:a16="http://schemas.microsoft.com/office/drawing/2014/main" xmlns="" id="{E26BE7AB-614F-2F4A-AD39-5E365C19A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35859" name="Object 24">
            <a:extLst>
              <a:ext uri="{FF2B5EF4-FFF2-40B4-BE49-F238E27FC236}">
                <a16:creationId xmlns:a16="http://schemas.microsoft.com/office/drawing/2014/main" xmlns="" id="{401B9224-7B68-7D4C-97CD-A1FDD21D0F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962400"/>
          <a:ext cx="16764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4" name="Equation" r:id="rId14" imgW="24574500" imgH="9944100" progId="Equation.3">
                  <p:embed/>
                </p:oleObj>
              </mc:Choice>
              <mc:Fallback>
                <p:oleObj name="Equation" r:id="rId14" imgW="24574500" imgH="9944100" progId="Equation.3">
                  <p:embed/>
                  <p:pic>
                    <p:nvPicPr>
                      <p:cNvPr id="35859" name="Object 24">
                        <a:extLst>
                          <a:ext uri="{FF2B5EF4-FFF2-40B4-BE49-F238E27FC236}">
                            <a16:creationId xmlns:a16="http://schemas.microsoft.com/office/drawing/2014/main" xmlns="" id="{401B9224-7B68-7D4C-97CD-A1FDD21D0F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962400"/>
                        <a:ext cx="16764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0" name="Rectangle 26">
            <a:extLst>
              <a:ext uri="{FF2B5EF4-FFF2-40B4-BE49-F238E27FC236}">
                <a16:creationId xmlns:a16="http://schemas.microsoft.com/office/drawing/2014/main" xmlns="" id="{4B020BA3-8ED8-8045-9B84-071F5BAD3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724400"/>
            <a:ext cx="9159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where </a:t>
            </a:r>
          </a:p>
        </p:txBody>
      </p:sp>
      <p:sp>
        <p:nvSpPr>
          <p:cNvPr id="35861" name="Rectangle 28">
            <a:extLst>
              <a:ext uri="{FF2B5EF4-FFF2-40B4-BE49-F238E27FC236}">
                <a16:creationId xmlns:a16="http://schemas.microsoft.com/office/drawing/2014/main" xmlns="" id="{C0A24A3C-5E3B-2646-9763-EE9C9E20A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35862" name="Object 27">
            <a:extLst>
              <a:ext uri="{FF2B5EF4-FFF2-40B4-BE49-F238E27FC236}">
                <a16:creationId xmlns:a16="http://schemas.microsoft.com/office/drawing/2014/main" xmlns="" id="{217C8166-D63C-744E-8161-0C9A636D7D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181601"/>
          <a:ext cx="1600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5" name="Equation" r:id="rId16" imgW="19304000" imgH="5270500" progId="Equation.3">
                  <p:embed/>
                </p:oleObj>
              </mc:Choice>
              <mc:Fallback>
                <p:oleObj name="Equation" r:id="rId16" imgW="19304000" imgH="5270500" progId="Equation.3">
                  <p:embed/>
                  <p:pic>
                    <p:nvPicPr>
                      <p:cNvPr id="35862" name="Object 27">
                        <a:extLst>
                          <a:ext uri="{FF2B5EF4-FFF2-40B4-BE49-F238E27FC236}">
                            <a16:creationId xmlns:a16="http://schemas.microsoft.com/office/drawing/2014/main" xmlns="" id="{217C8166-D63C-744E-8161-0C9A636D7D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1"/>
                        <a:ext cx="16002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196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xmlns="" id="{B424A390-64E9-5F4D-9C9A-31DDF5415D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sz="3200"/>
              <a:t>Backward Difference Approximation of the First Derivative</a:t>
            </a:r>
            <a:r>
              <a:rPr lang="en-US" altLang="en-US" sz="4000"/>
              <a:t> 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xmlns="" id="{D56F0AFC-F263-834F-B0C9-306478614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2133600"/>
            <a:ext cx="12477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We know </a:t>
            </a:r>
          </a:p>
        </p:txBody>
      </p:sp>
      <p:sp>
        <p:nvSpPr>
          <p:cNvPr id="33797" name="Rectangle 6">
            <a:extLst>
              <a:ext uri="{FF2B5EF4-FFF2-40B4-BE49-F238E27FC236}">
                <a16:creationId xmlns:a16="http://schemas.microsoft.com/office/drawing/2014/main" xmlns="" id="{BEDFDFB5-2194-554B-A1C6-7ED21C8D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33798" name="Object 5">
            <a:extLst>
              <a:ext uri="{FF2B5EF4-FFF2-40B4-BE49-F238E27FC236}">
                <a16:creationId xmlns:a16="http://schemas.microsoft.com/office/drawing/2014/main" xmlns="" id="{42517C47-D9FF-6741-997A-30768D8F9A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590800"/>
          <a:ext cx="3429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4" name="Equation" r:id="rId4" imgW="47104300" imgH="9944100" progId="Equation.3">
                  <p:embed/>
                </p:oleObj>
              </mc:Choice>
              <mc:Fallback>
                <p:oleObj name="Equation" r:id="rId4" imgW="47104300" imgH="9944100" progId="Equation.3">
                  <p:embed/>
                  <p:pic>
                    <p:nvPicPr>
                      <p:cNvPr id="33798" name="Object 5">
                        <a:extLst>
                          <a:ext uri="{FF2B5EF4-FFF2-40B4-BE49-F238E27FC236}">
                            <a16:creationId xmlns:a16="http://schemas.microsoft.com/office/drawing/2014/main" xmlns="" id="{42517C47-D9FF-6741-997A-30768D8F9A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90800"/>
                        <a:ext cx="34290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8">
            <a:extLst>
              <a:ext uri="{FF2B5EF4-FFF2-40B4-BE49-F238E27FC236}">
                <a16:creationId xmlns:a16="http://schemas.microsoft.com/office/drawing/2014/main" xmlns="" id="{D7FE096C-368F-D84B-B78A-5470C0BB5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3909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  <a:cs typeface="Times New Roman" panose="02020603050405020304" pitchFamily="18" charset="0"/>
              </a:rPr>
              <a:t>For a finite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3800" name="Object 7">
            <a:extLst>
              <a:ext uri="{FF2B5EF4-FFF2-40B4-BE49-F238E27FC236}">
                <a16:creationId xmlns:a16="http://schemas.microsoft.com/office/drawing/2014/main" xmlns="" id="{A43EC89F-53B4-024B-8CE8-7F0F102941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429000"/>
          <a:ext cx="4572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5" name="Equation" r:id="rId6" imgW="6438900" imgH="4102100" progId="Equation.3">
                  <p:embed/>
                </p:oleObj>
              </mc:Choice>
              <mc:Fallback>
                <p:oleObj name="Equation" r:id="rId6" imgW="6438900" imgH="4102100" progId="Equation.3">
                  <p:embed/>
                  <p:pic>
                    <p:nvPicPr>
                      <p:cNvPr id="33800" name="Object 7">
                        <a:extLst>
                          <a:ext uri="{FF2B5EF4-FFF2-40B4-BE49-F238E27FC236}">
                            <a16:creationId xmlns:a16="http://schemas.microsoft.com/office/drawing/2014/main" xmlns="" id="{A43EC89F-53B4-024B-8CE8-7F0F102941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4572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9">
            <a:extLst>
              <a:ext uri="{FF2B5EF4-FFF2-40B4-BE49-F238E27FC236}">
                <a16:creationId xmlns:a16="http://schemas.microsoft.com/office/drawing/2014/main" xmlns="" id="{C81A1B51-66F3-3149-A0D0-157771D32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429000"/>
            <a:ext cx="279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100"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02" name="Rectangle 11">
            <a:extLst>
              <a:ext uri="{FF2B5EF4-FFF2-40B4-BE49-F238E27FC236}">
                <a16:creationId xmlns:a16="http://schemas.microsoft.com/office/drawing/2014/main" xmlns="" id="{57B2C157-5026-0144-8BEE-7D68CB2B7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33803" name="Object 10">
            <a:extLst>
              <a:ext uri="{FF2B5EF4-FFF2-40B4-BE49-F238E27FC236}">
                <a16:creationId xmlns:a16="http://schemas.microsoft.com/office/drawing/2014/main" xmlns="" id="{D3C8A8CB-BD12-4E48-9652-EB57D810C2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6350" y="3886200"/>
          <a:ext cx="2527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6" name="Equation" r:id="rId8" imgW="35102800" imgH="9067800" progId="Equation.3">
                  <p:embed/>
                </p:oleObj>
              </mc:Choice>
              <mc:Fallback>
                <p:oleObj name="Equation" r:id="rId8" imgW="35102800" imgH="9067800" progId="Equation.3">
                  <p:embed/>
                  <p:pic>
                    <p:nvPicPr>
                      <p:cNvPr id="33803" name="Object 10">
                        <a:extLst>
                          <a:ext uri="{FF2B5EF4-FFF2-40B4-BE49-F238E27FC236}">
                            <a16:creationId xmlns:a16="http://schemas.microsoft.com/office/drawing/2014/main" xmlns="" id="{D3C8A8CB-BD12-4E48-9652-EB57D810C2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3886200"/>
                        <a:ext cx="2527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Rectangle 12">
            <a:extLst>
              <a:ext uri="{FF2B5EF4-FFF2-40B4-BE49-F238E27FC236}">
                <a16:creationId xmlns:a16="http://schemas.microsoft.com/office/drawing/2014/main" xmlns="" id="{22268104-C9BE-964F-98D5-AC72A4E0D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724400"/>
            <a:ext cx="4270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If </a:t>
            </a:r>
          </a:p>
        </p:txBody>
      </p:sp>
      <p:sp>
        <p:nvSpPr>
          <p:cNvPr id="33805" name="Rectangle 14">
            <a:extLst>
              <a:ext uri="{FF2B5EF4-FFF2-40B4-BE49-F238E27FC236}">
                <a16:creationId xmlns:a16="http://schemas.microsoft.com/office/drawing/2014/main" xmlns="" id="{60C85F42-D43C-7540-B72D-2153D4500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33806" name="Object 13">
            <a:extLst>
              <a:ext uri="{FF2B5EF4-FFF2-40B4-BE49-F238E27FC236}">
                <a16:creationId xmlns:a16="http://schemas.microsoft.com/office/drawing/2014/main" xmlns="" id="{76D6377A-B575-5A42-9E8D-3F5CD6B934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800600"/>
          <a:ext cx="4572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7" name="Equation" r:id="rId10" imgW="6438900" imgH="4102100" progId="Equation.3">
                  <p:embed/>
                </p:oleObj>
              </mc:Choice>
              <mc:Fallback>
                <p:oleObj name="Equation" r:id="rId10" imgW="6438900" imgH="4102100" progId="Equation.3">
                  <p:embed/>
                  <p:pic>
                    <p:nvPicPr>
                      <p:cNvPr id="33806" name="Object 13">
                        <a:extLst>
                          <a:ext uri="{FF2B5EF4-FFF2-40B4-BE49-F238E27FC236}">
                            <a16:creationId xmlns:a16="http://schemas.microsoft.com/office/drawing/2014/main" xmlns="" id="{76D6377A-B575-5A42-9E8D-3F5CD6B934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4572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Rectangle 15">
            <a:extLst>
              <a:ext uri="{FF2B5EF4-FFF2-40B4-BE49-F238E27FC236}">
                <a16:creationId xmlns:a16="http://schemas.microsoft.com/office/drawing/2014/main" xmlns="" id="{F7809D77-A6CB-9D4C-B68F-D80C9014D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3714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is chosen as a negative number, </a:t>
            </a:r>
          </a:p>
        </p:txBody>
      </p:sp>
      <p:sp>
        <p:nvSpPr>
          <p:cNvPr id="33808" name="Rectangle 17">
            <a:extLst>
              <a:ext uri="{FF2B5EF4-FFF2-40B4-BE49-F238E27FC236}">
                <a16:creationId xmlns:a16="http://schemas.microsoft.com/office/drawing/2014/main" xmlns="" id="{81F0AB40-9FB8-2547-924F-22B41CCD1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33809" name="Object 16">
            <a:extLst>
              <a:ext uri="{FF2B5EF4-FFF2-40B4-BE49-F238E27FC236}">
                <a16:creationId xmlns:a16="http://schemas.microsoft.com/office/drawing/2014/main" xmlns="" id="{33D9FC9F-E9B7-A746-AB05-41AE5B50D4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6351" y="5257800"/>
          <a:ext cx="26019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8" name="Equation" r:id="rId11" imgW="35102800" imgH="9067800" progId="Equation.3">
                  <p:embed/>
                </p:oleObj>
              </mc:Choice>
              <mc:Fallback>
                <p:oleObj name="Equation" r:id="rId11" imgW="35102800" imgH="9067800" progId="Equation.3">
                  <p:embed/>
                  <p:pic>
                    <p:nvPicPr>
                      <p:cNvPr id="33809" name="Object 16">
                        <a:extLst>
                          <a:ext uri="{FF2B5EF4-FFF2-40B4-BE49-F238E27FC236}">
                            <a16:creationId xmlns:a16="http://schemas.microsoft.com/office/drawing/2014/main" xmlns="" id="{33D9FC9F-E9B7-A746-AB05-41AE5B50D4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1" y="5257800"/>
                        <a:ext cx="260191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0" name="Rectangle 19">
            <a:extLst>
              <a:ext uri="{FF2B5EF4-FFF2-40B4-BE49-F238E27FC236}">
                <a16:creationId xmlns:a16="http://schemas.microsoft.com/office/drawing/2014/main" xmlns="" id="{DA9587D3-26D8-BF4D-AA91-3B9F6341D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33811" name="Object 18">
            <a:extLst>
              <a:ext uri="{FF2B5EF4-FFF2-40B4-BE49-F238E27FC236}">
                <a16:creationId xmlns:a16="http://schemas.microsoft.com/office/drawing/2014/main" xmlns="" id="{B1C8C602-CDD3-204F-8221-E99E05416A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6019800"/>
          <a:ext cx="1828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9" name="Equation" r:id="rId13" imgW="27800300" imgH="9067800" progId="Equation.3">
                  <p:embed/>
                </p:oleObj>
              </mc:Choice>
              <mc:Fallback>
                <p:oleObj name="Equation" r:id="rId13" imgW="27800300" imgH="9067800" progId="Equation.3">
                  <p:embed/>
                  <p:pic>
                    <p:nvPicPr>
                      <p:cNvPr id="33811" name="Object 18">
                        <a:extLst>
                          <a:ext uri="{FF2B5EF4-FFF2-40B4-BE49-F238E27FC236}">
                            <a16:creationId xmlns:a16="http://schemas.microsoft.com/office/drawing/2014/main" xmlns="" id="{B1C8C602-CDD3-204F-8221-E99E05416A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019800"/>
                        <a:ext cx="18288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B9B2628-D72F-E44D-8058-AF7CA1E4C84E}"/>
              </a:ext>
            </a:extLst>
          </p:cNvPr>
          <p:cNvSpPr/>
          <p:nvPr/>
        </p:nvSpPr>
        <p:spPr>
          <a:xfrm>
            <a:off x="2438400" y="5100638"/>
            <a:ext cx="2936488" cy="1623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>
            <a:extLst>
              <a:ext uri="{FF2B5EF4-FFF2-40B4-BE49-F238E27FC236}">
                <a16:creationId xmlns:a16="http://schemas.microsoft.com/office/drawing/2014/main" xmlns="" id="{B23F5A48-9B70-F04A-AF91-AC9684ACA9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/>
              <a:t>Example 2</a:t>
            </a:r>
          </a:p>
        </p:txBody>
      </p:sp>
      <p:sp>
        <p:nvSpPr>
          <p:cNvPr id="39940" name="Rectangle 22">
            <a:extLst>
              <a:ext uri="{FF2B5EF4-FFF2-40B4-BE49-F238E27FC236}">
                <a16:creationId xmlns:a16="http://schemas.microsoft.com/office/drawing/2014/main" xmlns="" id="{3E56F6EA-D7CC-F34D-96E0-40291DA42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267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9941" name="Rectangle 24">
            <a:extLst>
              <a:ext uri="{FF2B5EF4-FFF2-40B4-BE49-F238E27FC236}">
                <a16:creationId xmlns:a16="http://schemas.microsoft.com/office/drawing/2014/main" xmlns="" id="{8DE67E8A-5CC2-E14B-A399-AFB578F06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9942" name="Rectangle 25">
            <a:extLst>
              <a:ext uri="{FF2B5EF4-FFF2-40B4-BE49-F238E27FC236}">
                <a16:creationId xmlns:a16="http://schemas.microsoft.com/office/drawing/2014/main" xmlns="" id="{97FDB306-8744-5441-A91A-D5075682B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9943" name="Rectangle 26">
            <a:extLst>
              <a:ext uri="{FF2B5EF4-FFF2-40B4-BE49-F238E27FC236}">
                <a16:creationId xmlns:a16="http://schemas.microsoft.com/office/drawing/2014/main" xmlns="" id="{2FA33469-0269-4846-84B8-E4468D683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9944" name="Rectangle 29">
            <a:extLst>
              <a:ext uri="{FF2B5EF4-FFF2-40B4-BE49-F238E27FC236}">
                <a16:creationId xmlns:a16="http://schemas.microsoft.com/office/drawing/2014/main" xmlns="" id="{F54F0714-F051-0A46-81B1-9C66624E0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9945" name="Rectangle 32">
            <a:extLst>
              <a:ext uri="{FF2B5EF4-FFF2-40B4-BE49-F238E27FC236}">
                <a16:creationId xmlns:a16="http://schemas.microsoft.com/office/drawing/2014/main" xmlns="" id="{45791A35-3A26-6747-B469-C102417B1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9946" name="Rectangle 36">
            <a:extLst>
              <a:ext uri="{FF2B5EF4-FFF2-40B4-BE49-F238E27FC236}">
                <a16:creationId xmlns:a16="http://schemas.microsoft.com/office/drawing/2014/main" xmlns="" id="{7B1929B8-DA0C-2F4B-BD61-4105348AC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8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9947" name="Rectangle 39">
            <a:extLst>
              <a:ext uri="{FF2B5EF4-FFF2-40B4-BE49-F238E27FC236}">
                <a16:creationId xmlns:a16="http://schemas.microsoft.com/office/drawing/2014/main" xmlns="" id="{7FBC52A3-1360-F443-921B-962BA3298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9948" name="Rectangle 41">
            <a:extLst>
              <a:ext uri="{FF2B5EF4-FFF2-40B4-BE49-F238E27FC236}">
                <a16:creationId xmlns:a16="http://schemas.microsoft.com/office/drawing/2014/main" xmlns="" id="{F9DD7FB0-5145-614D-88ED-97516148A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71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9949" name="Rectangle 43">
            <a:extLst>
              <a:ext uri="{FF2B5EF4-FFF2-40B4-BE49-F238E27FC236}">
                <a16:creationId xmlns:a16="http://schemas.microsoft.com/office/drawing/2014/main" xmlns="" id="{EF0BDCFC-D61D-9546-B201-A63EB10B9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9950" name="Rectangle 23">
            <a:extLst>
              <a:ext uri="{FF2B5EF4-FFF2-40B4-BE49-F238E27FC236}">
                <a16:creationId xmlns:a16="http://schemas.microsoft.com/office/drawing/2014/main" xmlns="" id="{EC90CEE3-6343-104C-8AA3-FA8EE6AF1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057400"/>
            <a:ext cx="403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The velocity of a rocket is given by</a:t>
            </a:r>
          </a:p>
        </p:txBody>
      </p:sp>
      <p:graphicFrame>
        <p:nvGraphicFramePr>
          <p:cNvPr id="39951" name="Object 27">
            <a:extLst>
              <a:ext uri="{FF2B5EF4-FFF2-40B4-BE49-F238E27FC236}">
                <a16:creationId xmlns:a16="http://schemas.microsoft.com/office/drawing/2014/main" xmlns="" id="{F5D21623-9361-6146-BE8D-C8653AB73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667001"/>
          <a:ext cx="47244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8" name="Equation" r:id="rId4" imgW="69926200" imgH="11112500" progId="Equation.3">
                  <p:embed/>
                </p:oleObj>
              </mc:Choice>
              <mc:Fallback>
                <p:oleObj name="Equation" r:id="rId4" imgW="69926200" imgH="11112500" progId="Equation.3">
                  <p:embed/>
                  <p:pic>
                    <p:nvPicPr>
                      <p:cNvPr id="39951" name="Object 27">
                        <a:extLst>
                          <a:ext uri="{FF2B5EF4-FFF2-40B4-BE49-F238E27FC236}">
                            <a16:creationId xmlns:a16="http://schemas.microsoft.com/office/drawing/2014/main" xmlns="" id="{F5D21623-9361-6146-BE8D-C8653AB73C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67001"/>
                        <a:ext cx="47244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Rectangle 28">
            <a:extLst>
              <a:ext uri="{FF2B5EF4-FFF2-40B4-BE49-F238E27FC236}">
                <a16:creationId xmlns:a16="http://schemas.microsoft.com/office/drawing/2014/main" xmlns="" id="{D031B0E4-5D2B-CE41-B87C-25E9C5DD8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81400"/>
            <a:ext cx="9159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where </a:t>
            </a:r>
          </a:p>
        </p:txBody>
      </p:sp>
      <p:graphicFrame>
        <p:nvGraphicFramePr>
          <p:cNvPr id="39953" name="Object 30">
            <a:extLst>
              <a:ext uri="{FF2B5EF4-FFF2-40B4-BE49-F238E27FC236}">
                <a16:creationId xmlns:a16="http://schemas.microsoft.com/office/drawing/2014/main" xmlns="" id="{7296E303-4238-AE4D-8614-031B1EB682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657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9" name="Equation" r:id="rId6" imgW="4102100" imgH="4102100" progId="Equation.3">
                  <p:embed/>
                </p:oleObj>
              </mc:Choice>
              <mc:Fallback>
                <p:oleObj name="Equation" r:id="rId6" imgW="4102100" imgH="4102100" progId="Equation.3">
                  <p:embed/>
                  <p:pic>
                    <p:nvPicPr>
                      <p:cNvPr id="39953" name="Object 30">
                        <a:extLst>
                          <a:ext uri="{FF2B5EF4-FFF2-40B4-BE49-F238E27FC236}">
                            <a16:creationId xmlns:a16="http://schemas.microsoft.com/office/drawing/2014/main" xmlns="" id="{7296E303-4238-AE4D-8614-031B1EB682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57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4" name="Rectangle 31">
            <a:extLst>
              <a:ext uri="{FF2B5EF4-FFF2-40B4-BE49-F238E27FC236}">
                <a16:creationId xmlns:a16="http://schemas.microsoft.com/office/drawing/2014/main" xmlns="" id="{8C17E311-3060-9B4D-A7EC-C57F01622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1" y="3581400"/>
            <a:ext cx="22891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is given in m/s and </a:t>
            </a:r>
          </a:p>
        </p:txBody>
      </p:sp>
      <p:graphicFrame>
        <p:nvGraphicFramePr>
          <p:cNvPr id="39955" name="Object 33">
            <a:extLst>
              <a:ext uri="{FF2B5EF4-FFF2-40B4-BE49-F238E27FC236}">
                <a16:creationId xmlns:a16="http://schemas.microsoft.com/office/drawing/2014/main" xmlns="" id="{4CBCDB16-5225-DE44-ADC3-2D17B5BBBF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657600"/>
          <a:ext cx="2730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0" name="Equation" r:id="rId8" imgW="3797300" imgH="4102100" progId="Equation.3">
                  <p:embed/>
                </p:oleObj>
              </mc:Choice>
              <mc:Fallback>
                <p:oleObj name="Equation" r:id="rId8" imgW="3797300" imgH="4102100" progId="Equation.3">
                  <p:embed/>
                  <p:pic>
                    <p:nvPicPr>
                      <p:cNvPr id="39955" name="Object 33">
                        <a:extLst>
                          <a:ext uri="{FF2B5EF4-FFF2-40B4-BE49-F238E27FC236}">
                            <a16:creationId xmlns:a16="http://schemas.microsoft.com/office/drawing/2014/main" xmlns="" id="{4CBCDB16-5225-DE44-ADC3-2D17B5BBB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657600"/>
                        <a:ext cx="2730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6" name="Rectangle 34">
            <a:extLst>
              <a:ext uri="{FF2B5EF4-FFF2-40B4-BE49-F238E27FC236}">
                <a16:creationId xmlns:a16="http://schemas.microsoft.com/office/drawing/2014/main" xmlns="" id="{B46BEDA3-1381-AA49-A165-66846D363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3581400"/>
            <a:ext cx="23415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is given in seconds. </a:t>
            </a:r>
          </a:p>
        </p:txBody>
      </p:sp>
      <p:sp>
        <p:nvSpPr>
          <p:cNvPr id="39957" name="Rectangle 35">
            <a:extLst>
              <a:ext uri="{FF2B5EF4-FFF2-40B4-BE49-F238E27FC236}">
                <a16:creationId xmlns:a16="http://schemas.microsoft.com/office/drawing/2014/main" xmlns="" id="{F92F0F0F-55AB-3949-AC23-F9B4E66EF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419601"/>
            <a:ext cx="81534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AutoNum type="alphaLcParenR"/>
            </a:pPr>
            <a:r>
              <a:rPr lang="en-US" altLang="en-US" sz="1900">
                <a:latin typeface="Tahoma" panose="020B0604030504040204" pitchFamily="34" charset="0"/>
              </a:rPr>
              <a:t>Use backward difference approximation of the first derivative of        to calculate the acceleration at           . Use a step size of           .</a:t>
            </a:r>
          </a:p>
          <a:p>
            <a:pPr>
              <a:spcBef>
                <a:spcPct val="0"/>
              </a:spcBef>
              <a:buFontTx/>
              <a:buAutoNum type="alphaLcParenR"/>
            </a:pPr>
            <a:r>
              <a:rPr lang="en-US" altLang="en-US" sz="1900">
                <a:latin typeface="Tahoma" panose="020B0604030504040204" pitchFamily="34" charset="0"/>
              </a:rPr>
              <a:t>Find the absolute relative true error for part (a).</a:t>
            </a:r>
          </a:p>
        </p:txBody>
      </p:sp>
      <p:graphicFrame>
        <p:nvGraphicFramePr>
          <p:cNvPr id="39958" name="Object 37">
            <a:extLst>
              <a:ext uri="{FF2B5EF4-FFF2-40B4-BE49-F238E27FC236}">
                <a16:creationId xmlns:a16="http://schemas.microsoft.com/office/drawing/2014/main" xmlns="" id="{77F57A48-6AF4-9E4A-97BD-AFEB2DDF10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77400" y="4419601"/>
          <a:ext cx="4572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1" name="Equation" r:id="rId10" imgW="5854700" imgH="4978400" progId="Equation.3">
                  <p:embed/>
                </p:oleObj>
              </mc:Choice>
              <mc:Fallback>
                <p:oleObj name="Equation" r:id="rId10" imgW="5854700" imgH="4978400" progId="Equation.3">
                  <p:embed/>
                  <p:pic>
                    <p:nvPicPr>
                      <p:cNvPr id="39958" name="Object 37">
                        <a:extLst>
                          <a:ext uri="{FF2B5EF4-FFF2-40B4-BE49-F238E27FC236}">
                            <a16:creationId xmlns:a16="http://schemas.microsoft.com/office/drawing/2014/main" xmlns="" id="{77F57A48-6AF4-9E4A-97BD-AFEB2DDF10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7400" y="4419601"/>
                        <a:ext cx="4572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40">
            <a:extLst>
              <a:ext uri="{FF2B5EF4-FFF2-40B4-BE49-F238E27FC236}">
                <a16:creationId xmlns:a16="http://schemas.microsoft.com/office/drawing/2014/main" xmlns="" id="{6E519B26-8FF1-AC4B-AEBF-3E7063904A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0613" y="4724401"/>
          <a:ext cx="7620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2" name="Equation" r:id="rId12" imgW="10820400" imgH="4102100" progId="Equation.3">
                  <p:embed/>
                </p:oleObj>
              </mc:Choice>
              <mc:Fallback>
                <p:oleObj name="Equation" r:id="rId12" imgW="10820400" imgH="4102100" progId="Equation.3">
                  <p:embed/>
                  <p:pic>
                    <p:nvPicPr>
                      <p:cNvPr id="39959" name="Object 40">
                        <a:extLst>
                          <a:ext uri="{FF2B5EF4-FFF2-40B4-BE49-F238E27FC236}">
                            <a16:creationId xmlns:a16="http://schemas.microsoft.com/office/drawing/2014/main" xmlns="" id="{6E519B26-8FF1-AC4B-AEBF-3E7063904A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613" y="4724401"/>
                        <a:ext cx="7620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44">
            <a:extLst>
              <a:ext uri="{FF2B5EF4-FFF2-40B4-BE49-F238E27FC236}">
                <a16:creationId xmlns:a16="http://schemas.microsoft.com/office/drawing/2014/main" xmlns="" id="{DD6C9D6E-32CA-7043-9F67-B5F0C4705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4724400"/>
          <a:ext cx="850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3" name="Equation" r:id="rId14" imgW="11696700" imgH="4102100" progId="Equation.3">
                  <p:embed/>
                </p:oleObj>
              </mc:Choice>
              <mc:Fallback>
                <p:oleObj name="Equation" r:id="rId14" imgW="11696700" imgH="4102100" progId="Equation.3">
                  <p:embed/>
                  <p:pic>
                    <p:nvPicPr>
                      <p:cNvPr id="39960" name="Object 44">
                        <a:extLst>
                          <a:ext uri="{FF2B5EF4-FFF2-40B4-BE49-F238E27FC236}">
                            <a16:creationId xmlns:a16="http://schemas.microsoft.com/office/drawing/2014/main" xmlns="" id="{DD6C9D6E-32CA-7043-9F67-B5F0C47058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4724400"/>
                        <a:ext cx="850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680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>
            <a:extLst>
              <a:ext uri="{FF2B5EF4-FFF2-40B4-BE49-F238E27FC236}">
                <a16:creationId xmlns:a16="http://schemas.microsoft.com/office/drawing/2014/main" xmlns="" id="{385D5318-47FA-EC4C-A1C6-584C61BD7B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74939" y="685800"/>
            <a:ext cx="7793037" cy="1143000"/>
          </a:xfrm>
        </p:spPr>
        <p:txBody>
          <a:bodyPr anchor="b"/>
          <a:lstStyle/>
          <a:p>
            <a:pPr eaLnBrk="1" hangingPunct="1"/>
            <a:r>
              <a:rPr lang="en-US" altLang="en-US"/>
              <a:t>Example 2 Cont.</a:t>
            </a:r>
          </a:p>
        </p:txBody>
      </p:sp>
      <p:sp>
        <p:nvSpPr>
          <p:cNvPr id="41988" name="Rectangle 24">
            <a:extLst>
              <a:ext uri="{FF2B5EF4-FFF2-40B4-BE49-F238E27FC236}">
                <a16:creationId xmlns:a16="http://schemas.microsoft.com/office/drawing/2014/main" xmlns="" id="{F7B177FF-3D79-314A-88C2-8B836732B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41989" name="Rectangle 26">
            <a:extLst>
              <a:ext uri="{FF2B5EF4-FFF2-40B4-BE49-F238E27FC236}">
                <a16:creationId xmlns:a16="http://schemas.microsoft.com/office/drawing/2014/main" xmlns="" id="{BA2E4EA4-DAE6-3241-AC37-1D94AB0A9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41990" name="Rectangle 28">
            <a:extLst>
              <a:ext uri="{FF2B5EF4-FFF2-40B4-BE49-F238E27FC236}">
                <a16:creationId xmlns:a16="http://schemas.microsoft.com/office/drawing/2014/main" xmlns="" id="{51B0D5E0-0795-D544-814A-7672113A4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41991" name="Rectangle 30">
            <a:extLst>
              <a:ext uri="{FF2B5EF4-FFF2-40B4-BE49-F238E27FC236}">
                <a16:creationId xmlns:a16="http://schemas.microsoft.com/office/drawing/2014/main" xmlns="" id="{C88DAC5C-CBCD-5B43-BAFE-FD1DA171F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41992" name="Rectangle 32">
            <a:extLst>
              <a:ext uri="{FF2B5EF4-FFF2-40B4-BE49-F238E27FC236}">
                <a16:creationId xmlns:a16="http://schemas.microsoft.com/office/drawing/2014/main" xmlns="" id="{5F879C5C-AC2D-AE4B-BA6A-B35BC6676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41993" name="Rectangle 20">
            <a:extLst>
              <a:ext uri="{FF2B5EF4-FFF2-40B4-BE49-F238E27FC236}">
                <a16:creationId xmlns:a16="http://schemas.microsoft.com/office/drawing/2014/main" xmlns="" id="{5D1331F4-06B0-0943-BB26-C51266E9A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2209800"/>
            <a:ext cx="10144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Tahoma" panose="020B0604030504040204" pitchFamily="34" charset="0"/>
              </a:rPr>
              <a:t>Solution</a:t>
            </a:r>
            <a:endParaRPr lang="en-US" altLang="en-US" sz="1900">
              <a:latin typeface="Times New Roman" panose="02020603050405020304" pitchFamily="18" charset="0"/>
            </a:endParaRPr>
          </a:p>
        </p:txBody>
      </p:sp>
      <p:graphicFrame>
        <p:nvGraphicFramePr>
          <p:cNvPr id="41994" name="Object 21">
            <a:extLst>
              <a:ext uri="{FF2B5EF4-FFF2-40B4-BE49-F238E27FC236}">
                <a16:creationId xmlns:a16="http://schemas.microsoft.com/office/drawing/2014/main" xmlns="" id="{6D2FAD33-6432-8B48-AFB3-6583C166F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1" y="2667001"/>
          <a:ext cx="18446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9" name="Equation" r:id="rId4" imgW="27203400" imgH="9067800" progId="Equation.3">
                  <p:embed/>
                </p:oleObj>
              </mc:Choice>
              <mc:Fallback>
                <p:oleObj name="Equation" r:id="rId4" imgW="27203400" imgH="9067800" progId="Equation.3">
                  <p:embed/>
                  <p:pic>
                    <p:nvPicPr>
                      <p:cNvPr id="41994" name="Object 21">
                        <a:extLst>
                          <a:ext uri="{FF2B5EF4-FFF2-40B4-BE49-F238E27FC236}">
                            <a16:creationId xmlns:a16="http://schemas.microsoft.com/office/drawing/2014/main" xmlns="" id="{6D2FAD33-6432-8B48-AFB3-6583C166F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2667001"/>
                        <a:ext cx="18446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23">
            <a:extLst>
              <a:ext uri="{FF2B5EF4-FFF2-40B4-BE49-F238E27FC236}">
                <a16:creationId xmlns:a16="http://schemas.microsoft.com/office/drawing/2014/main" xmlns="" id="{4D8EDB7F-5442-A04C-B214-A283F8462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352801"/>
          <a:ext cx="6858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0" name="Equation" r:id="rId6" imgW="9944100" imgH="5270500" progId="Equation.3">
                  <p:embed/>
                </p:oleObj>
              </mc:Choice>
              <mc:Fallback>
                <p:oleObj name="Equation" r:id="rId6" imgW="9944100" imgH="5270500" progId="Equation.3">
                  <p:embed/>
                  <p:pic>
                    <p:nvPicPr>
                      <p:cNvPr id="41995" name="Object 23">
                        <a:extLst>
                          <a:ext uri="{FF2B5EF4-FFF2-40B4-BE49-F238E27FC236}">
                            <a16:creationId xmlns:a16="http://schemas.microsoft.com/office/drawing/2014/main" xmlns="" id="{4D8EDB7F-5442-A04C-B214-A283F84626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1"/>
                        <a:ext cx="6858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25">
            <a:extLst>
              <a:ext uri="{FF2B5EF4-FFF2-40B4-BE49-F238E27FC236}">
                <a16:creationId xmlns:a16="http://schemas.microsoft.com/office/drawing/2014/main" xmlns="" id="{E230E3A9-1418-C84E-A53D-649F85FCD7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810001"/>
          <a:ext cx="6858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1" name="Equation" r:id="rId8" imgW="10236200" imgH="4102100" progId="Equation.3">
                  <p:embed/>
                </p:oleObj>
              </mc:Choice>
              <mc:Fallback>
                <p:oleObj name="Equation" r:id="rId8" imgW="10236200" imgH="4102100" progId="Equation.3">
                  <p:embed/>
                  <p:pic>
                    <p:nvPicPr>
                      <p:cNvPr id="41996" name="Object 25">
                        <a:extLst>
                          <a:ext uri="{FF2B5EF4-FFF2-40B4-BE49-F238E27FC236}">
                            <a16:creationId xmlns:a16="http://schemas.microsoft.com/office/drawing/2014/main" xmlns="" id="{E230E3A9-1418-C84E-A53D-649F85FCD7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10001"/>
                        <a:ext cx="685800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27">
            <a:extLst>
              <a:ext uri="{FF2B5EF4-FFF2-40B4-BE49-F238E27FC236}">
                <a16:creationId xmlns:a16="http://schemas.microsoft.com/office/drawing/2014/main" xmlns="" id="{BC9E292B-9BAE-1441-9688-844AA6A335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191001"/>
          <a:ext cx="12319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2" name="Equation" r:id="rId10" imgW="16967200" imgH="11112500" progId="Equation.3">
                  <p:embed/>
                </p:oleObj>
              </mc:Choice>
              <mc:Fallback>
                <p:oleObj name="Equation" r:id="rId10" imgW="16967200" imgH="11112500" progId="Equation.3">
                  <p:embed/>
                  <p:pic>
                    <p:nvPicPr>
                      <p:cNvPr id="41997" name="Object 27">
                        <a:extLst>
                          <a:ext uri="{FF2B5EF4-FFF2-40B4-BE49-F238E27FC236}">
                            <a16:creationId xmlns:a16="http://schemas.microsoft.com/office/drawing/2014/main" xmlns="" id="{BC9E292B-9BAE-1441-9688-844AA6A335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1"/>
                        <a:ext cx="12319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31">
            <a:extLst>
              <a:ext uri="{FF2B5EF4-FFF2-40B4-BE49-F238E27FC236}">
                <a16:creationId xmlns:a16="http://schemas.microsoft.com/office/drawing/2014/main" xmlns="" id="{37B0AAF8-E035-AD42-A907-05E211076D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1" y="5257800"/>
          <a:ext cx="20177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3" name="Equation" r:id="rId12" imgW="29552900" imgH="9067800" progId="Equation.3">
                  <p:embed/>
                </p:oleObj>
              </mc:Choice>
              <mc:Fallback>
                <p:oleObj name="Equation" r:id="rId12" imgW="29552900" imgH="9067800" progId="Equation.3">
                  <p:embed/>
                  <p:pic>
                    <p:nvPicPr>
                      <p:cNvPr id="41998" name="Object 31">
                        <a:extLst>
                          <a:ext uri="{FF2B5EF4-FFF2-40B4-BE49-F238E27FC236}">
                            <a16:creationId xmlns:a16="http://schemas.microsoft.com/office/drawing/2014/main" xmlns="" id="{37B0AAF8-E035-AD42-A907-05E211076D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5257800"/>
                        <a:ext cx="201771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9095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9">
            <a:extLst>
              <a:ext uri="{FF2B5EF4-FFF2-40B4-BE49-F238E27FC236}">
                <a16:creationId xmlns:a16="http://schemas.microsoft.com/office/drawing/2014/main" xmlns="" id="{4B874DD6-8C09-D64C-87F7-18912898AE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en-US" altLang="en-US"/>
              <a:t>Example 2 Cont.</a:t>
            </a:r>
          </a:p>
        </p:txBody>
      </p:sp>
      <p:sp>
        <p:nvSpPr>
          <p:cNvPr id="44036" name="Rectangle 21">
            <a:extLst>
              <a:ext uri="{FF2B5EF4-FFF2-40B4-BE49-F238E27FC236}">
                <a16:creationId xmlns:a16="http://schemas.microsoft.com/office/drawing/2014/main" xmlns="" id="{ED53586B-22A9-E345-BE06-98CA6C11A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44037" name="Object 20">
            <a:extLst>
              <a:ext uri="{FF2B5EF4-FFF2-40B4-BE49-F238E27FC236}">
                <a16:creationId xmlns:a16="http://schemas.microsoft.com/office/drawing/2014/main" xmlns="" id="{977723DE-3CFD-1243-8D15-417CD2224A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057401"/>
          <a:ext cx="45720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1" name="Equation" r:id="rId4" imgW="65824100" imgH="11112500" progId="Equation.3">
                  <p:embed/>
                </p:oleObj>
              </mc:Choice>
              <mc:Fallback>
                <p:oleObj name="Equation" r:id="rId4" imgW="65824100" imgH="11112500" progId="Equation.3">
                  <p:embed/>
                  <p:pic>
                    <p:nvPicPr>
                      <p:cNvPr id="44037" name="Object 20">
                        <a:extLst>
                          <a:ext uri="{FF2B5EF4-FFF2-40B4-BE49-F238E27FC236}">
                            <a16:creationId xmlns:a16="http://schemas.microsoft.com/office/drawing/2014/main" xmlns="" id="{977723DE-3CFD-1243-8D15-417CD2224A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57401"/>
                        <a:ext cx="45720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23">
            <a:extLst>
              <a:ext uri="{FF2B5EF4-FFF2-40B4-BE49-F238E27FC236}">
                <a16:creationId xmlns:a16="http://schemas.microsoft.com/office/drawing/2014/main" xmlns="" id="{59FBFC50-E993-404D-B1ED-85D6E6789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44039" name="Object 22">
            <a:extLst>
              <a:ext uri="{FF2B5EF4-FFF2-40B4-BE49-F238E27FC236}">
                <a16:creationId xmlns:a16="http://schemas.microsoft.com/office/drawing/2014/main" xmlns="" id="{32FEAC52-00F7-084D-9236-A5D7CF430A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2895600"/>
          <a:ext cx="123825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2" name="Equation" r:id="rId6" imgW="18719800" imgH="4102100" progId="Equation.3">
                  <p:embed/>
                </p:oleObj>
              </mc:Choice>
              <mc:Fallback>
                <p:oleObj name="Equation" r:id="rId6" imgW="18719800" imgH="4102100" progId="Equation.3">
                  <p:embed/>
                  <p:pic>
                    <p:nvPicPr>
                      <p:cNvPr id="44039" name="Object 22">
                        <a:extLst>
                          <a:ext uri="{FF2B5EF4-FFF2-40B4-BE49-F238E27FC236}">
                            <a16:creationId xmlns:a16="http://schemas.microsoft.com/office/drawing/2014/main" xmlns="" id="{32FEAC52-00F7-084D-9236-A5D7CF430A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895600"/>
                        <a:ext cx="123825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25">
            <a:extLst>
              <a:ext uri="{FF2B5EF4-FFF2-40B4-BE49-F238E27FC236}">
                <a16:creationId xmlns:a16="http://schemas.microsoft.com/office/drawing/2014/main" xmlns="" id="{B2B479C9-6FD3-AC4D-BE11-30AA8BBE8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44041" name="Object 24">
            <a:extLst>
              <a:ext uri="{FF2B5EF4-FFF2-40B4-BE49-F238E27FC236}">
                <a16:creationId xmlns:a16="http://schemas.microsoft.com/office/drawing/2014/main" xmlns="" id="{348B321C-3EB0-8F45-B0EC-516BB85817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352800"/>
          <a:ext cx="44196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3" name="Equation" r:id="rId8" imgW="65824100" imgH="11112500" progId="Equation.3">
                  <p:embed/>
                </p:oleObj>
              </mc:Choice>
              <mc:Fallback>
                <p:oleObj name="Equation" r:id="rId8" imgW="65824100" imgH="11112500" progId="Equation.3">
                  <p:embed/>
                  <p:pic>
                    <p:nvPicPr>
                      <p:cNvPr id="44041" name="Object 24">
                        <a:extLst>
                          <a:ext uri="{FF2B5EF4-FFF2-40B4-BE49-F238E27FC236}">
                            <a16:creationId xmlns:a16="http://schemas.microsoft.com/office/drawing/2014/main" xmlns="" id="{348B321C-3EB0-8F45-B0EC-516BB85817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52800"/>
                        <a:ext cx="44196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Rectangle 27">
            <a:extLst>
              <a:ext uri="{FF2B5EF4-FFF2-40B4-BE49-F238E27FC236}">
                <a16:creationId xmlns:a16="http://schemas.microsoft.com/office/drawing/2014/main" xmlns="" id="{82313935-6863-EF41-9C03-80D9572C6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44043" name="Object 26">
            <a:extLst>
              <a:ext uri="{FF2B5EF4-FFF2-40B4-BE49-F238E27FC236}">
                <a16:creationId xmlns:a16="http://schemas.microsoft.com/office/drawing/2014/main" xmlns="" id="{41446E4C-AB90-D740-868F-EDDA51933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1301" y="4267201"/>
          <a:ext cx="12176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4" name="Equation" r:id="rId10" imgW="18427700" imgH="4102100" progId="Equation.3">
                  <p:embed/>
                </p:oleObj>
              </mc:Choice>
              <mc:Fallback>
                <p:oleObj name="Equation" r:id="rId10" imgW="18427700" imgH="4102100" progId="Equation.3">
                  <p:embed/>
                  <p:pic>
                    <p:nvPicPr>
                      <p:cNvPr id="44043" name="Object 26">
                        <a:extLst>
                          <a:ext uri="{FF2B5EF4-FFF2-40B4-BE49-F238E27FC236}">
                            <a16:creationId xmlns:a16="http://schemas.microsoft.com/office/drawing/2014/main" xmlns="" id="{41446E4C-AB90-D740-868F-EDDA519338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1" y="4267201"/>
                        <a:ext cx="12176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Rectangle 29">
            <a:extLst>
              <a:ext uri="{FF2B5EF4-FFF2-40B4-BE49-F238E27FC236}">
                <a16:creationId xmlns:a16="http://schemas.microsoft.com/office/drawing/2014/main" xmlns="" id="{8D06624E-B26C-4E4E-9BB7-5B67949E9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44045" name="Object 28">
            <a:extLst>
              <a:ext uri="{FF2B5EF4-FFF2-40B4-BE49-F238E27FC236}">
                <a16:creationId xmlns:a16="http://schemas.microsoft.com/office/drawing/2014/main" xmlns="" id="{DAB870B8-6F65-B94A-B97E-7E9F52278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800600"/>
          <a:ext cx="2133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5" name="Equation" r:id="rId12" imgW="29552900" imgH="9067800" progId="Equation.3">
                  <p:embed/>
                </p:oleObj>
              </mc:Choice>
              <mc:Fallback>
                <p:oleObj name="Equation" r:id="rId12" imgW="29552900" imgH="9067800" progId="Equation.3">
                  <p:embed/>
                  <p:pic>
                    <p:nvPicPr>
                      <p:cNvPr id="44045" name="Object 28">
                        <a:extLst>
                          <a:ext uri="{FF2B5EF4-FFF2-40B4-BE49-F238E27FC236}">
                            <a16:creationId xmlns:a16="http://schemas.microsoft.com/office/drawing/2014/main" xmlns="" id="{DAB870B8-6F65-B94A-B97E-7E9F522781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00600"/>
                        <a:ext cx="21336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Rectangle 31">
            <a:extLst>
              <a:ext uri="{FF2B5EF4-FFF2-40B4-BE49-F238E27FC236}">
                <a16:creationId xmlns:a16="http://schemas.microsoft.com/office/drawing/2014/main" xmlns="" id="{C3DB18D6-BCAF-C545-92BF-1C2539AD5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44047" name="Object 30">
            <a:extLst>
              <a:ext uri="{FF2B5EF4-FFF2-40B4-BE49-F238E27FC236}">
                <a16:creationId xmlns:a16="http://schemas.microsoft.com/office/drawing/2014/main" xmlns="" id="{49E47E98-AE0C-3647-8B31-FF75A0088A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8925" y="5562600"/>
          <a:ext cx="18097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6" name="Equation" r:id="rId14" imgW="26619200" imgH="9067800" progId="Equation.3">
                  <p:embed/>
                </p:oleObj>
              </mc:Choice>
              <mc:Fallback>
                <p:oleObj name="Equation" r:id="rId14" imgW="26619200" imgH="9067800" progId="Equation.3">
                  <p:embed/>
                  <p:pic>
                    <p:nvPicPr>
                      <p:cNvPr id="44047" name="Object 30">
                        <a:extLst>
                          <a:ext uri="{FF2B5EF4-FFF2-40B4-BE49-F238E27FC236}">
                            <a16:creationId xmlns:a16="http://schemas.microsoft.com/office/drawing/2014/main" xmlns="" id="{49E47E98-AE0C-3647-8B31-FF75A0088A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5562600"/>
                        <a:ext cx="18097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8" name="Rectangle 33">
            <a:extLst>
              <a:ext uri="{FF2B5EF4-FFF2-40B4-BE49-F238E27FC236}">
                <a16:creationId xmlns:a16="http://schemas.microsoft.com/office/drawing/2014/main" xmlns="" id="{18CEB86B-E5A3-0C45-8845-0B6FDDC0C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44049" name="Object 32">
            <a:extLst>
              <a:ext uri="{FF2B5EF4-FFF2-40B4-BE49-F238E27FC236}">
                <a16:creationId xmlns:a16="http://schemas.microsoft.com/office/drawing/2014/main" xmlns="" id="{2C52A9D0-7017-8B4F-8CA5-CB518D468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9564" y="6248401"/>
          <a:ext cx="138588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7" name="Equation" r:id="rId16" imgW="19900900" imgH="4686300" progId="Equation.3">
                  <p:embed/>
                </p:oleObj>
              </mc:Choice>
              <mc:Fallback>
                <p:oleObj name="Equation" r:id="rId16" imgW="19900900" imgH="4686300" progId="Equation.3">
                  <p:embed/>
                  <p:pic>
                    <p:nvPicPr>
                      <p:cNvPr id="44049" name="Object 32">
                        <a:extLst>
                          <a:ext uri="{FF2B5EF4-FFF2-40B4-BE49-F238E27FC236}">
                            <a16:creationId xmlns:a16="http://schemas.microsoft.com/office/drawing/2014/main" xmlns="" id="{2C52A9D0-7017-8B4F-8CA5-CB518D4686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4" y="6248401"/>
                        <a:ext cx="1385887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1233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12">
            <a:extLst>
              <a:ext uri="{FF2B5EF4-FFF2-40B4-BE49-F238E27FC236}">
                <a16:creationId xmlns:a16="http://schemas.microsoft.com/office/drawing/2014/main" xmlns="" id="{56AE4A2C-CE22-EC4B-876F-2612525FB5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67000" y="609600"/>
            <a:ext cx="7793038" cy="1143000"/>
          </a:xfrm>
          <a:noFill/>
        </p:spPr>
        <p:txBody>
          <a:bodyPr anchor="b"/>
          <a:lstStyle/>
          <a:p>
            <a:pPr eaLnBrk="1" hangingPunct="1"/>
            <a:r>
              <a:rPr lang="en-US" altLang="en-US"/>
              <a:t>Example 2 Cont.</a:t>
            </a:r>
          </a:p>
        </p:txBody>
      </p:sp>
      <p:sp>
        <p:nvSpPr>
          <p:cNvPr id="46084" name="Rectangle 19">
            <a:extLst>
              <a:ext uri="{FF2B5EF4-FFF2-40B4-BE49-F238E27FC236}">
                <a16:creationId xmlns:a16="http://schemas.microsoft.com/office/drawing/2014/main" xmlns="" id="{408FEA60-DFD3-E74C-8F80-F788999ED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46085" name="Rectangle 15">
            <a:extLst>
              <a:ext uri="{FF2B5EF4-FFF2-40B4-BE49-F238E27FC236}">
                <a16:creationId xmlns:a16="http://schemas.microsoft.com/office/drawing/2014/main" xmlns="" id="{59D126F0-A62D-E942-9DB5-CADC068B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3124200"/>
            <a:ext cx="3762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The absolute relative true error is</a:t>
            </a:r>
          </a:p>
        </p:txBody>
      </p:sp>
      <p:graphicFrame>
        <p:nvGraphicFramePr>
          <p:cNvPr id="46086" name="Object 16">
            <a:extLst>
              <a:ext uri="{FF2B5EF4-FFF2-40B4-BE49-F238E27FC236}">
                <a16:creationId xmlns:a16="http://schemas.microsoft.com/office/drawing/2014/main" xmlns="" id="{0CBA84EC-619F-8246-BEC4-FE0064DC5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733801"/>
          <a:ext cx="2743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8" name="Equation" r:id="rId4" imgW="39789100" imgH="9944100" progId="Equation.3">
                  <p:embed/>
                </p:oleObj>
              </mc:Choice>
              <mc:Fallback>
                <p:oleObj name="Equation" r:id="rId4" imgW="39789100" imgH="9944100" progId="Equation.3">
                  <p:embed/>
                  <p:pic>
                    <p:nvPicPr>
                      <p:cNvPr id="46086" name="Object 16">
                        <a:extLst>
                          <a:ext uri="{FF2B5EF4-FFF2-40B4-BE49-F238E27FC236}">
                            <a16:creationId xmlns:a16="http://schemas.microsoft.com/office/drawing/2014/main" xmlns="" id="{0CBA84EC-619F-8246-BEC4-FE0064DC58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1"/>
                        <a:ext cx="27432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18">
            <a:extLst>
              <a:ext uri="{FF2B5EF4-FFF2-40B4-BE49-F238E27FC236}">
                <a16:creationId xmlns:a16="http://schemas.microsoft.com/office/drawing/2014/main" xmlns="" id="{D38377AD-93E2-F143-A3C8-81957A3FA7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4648201"/>
          <a:ext cx="10890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9" name="Equation" r:id="rId6" imgW="16383000" imgH="4102100" progId="Equation.3">
                  <p:embed/>
                </p:oleObj>
              </mc:Choice>
              <mc:Fallback>
                <p:oleObj name="Equation" r:id="rId6" imgW="16383000" imgH="4102100" progId="Equation.3">
                  <p:embed/>
                  <p:pic>
                    <p:nvPicPr>
                      <p:cNvPr id="46087" name="Object 18">
                        <a:extLst>
                          <a:ext uri="{FF2B5EF4-FFF2-40B4-BE49-F238E27FC236}">
                            <a16:creationId xmlns:a16="http://schemas.microsoft.com/office/drawing/2014/main" xmlns="" id="{D38377AD-93E2-F143-A3C8-81957A3FA7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648201"/>
                        <a:ext cx="108902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Rectangle 15">
            <a:extLst>
              <a:ext uri="{FF2B5EF4-FFF2-40B4-BE49-F238E27FC236}">
                <a16:creationId xmlns:a16="http://schemas.microsoft.com/office/drawing/2014/main" xmlns="" id="{010AA8BB-283F-B540-8818-187111331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2209801"/>
            <a:ext cx="71024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The exact value of the acceleration at            from Example 1 is</a:t>
            </a:r>
          </a:p>
        </p:txBody>
      </p:sp>
      <p:graphicFrame>
        <p:nvGraphicFramePr>
          <p:cNvPr id="46089" name="Object 9">
            <a:extLst>
              <a:ext uri="{FF2B5EF4-FFF2-40B4-BE49-F238E27FC236}">
                <a16:creationId xmlns:a16="http://schemas.microsoft.com/office/drawing/2014/main" xmlns="" id="{8A7916BE-FDC4-6C4E-B01E-AC3CDCB34B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667000"/>
          <a:ext cx="18478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0" name="Equation" r:id="rId8" imgW="27800300" imgH="5270500" progId="Equation.3">
                  <p:embed/>
                </p:oleObj>
              </mc:Choice>
              <mc:Fallback>
                <p:oleObj name="Equation" r:id="rId8" imgW="27800300" imgH="5270500" progId="Equation.3">
                  <p:embed/>
                  <p:pic>
                    <p:nvPicPr>
                      <p:cNvPr id="46089" name="Object 9">
                        <a:extLst>
                          <a:ext uri="{FF2B5EF4-FFF2-40B4-BE49-F238E27FC236}">
                            <a16:creationId xmlns:a16="http://schemas.microsoft.com/office/drawing/2014/main" xmlns="" id="{8A7916BE-FDC4-6C4E-B01E-AC3CDCB34B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67000"/>
                        <a:ext cx="18478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1">
            <a:extLst>
              <a:ext uri="{FF2B5EF4-FFF2-40B4-BE49-F238E27FC236}">
                <a16:creationId xmlns:a16="http://schemas.microsoft.com/office/drawing/2014/main" xmlns="" id="{8DA1EDD0-8B3D-484B-B532-8121DCEAC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2286001"/>
          <a:ext cx="7191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1" name="Equation" r:id="rId10" imgW="10820400" imgH="4102100" progId="Equation.3">
                  <p:embed/>
                </p:oleObj>
              </mc:Choice>
              <mc:Fallback>
                <p:oleObj name="Equation" r:id="rId10" imgW="10820400" imgH="4102100" progId="Equation.3">
                  <p:embed/>
                  <p:pic>
                    <p:nvPicPr>
                      <p:cNvPr id="46090" name="Object 11">
                        <a:extLst>
                          <a:ext uri="{FF2B5EF4-FFF2-40B4-BE49-F238E27FC236}">
                            <a16:creationId xmlns:a16="http://schemas.microsoft.com/office/drawing/2014/main" xmlns="" id="{8DA1EDD0-8B3D-484B-B532-8121DCEACB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286001"/>
                        <a:ext cx="719138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0484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xmlns="" id="{728810EA-DB56-2E41-89AD-FF2F39FBC1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b="1" dirty="0"/>
              <a:t>Central Divided Difference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xmlns="" id="{33CAFC75-5726-2844-BEC9-7D4A94F82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057400"/>
            <a:ext cx="830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Hence showing that we have obtained a more accurate formula as the  </a:t>
            </a: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xmlns="" id="{47E1F7E1-C810-8E46-B5B6-19F52C9C7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2438401"/>
            <a:ext cx="35163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error is of the order of           .</a:t>
            </a:r>
          </a:p>
        </p:txBody>
      </p:sp>
      <p:graphicFrame>
        <p:nvGraphicFramePr>
          <p:cNvPr id="54278" name="Object 6">
            <a:extLst>
              <a:ext uri="{FF2B5EF4-FFF2-40B4-BE49-F238E27FC236}">
                <a16:creationId xmlns:a16="http://schemas.microsoft.com/office/drawing/2014/main" xmlns="" id="{5EC6C4E3-7FA6-5D46-A377-358D79C4AB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438401"/>
          <a:ext cx="762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9" name="Equation" r:id="rId4" imgW="9944100" imgH="5562600" progId="Equation.3">
                  <p:embed/>
                </p:oleObj>
              </mc:Choice>
              <mc:Fallback>
                <p:oleObj name="Equation" r:id="rId4" imgW="9944100" imgH="5562600" progId="Equation.3">
                  <p:embed/>
                  <p:pic>
                    <p:nvPicPr>
                      <p:cNvPr id="54278" name="Object 6">
                        <a:extLst>
                          <a:ext uri="{FF2B5EF4-FFF2-40B4-BE49-F238E27FC236}">
                            <a16:creationId xmlns:a16="http://schemas.microsoft.com/office/drawing/2014/main" xmlns="" id="{5EC6C4E3-7FA6-5D46-A377-358D79C4AB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438401"/>
                        <a:ext cx="7620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9" name="Group 30">
            <a:extLst>
              <a:ext uri="{FF2B5EF4-FFF2-40B4-BE49-F238E27FC236}">
                <a16:creationId xmlns:a16="http://schemas.microsoft.com/office/drawing/2014/main" xmlns="" id="{F09293AB-5431-7943-BAA8-DB69C1752C76}"/>
              </a:ext>
            </a:extLst>
          </p:cNvPr>
          <p:cNvGrpSpPr>
            <a:grpSpLocks/>
          </p:cNvGrpSpPr>
          <p:nvPr/>
        </p:nvGrpSpPr>
        <p:grpSpPr bwMode="auto">
          <a:xfrm>
            <a:off x="3048001" y="2971800"/>
            <a:ext cx="4779963" cy="2971800"/>
            <a:chOff x="1698" y="2254"/>
            <a:chExt cx="2298" cy="1422"/>
          </a:xfrm>
        </p:grpSpPr>
        <p:sp>
          <p:nvSpPr>
            <p:cNvPr id="54283" name="Line 21">
              <a:extLst>
                <a:ext uri="{FF2B5EF4-FFF2-40B4-BE49-F238E27FC236}">
                  <a16:creationId xmlns:a16="http://schemas.microsoft.com/office/drawing/2014/main" xmlns="" id="{D95A1499-9B44-904C-9870-6E7E9B3F2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326"/>
              <a:ext cx="0" cy="1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Line 20">
              <a:extLst>
                <a:ext uri="{FF2B5EF4-FFF2-40B4-BE49-F238E27FC236}">
                  <a16:creationId xmlns:a16="http://schemas.microsoft.com/office/drawing/2014/main" xmlns="" id="{48BDD3E5-5177-CA47-BEB8-0976181EC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6" y="3286"/>
              <a:ext cx="15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5" name="Line 19">
              <a:extLst>
                <a:ext uri="{FF2B5EF4-FFF2-40B4-BE49-F238E27FC236}">
                  <a16:creationId xmlns:a16="http://schemas.microsoft.com/office/drawing/2014/main" xmlns="" id="{E8C9FE3B-4EE6-B944-96E0-63F544C1D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" y="3286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Line 18">
              <a:extLst>
                <a:ext uri="{FF2B5EF4-FFF2-40B4-BE49-F238E27FC236}">
                  <a16:creationId xmlns:a16="http://schemas.microsoft.com/office/drawing/2014/main" xmlns="" id="{101CE606-036D-A444-AC48-E02450B273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2254"/>
              <a:ext cx="0" cy="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Arc 17">
              <a:extLst>
                <a:ext uri="{FF2B5EF4-FFF2-40B4-BE49-F238E27FC236}">
                  <a16:creationId xmlns:a16="http://schemas.microsoft.com/office/drawing/2014/main" xmlns="" id="{47E7B1D3-2677-6A44-BBF3-FD1C2BDFEC4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98" y="2292"/>
              <a:ext cx="1681" cy="1231"/>
            </a:xfrm>
            <a:custGeom>
              <a:avLst/>
              <a:gdLst>
                <a:gd name="T0" fmla="*/ 0 w 21015"/>
                <a:gd name="T1" fmla="*/ 0 h 20514"/>
                <a:gd name="T2" fmla="*/ 1 w 21015"/>
                <a:gd name="T3" fmla="*/ 0 h 20514"/>
                <a:gd name="T4" fmla="*/ 0 w 21015"/>
                <a:gd name="T5" fmla="*/ 0 h 20514"/>
                <a:gd name="T6" fmla="*/ 0 60000 65536"/>
                <a:gd name="T7" fmla="*/ 0 60000 65536"/>
                <a:gd name="T8" fmla="*/ 0 60000 65536"/>
                <a:gd name="T9" fmla="*/ 0 w 21015"/>
                <a:gd name="T10" fmla="*/ 0 h 20514"/>
                <a:gd name="T11" fmla="*/ 21015 w 21015"/>
                <a:gd name="T12" fmla="*/ 20514 h 205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15" h="20514" fill="none" extrusionOk="0">
                  <a:moveTo>
                    <a:pt x="6762" y="0"/>
                  </a:moveTo>
                  <a:cubicBezTo>
                    <a:pt x="13886" y="2348"/>
                    <a:pt x="19282" y="8224"/>
                    <a:pt x="21015" y="15522"/>
                  </a:cubicBezTo>
                </a:path>
                <a:path w="21015" h="20514" stroke="0" extrusionOk="0">
                  <a:moveTo>
                    <a:pt x="6762" y="0"/>
                  </a:moveTo>
                  <a:cubicBezTo>
                    <a:pt x="13886" y="2348"/>
                    <a:pt x="19282" y="8224"/>
                    <a:pt x="21015" y="15522"/>
                  </a:cubicBezTo>
                  <a:lnTo>
                    <a:pt x="0" y="20514"/>
                  </a:lnTo>
                  <a:lnTo>
                    <a:pt x="6762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Line 16">
              <a:extLst>
                <a:ext uri="{FF2B5EF4-FFF2-40B4-BE49-F238E27FC236}">
                  <a16:creationId xmlns:a16="http://schemas.microsoft.com/office/drawing/2014/main" xmlns="" id="{AF79FEEB-1F8D-0B4D-B0C4-808802E9C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2568"/>
              <a:ext cx="648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9" name="Line 15">
              <a:extLst>
                <a:ext uri="{FF2B5EF4-FFF2-40B4-BE49-F238E27FC236}">
                  <a16:creationId xmlns:a16="http://schemas.microsoft.com/office/drawing/2014/main" xmlns="" id="{53C2481F-D30E-004E-894A-52EF89E0E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632"/>
              <a:ext cx="0" cy="6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0" name="Line 14">
              <a:extLst>
                <a:ext uri="{FF2B5EF4-FFF2-40B4-BE49-F238E27FC236}">
                  <a16:creationId xmlns:a16="http://schemas.microsoft.com/office/drawing/2014/main" xmlns="" id="{0EB67DCC-58D4-AB4E-8D5E-795D97AC6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3132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1" name="Text Box 12">
              <a:extLst>
                <a:ext uri="{FF2B5EF4-FFF2-40B4-BE49-F238E27FC236}">
                  <a16:creationId xmlns:a16="http://schemas.microsoft.com/office/drawing/2014/main" xmlns="" id="{1CDAA9B4-05F3-7D42-BC69-641D90FF9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3202"/>
              <a:ext cx="21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4292" name="Text Box 11">
              <a:extLst>
                <a:ext uri="{FF2B5EF4-FFF2-40B4-BE49-F238E27FC236}">
                  <a16:creationId xmlns:a16="http://schemas.microsoft.com/office/drawing/2014/main" xmlns="" id="{2CCA1959-9FD3-704D-AC15-E3C2230FF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00"/>
              <a:ext cx="288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4293" name="Text Box 10">
              <a:extLst>
                <a:ext uri="{FF2B5EF4-FFF2-40B4-BE49-F238E27FC236}">
                  <a16:creationId xmlns:a16="http://schemas.microsoft.com/office/drawing/2014/main" xmlns="" id="{7A8E981E-EF4F-9443-88BF-6814FCBF7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288"/>
              <a:ext cx="906" cy="20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x-Δx      x     x+Δx</a:t>
              </a:r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4294" name="Line 9">
              <a:extLst>
                <a:ext uri="{FF2B5EF4-FFF2-40B4-BE49-F238E27FC236}">
                  <a16:creationId xmlns:a16="http://schemas.microsoft.com/office/drawing/2014/main" xmlns="" id="{657402CD-9157-564F-B71B-B2CE027C9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8"/>
              <a:ext cx="0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280" name="Rectangle 22">
            <a:extLst>
              <a:ext uri="{FF2B5EF4-FFF2-40B4-BE49-F238E27FC236}">
                <a16:creationId xmlns:a16="http://schemas.microsoft.com/office/drawing/2014/main" xmlns="" id="{D33CE33E-4D6D-5241-9A48-FC075B1F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148" y="20170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4281" name="Rectangle 27">
            <a:extLst>
              <a:ext uri="{FF2B5EF4-FFF2-40B4-BE49-F238E27FC236}">
                <a16:creationId xmlns:a16="http://schemas.microsoft.com/office/drawing/2014/main" xmlns="" id="{8336E591-6FF0-DA4D-8BA4-4FD80D2A4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4" y="2063234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4282" name="Rectangle 31">
            <a:extLst>
              <a:ext uri="{FF2B5EF4-FFF2-40B4-BE49-F238E27FC236}">
                <a16:creationId xmlns:a16="http://schemas.microsoft.com/office/drawing/2014/main" xmlns="" id="{E3A0978A-54DA-E94A-B9B1-1FFCD44E0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943601"/>
            <a:ext cx="92789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Figure 3 </a:t>
            </a:r>
            <a:r>
              <a:rPr lang="en-US" altLang="en-US" sz="1600">
                <a:latin typeface="Tahoma" panose="020B0604030504040204" pitchFamily="34" charset="0"/>
              </a:rPr>
              <a:t>Graphical Representation of central difference approximation of </a:t>
            </a:r>
            <a:r>
              <a:rPr lang="en-US" altLang="en-US" sz="1900">
                <a:latin typeface="Tahoma" panose="020B0604030504040204" pitchFamily="34" charset="0"/>
              </a:rPr>
              <a:t>first derivative </a:t>
            </a:r>
          </a:p>
        </p:txBody>
      </p:sp>
    </p:spTree>
    <p:extLst>
      <p:ext uri="{BB962C8B-B14F-4D97-AF65-F5344CB8AC3E}">
        <p14:creationId xmlns:p14="http://schemas.microsoft.com/office/powerpoint/2010/main" val="141625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9">
            <a:extLst>
              <a:ext uri="{FF2B5EF4-FFF2-40B4-BE49-F238E27FC236}">
                <a16:creationId xmlns:a16="http://schemas.microsoft.com/office/drawing/2014/main" xmlns="" id="{C7E8992B-480E-104F-80C6-5FEB118B8C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sz="3200" b="1" dirty="0"/>
              <a:t>Derive the forward difference approximation from Taylor series Cont.</a:t>
            </a:r>
          </a:p>
        </p:txBody>
      </p:sp>
      <p:sp>
        <p:nvSpPr>
          <p:cNvPr id="50180" name="Rectangle 10">
            <a:extLst>
              <a:ext uri="{FF2B5EF4-FFF2-40B4-BE49-F238E27FC236}">
                <a16:creationId xmlns:a16="http://schemas.microsoft.com/office/drawing/2014/main" xmlns="" id="{D8DE4376-BA89-0948-9566-1109D1DB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981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The </a:t>
            </a:r>
          </a:p>
        </p:txBody>
      </p:sp>
      <p:graphicFrame>
        <p:nvGraphicFramePr>
          <p:cNvPr id="50181" name="Object 11">
            <a:extLst>
              <a:ext uri="{FF2B5EF4-FFF2-40B4-BE49-F238E27FC236}">
                <a16:creationId xmlns:a16="http://schemas.microsoft.com/office/drawing/2014/main" xmlns="" id="{2739A97B-1576-7E4F-9DBB-012023F7AF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981201"/>
          <a:ext cx="6667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7" name="Equation" r:id="rId4" imgW="8775700" imgH="4978400" progId="Equation.3">
                  <p:embed/>
                </p:oleObj>
              </mc:Choice>
              <mc:Fallback>
                <p:oleObj name="Equation" r:id="rId4" imgW="8775700" imgH="4978400" progId="Equation.3">
                  <p:embed/>
                  <p:pic>
                    <p:nvPicPr>
                      <p:cNvPr id="50181" name="Object 11">
                        <a:extLst>
                          <a:ext uri="{FF2B5EF4-FFF2-40B4-BE49-F238E27FC236}">
                            <a16:creationId xmlns:a16="http://schemas.microsoft.com/office/drawing/2014/main" xmlns="" id="{2739A97B-1576-7E4F-9DBB-012023F7AF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1"/>
                        <a:ext cx="6667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Rectangle 13">
            <a:extLst>
              <a:ext uri="{FF2B5EF4-FFF2-40B4-BE49-F238E27FC236}">
                <a16:creationId xmlns:a16="http://schemas.microsoft.com/office/drawing/2014/main" xmlns="" id="{3F79F1F3-8A34-FC48-A480-4ECF59799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1" y="1981200"/>
            <a:ext cx="68056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term shows that the error in the approximation is of the order</a:t>
            </a:r>
          </a:p>
        </p:txBody>
      </p:sp>
      <p:sp>
        <p:nvSpPr>
          <p:cNvPr id="50183" name="Rectangle 14">
            <a:extLst>
              <a:ext uri="{FF2B5EF4-FFF2-40B4-BE49-F238E27FC236}">
                <a16:creationId xmlns:a16="http://schemas.microsoft.com/office/drawing/2014/main" xmlns="" id="{60E0595F-1CF7-3347-B51F-035DF6CE2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2438400"/>
            <a:ext cx="4683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of </a:t>
            </a:r>
          </a:p>
        </p:txBody>
      </p:sp>
      <p:graphicFrame>
        <p:nvGraphicFramePr>
          <p:cNvPr id="50184" name="Object 15">
            <a:extLst>
              <a:ext uri="{FF2B5EF4-FFF2-40B4-BE49-F238E27FC236}">
                <a16:creationId xmlns:a16="http://schemas.microsoft.com/office/drawing/2014/main" xmlns="" id="{7958B806-0E44-144A-9A67-EDE7E227E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438401"/>
          <a:ext cx="533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8" name="Equation" r:id="rId6" imgW="7023100" imgH="4978400" progId="Equation.3">
                  <p:embed/>
                </p:oleObj>
              </mc:Choice>
              <mc:Fallback>
                <p:oleObj name="Equation" r:id="rId6" imgW="7023100" imgH="4978400" progId="Equation.3">
                  <p:embed/>
                  <p:pic>
                    <p:nvPicPr>
                      <p:cNvPr id="50184" name="Object 15">
                        <a:extLst>
                          <a:ext uri="{FF2B5EF4-FFF2-40B4-BE49-F238E27FC236}">
                            <a16:creationId xmlns:a16="http://schemas.microsoft.com/office/drawing/2014/main" xmlns="" id="{7958B806-0E44-144A-9A67-EDE7E227EF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438401"/>
                        <a:ext cx="5334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18">
            <a:extLst>
              <a:ext uri="{FF2B5EF4-FFF2-40B4-BE49-F238E27FC236}">
                <a16:creationId xmlns:a16="http://schemas.microsoft.com/office/drawing/2014/main" xmlns="" id="{FBA436AE-AA62-DA42-89DF-6F0075771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438400"/>
            <a:ext cx="48021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Can you now derive from Taylor series the </a:t>
            </a:r>
          </a:p>
        </p:txBody>
      </p:sp>
      <p:sp>
        <p:nvSpPr>
          <p:cNvPr id="50186" name="Rectangle 19">
            <a:extLst>
              <a:ext uri="{FF2B5EF4-FFF2-40B4-BE49-F238E27FC236}">
                <a16:creationId xmlns:a16="http://schemas.microsoft.com/office/drawing/2014/main" xmlns="" id="{34BF03D0-105F-1B45-B25F-D208242D9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438400"/>
            <a:ext cx="144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formula for </a:t>
            </a:r>
          </a:p>
        </p:txBody>
      </p:sp>
      <p:sp>
        <p:nvSpPr>
          <p:cNvPr id="50187" name="Rectangle 20">
            <a:extLst>
              <a:ext uri="{FF2B5EF4-FFF2-40B4-BE49-F238E27FC236}">
                <a16:creationId xmlns:a16="http://schemas.microsoft.com/office/drawing/2014/main" xmlns="" id="{CB49CCDB-7F2A-BC40-8B1F-C9AF362E3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8476" y="2438400"/>
            <a:ext cx="1279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backward </a:t>
            </a:r>
          </a:p>
        </p:txBody>
      </p:sp>
      <p:sp>
        <p:nvSpPr>
          <p:cNvPr id="50188" name="Rectangle 21">
            <a:extLst>
              <a:ext uri="{FF2B5EF4-FFF2-40B4-BE49-F238E27FC236}">
                <a16:creationId xmlns:a16="http://schemas.microsoft.com/office/drawing/2014/main" xmlns="" id="{C08BF037-A97E-9A4F-8037-B19610F2F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95600"/>
            <a:ext cx="60848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divided difference approximation of the first derivative?</a:t>
            </a:r>
          </a:p>
        </p:txBody>
      </p:sp>
      <p:sp>
        <p:nvSpPr>
          <p:cNvPr id="50189" name="Rectangle 22">
            <a:extLst>
              <a:ext uri="{FF2B5EF4-FFF2-40B4-BE49-F238E27FC236}">
                <a16:creationId xmlns:a16="http://schemas.microsoft.com/office/drawing/2014/main" xmlns="" id="{6EB46AF9-6509-634E-987F-3F7B2C4FF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429000"/>
            <a:ext cx="59245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As shown above, both forward and backward divided </a:t>
            </a:r>
          </a:p>
        </p:txBody>
      </p:sp>
      <p:sp>
        <p:nvSpPr>
          <p:cNvPr id="50190" name="Rectangle 23">
            <a:extLst>
              <a:ext uri="{FF2B5EF4-FFF2-40B4-BE49-F238E27FC236}">
                <a16:creationId xmlns:a16="http://schemas.microsoft.com/office/drawing/2014/main" xmlns="" id="{9503C477-2B69-E546-A251-BBEA44BA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429000"/>
            <a:ext cx="12398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difference</a:t>
            </a:r>
          </a:p>
        </p:txBody>
      </p:sp>
      <p:sp>
        <p:nvSpPr>
          <p:cNvPr id="50191" name="Rectangle 24">
            <a:extLst>
              <a:ext uri="{FF2B5EF4-FFF2-40B4-BE49-F238E27FC236}">
                <a16:creationId xmlns:a16="http://schemas.microsoft.com/office/drawing/2014/main" xmlns="" id="{1BD01378-15E6-424E-A91D-40DDE6AE3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3962400"/>
            <a:ext cx="2968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approximation of the first </a:t>
            </a:r>
          </a:p>
        </p:txBody>
      </p:sp>
      <p:sp>
        <p:nvSpPr>
          <p:cNvPr id="50192" name="Rectangle 25">
            <a:extLst>
              <a:ext uri="{FF2B5EF4-FFF2-40B4-BE49-F238E27FC236}">
                <a16:creationId xmlns:a16="http://schemas.microsoft.com/office/drawing/2014/main" xmlns="" id="{AE89A50E-2913-764C-8F58-1816BBAF0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1" y="3962400"/>
            <a:ext cx="4384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derivative are accurate on the order of </a:t>
            </a:r>
          </a:p>
        </p:txBody>
      </p:sp>
      <p:sp>
        <p:nvSpPr>
          <p:cNvPr id="50193" name="Rectangle 27">
            <a:extLst>
              <a:ext uri="{FF2B5EF4-FFF2-40B4-BE49-F238E27FC236}">
                <a16:creationId xmlns:a16="http://schemas.microsoft.com/office/drawing/2014/main" xmlns="" id="{30E054F1-1FE5-554F-9310-0DCBF32CD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8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50194" name="Object 32">
            <a:extLst>
              <a:ext uri="{FF2B5EF4-FFF2-40B4-BE49-F238E27FC236}">
                <a16:creationId xmlns:a16="http://schemas.microsoft.com/office/drawing/2014/main" xmlns="" id="{57E1CFF7-B545-BD4B-B1B5-9D7D4BB2C64E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2536418"/>
              </p:ext>
            </p:extLst>
          </p:nvPr>
        </p:nvGraphicFramePr>
        <p:xfrm>
          <a:off x="9469438" y="3990278"/>
          <a:ext cx="64611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9" name="Equation" r:id="rId8" imgW="8775700" imgH="4978400" progId="Equation.3">
                  <p:embed/>
                </p:oleObj>
              </mc:Choice>
              <mc:Fallback>
                <p:oleObj name="Equation" r:id="rId8" imgW="8775700" imgH="4978400" progId="Equation.3">
                  <p:embed/>
                  <p:pic>
                    <p:nvPicPr>
                      <p:cNvPr id="50194" name="Object 32">
                        <a:extLst>
                          <a:ext uri="{FF2B5EF4-FFF2-40B4-BE49-F238E27FC236}">
                            <a16:creationId xmlns:a16="http://schemas.microsoft.com/office/drawing/2014/main" xmlns="" id="{57E1CFF7-B545-BD4B-B1B5-9D7D4BB2C6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9438" y="3990278"/>
                        <a:ext cx="64611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5" name="Rectangle 36">
            <a:extLst>
              <a:ext uri="{FF2B5EF4-FFF2-40B4-BE49-F238E27FC236}">
                <a16:creationId xmlns:a16="http://schemas.microsoft.com/office/drawing/2014/main" xmlns="" id="{DA295DA5-CFA2-664D-A478-66A26D56A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495800"/>
            <a:ext cx="815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Can we get better approximations? Yes, another method to approximate   </a:t>
            </a:r>
          </a:p>
        </p:txBody>
      </p:sp>
      <p:sp>
        <p:nvSpPr>
          <p:cNvPr id="50196" name="Rectangle 37">
            <a:extLst>
              <a:ext uri="{FF2B5EF4-FFF2-40B4-BE49-F238E27FC236}">
                <a16:creationId xmlns:a16="http://schemas.microsoft.com/office/drawing/2014/main" xmlns="" id="{7A0E5BE9-9EE9-9543-915B-EEE282354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105400"/>
            <a:ext cx="79517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the first derivative is called the </a:t>
            </a:r>
            <a:r>
              <a:rPr lang="en-US" altLang="en-US" sz="1900" b="1">
                <a:latin typeface="Tahoma" panose="020B0604030504040204" pitchFamily="34" charset="0"/>
              </a:rPr>
              <a:t>Central difference approximation of</a:t>
            </a:r>
            <a:r>
              <a:rPr lang="en-US" altLang="en-US" sz="19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50197" name="Rectangle 38">
            <a:extLst>
              <a:ext uri="{FF2B5EF4-FFF2-40B4-BE49-F238E27FC236}">
                <a16:creationId xmlns:a16="http://schemas.microsoft.com/office/drawing/2014/main" xmlns="" id="{3BE3EF41-70D8-1542-94B9-3558B35D5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638800"/>
            <a:ext cx="25796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Tahoma" panose="020B0604030504040204" pitchFamily="34" charset="0"/>
              </a:rPr>
              <a:t>the first derivative</a:t>
            </a:r>
            <a:r>
              <a:rPr lang="en-US" altLang="en-US" sz="1900">
                <a:latin typeface="Tahom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241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A41E8-A928-4DDC-A8A2-3909DC9B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4F748E-62FE-4EF6-9BD6-B5EC5825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en-US" dirty="0" err="1"/>
              <a:t>Kisualaas</a:t>
            </a:r>
            <a:r>
              <a:rPr lang="en-US" altLang="en-US" dirty="0"/>
              <a:t>, Jann. (2013). Numerical Methods in Engineering with Python 3. Cambridge University Press.</a:t>
            </a:r>
          </a:p>
          <a:p>
            <a:pPr marL="457200" indent="-457200">
              <a:buNone/>
            </a:pPr>
            <a:r>
              <a:rPr lang="en-US" altLang="en-US" dirty="0"/>
              <a:t>Johansson, Robert. (2015). </a:t>
            </a:r>
            <a:r>
              <a:rPr lang="en-US" dirty="0"/>
              <a:t>Chapter 5. Equation Solving. </a:t>
            </a:r>
            <a:r>
              <a:rPr lang="en-US" altLang="en-US" dirty="0"/>
              <a:t>Numerical Python: A Practical Techniques Approach for Industry, </a:t>
            </a:r>
            <a:r>
              <a:rPr lang="en-US" altLang="en-US" dirty="0" err="1"/>
              <a:t>Apress</a:t>
            </a:r>
            <a:r>
              <a:rPr lang="en-US" altLang="en-US" dirty="0"/>
              <a:t>.</a:t>
            </a:r>
          </a:p>
          <a:p>
            <a:pPr marL="457200" indent="-457200">
              <a:buNone/>
            </a:pPr>
            <a:r>
              <a:rPr lang="en-US" altLang="en-US" dirty="0" err="1"/>
              <a:t>Chapra</a:t>
            </a:r>
            <a:r>
              <a:rPr lang="en-US" altLang="en-US" dirty="0"/>
              <a:t>, S. C., and Raymond P. </a:t>
            </a:r>
            <a:r>
              <a:rPr lang="en-US" altLang="en-US" dirty="0" err="1"/>
              <a:t>Canale</a:t>
            </a:r>
            <a:r>
              <a:rPr lang="en-US" altLang="en-US" dirty="0"/>
              <a:t>. (2010). Numerical methods for engineers, Sixth edition, McGraw Hill. </a:t>
            </a:r>
          </a:p>
          <a:p>
            <a:pPr marL="457200" indent="-457200">
              <a:buNone/>
            </a:pPr>
            <a:r>
              <a:rPr lang="en-US" altLang="en-US" dirty="0"/>
              <a:t>Kaw, A. (n.d.). Numerical Methods. Retrieved March 20, 2020, from https://</a:t>
            </a:r>
            <a:r>
              <a:rPr lang="en-US" altLang="en-US" dirty="0" err="1"/>
              <a:t>nm.mathforcollege.com</a:t>
            </a:r>
            <a:r>
              <a:rPr lang="en-US" altLang="en-US" dirty="0"/>
              <a:t>/</a:t>
            </a:r>
          </a:p>
          <a:p>
            <a:pPr marL="457200" indent="-4572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0416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4">
            <a:extLst>
              <a:ext uri="{FF2B5EF4-FFF2-40B4-BE49-F238E27FC236}">
                <a16:creationId xmlns:a16="http://schemas.microsoft.com/office/drawing/2014/main" xmlns="" id="{376F9FEA-A0E3-D74E-9665-35A16C5E8C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sz="3200" b="1" dirty="0"/>
              <a:t>Derive the forward difference approximation from Taylor series</a:t>
            </a: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xmlns="" id="{D04DF823-7B29-C744-98D5-49F28A345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057400"/>
            <a:ext cx="6889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Taylor’s theorem says that if you know the value of a function </a:t>
            </a:r>
          </a:p>
        </p:txBody>
      </p:sp>
      <p:graphicFrame>
        <p:nvGraphicFramePr>
          <p:cNvPr id="48133" name="Object 6">
            <a:extLst>
              <a:ext uri="{FF2B5EF4-FFF2-40B4-BE49-F238E27FC236}">
                <a16:creationId xmlns:a16="http://schemas.microsoft.com/office/drawing/2014/main" xmlns="" id="{981BCE13-38C2-7941-8020-867FF4895F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7800" y="2057401"/>
          <a:ext cx="3810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1" name="Equation" r:id="rId4" imgW="4978400" imgH="4686300" progId="Equation.3">
                  <p:embed/>
                </p:oleObj>
              </mc:Choice>
              <mc:Fallback>
                <p:oleObj name="Equation" r:id="rId4" imgW="4978400" imgH="4686300" progId="Equation.3">
                  <p:embed/>
                  <p:pic>
                    <p:nvPicPr>
                      <p:cNvPr id="48133" name="Object 6">
                        <a:extLst>
                          <a:ext uri="{FF2B5EF4-FFF2-40B4-BE49-F238E27FC236}">
                            <a16:creationId xmlns:a16="http://schemas.microsoft.com/office/drawing/2014/main" xmlns="" id="{981BCE13-38C2-7941-8020-867FF4895F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2057401"/>
                        <a:ext cx="38100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8">
            <a:extLst>
              <a:ext uri="{FF2B5EF4-FFF2-40B4-BE49-F238E27FC236}">
                <a16:creationId xmlns:a16="http://schemas.microsoft.com/office/drawing/2014/main" xmlns="" id="{1C4FE364-737B-4C45-8418-4347DC74A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3714" y="2057400"/>
            <a:ext cx="12842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at a point </a:t>
            </a:r>
          </a:p>
        </p:txBody>
      </p:sp>
      <p:graphicFrame>
        <p:nvGraphicFramePr>
          <p:cNvPr id="48135" name="Object 9">
            <a:extLst>
              <a:ext uri="{FF2B5EF4-FFF2-40B4-BE49-F238E27FC236}">
                <a16:creationId xmlns:a16="http://schemas.microsoft.com/office/drawing/2014/main" xmlns="" id="{FC5F6B7E-70AA-F143-A01F-F43B7F55E3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438400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2" name="Equation" r:id="rId6" imgW="3505200" imgH="5270500" progId="Equation.3">
                  <p:embed/>
                </p:oleObj>
              </mc:Choice>
              <mc:Fallback>
                <p:oleObj name="Equation" r:id="rId6" imgW="3505200" imgH="5270500" progId="Equation.3">
                  <p:embed/>
                  <p:pic>
                    <p:nvPicPr>
                      <p:cNvPr id="48135" name="Object 9">
                        <a:extLst>
                          <a:ext uri="{FF2B5EF4-FFF2-40B4-BE49-F238E27FC236}">
                            <a16:creationId xmlns:a16="http://schemas.microsoft.com/office/drawing/2014/main" xmlns="" id="{FC5F6B7E-70AA-F143-A01F-F43B7F55E3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38400"/>
                        <a:ext cx="30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Rectangle 11">
            <a:extLst>
              <a:ext uri="{FF2B5EF4-FFF2-40B4-BE49-F238E27FC236}">
                <a16:creationId xmlns:a16="http://schemas.microsoft.com/office/drawing/2014/main" xmlns="" id="{B26246E4-512C-5B47-AB62-B95373684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2438400"/>
            <a:ext cx="69580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and all its derivatives at that point, provided the derivatives are</a:t>
            </a:r>
          </a:p>
        </p:txBody>
      </p:sp>
      <p:sp>
        <p:nvSpPr>
          <p:cNvPr id="48137" name="Rectangle 12">
            <a:extLst>
              <a:ext uri="{FF2B5EF4-FFF2-40B4-BE49-F238E27FC236}">
                <a16:creationId xmlns:a16="http://schemas.microsoft.com/office/drawing/2014/main" xmlns="" id="{12CD2B8F-B7EF-F247-95AB-DC0E52BF4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2819400"/>
            <a:ext cx="23288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continuous between</a:t>
            </a:r>
          </a:p>
        </p:txBody>
      </p:sp>
      <p:graphicFrame>
        <p:nvGraphicFramePr>
          <p:cNvPr id="48138" name="Object 13">
            <a:extLst>
              <a:ext uri="{FF2B5EF4-FFF2-40B4-BE49-F238E27FC236}">
                <a16:creationId xmlns:a16="http://schemas.microsoft.com/office/drawing/2014/main" xmlns="" id="{1AAAE648-D6B4-6A49-8460-C77C3DBBB1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819400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3" name="Equation" r:id="rId8" imgW="3505200" imgH="5270500" progId="Equation.3">
                  <p:embed/>
                </p:oleObj>
              </mc:Choice>
              <mc:Fallback>
                <p:oleObj name="Equation" r:id="rId8" imgW="3505200" imgH="5270500" progId="Equation.3">
                  <p:embed/>
                  <p:pic>
                    <p:nvPicPr>
                      <p:cNvPr id="48138" name="Object 13">
                        <a:extLst>
                          <a:ext uri="{FF2B5EF4-FFF2-40B4-BE49-F238E27FC236}">
                            <a16:creationId xmlns:a16="http://schemas.microsoft.com/office/drawing/2014/main" xmlns="" id="{1AAAE648-D6B4-6A49-8460-C77C3DBBB1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819400"/>
                        <a:ext cx="30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Rectangle 15">
            <a:extLst>
              <a:ext uri="{FF2B5EF4-FFF2-40B4-BE49-F238E27FC236}">
                <a16:creationId xmlns:a16="http://schemas.microsoft.com/office/drawing/2014/main" xmlns="" id="{33FD6D72-C5B6-7F41-8DA6-475BE3FED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19400"/>
            <a:ext cx="6556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and </a:t>
            </a:r>
          </a:p>
        </p:txBody>
      </p:sp>
      <p:graphicFrame>
        <p:nvGraphicFramePr>
          <p:cNvPr id="48140" name="Object 16">
            <a:extLst>
              <a:ext uri="{FF2B5EF4-FFF2-40B4-BE49-F238E27FC236}">
                <a16:creationId xmlns:a16="http://schemas.microsoft.com/office/drawing/2014/main" xmlns="" id="{36A7327E-5461-D44C-9B41-92FE03359C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2743201"/>
          <a:ext cx="533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4" name="Equation" r:id="rId9" imgW="5562600" imgH="5270500" progId="Equation.3">
                  <p:embed/>
                </p:oleObj>
              </mc:Choice>
              <mc:Fallback>
                <p:oleObj name="Equation" r:id="rId9" imgW="5562600" imgH="5270500" progId="Equation.3">
                  <p:embed/>
                  <p:pic>
                    <p:nvPicPr>
                      <p:cNvPr id="48140" name="Object 16">
                        <a:extLst>
                          <a:ext uri="{FF2B5EF4-FFF2-40B4-BE49-F238E27FC236}">
                            <a16:creationId xmlns:a16="http://schemas.microsoft.com/office/drawing/2014/main" xmlns="" id="{36A7327E-5461-D44C-9B41-92FE03359C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743201"/>
                        <a:ext cx="5334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1" name="Rectangle 19">
            <a:extLst>
              <a:ext uri="{FF2B5EF4-FFF2-40B4-BE49-F238E27FC236}">
                <a16:creationId xmlns:a16="http://schemas.microsoft.com/office/drawing/2014/main" xmlns="" id="{03D147FA-ADC5-2040-8DCB-4F6F81F92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473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48142" name="Rectangle 20">
            <a:extLst>
              <a:ext uri="{FF2B5EF4-FFF2-40B4-BE49-F238E27FC236}">
                <a16:creationId xmlns:a16="http://schemas.microsoft.com/office/drawing/2014/main" xmlns="" id="{05BC6549-F480-7448-A752-BDB8F1B04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1" y="2819400"/>
            <a:ext cx="8112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  <a:cs typeface="Times New Roman" panose="02020603050405020304" pitchFamily="18" charset="0"/>
              </a:rPr>
              <a:t>, then</a:t>
            </a:r>
            <a:endParaRPr lang="en-US" altLang="en-US" sz="1900">
              <a:latin typeface="Tahoma" panose="020B0604030504040204" pitchFamily="34" charset="0"/>
            </a:endParaRPr>
          </a:p>
        </p:txBody>
      </p:sp>
      <p:sp>
        <p:nvSpPr>
          <p:cNvPr id="48143" name="Rectangle 22">
            <a:extLst>
              <a:ext uri="{FF2B5EF4-FFF2-40B4-BE49-F238E27FC236}">
                <a16:creationId xmlns:a16="http://schemas.microsoft.com/office/drawing/2014/main" xmlns="" id="{4CA7FFFD-FB4B-134B-B652-1F6B9344F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48144" name="Object 21">
            <a:extLst>
              <a:ext uri="{FF2B5EF4-FFF2-40B4-BE49-F238E27FC236}">
                <a16:creationId xmlns:a16="http://schemas.microsoft.com/office/drawing/2014/main" xmlns="" id="{89464314-DEAC-3E45-BA83-FE9A43210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352800"/>
          <a:ext cx="60960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5" name="Equation" r:id="rId11" imgW="78994000" imgH="9067800" progId="Equation.3">
                  <p:embed/>
                </p:oleObj>
              </mc:Choice>
              <mc:Fallback>
                <p:oleObj name="Equation" r:id="rId11" imgW="78994000" imgH="9067800" progId="Equation.3">
                  <p:embed/>
                  <p:pic>
                    <p:nvPicPr>
                      <p:cNvPr id="48144" name="Object 21">
                        <a:extLst>
                          <a:ext uri="{FF2B5EF4-FFF2-40B4-BE49-F238E27FC236}">
                            <a16:creationId xmlns:a16="http://schemas.microsoft.com/office/drawing/2014/main" xmlns="" id="{89464314-DEAC-3E45-BA83-FE9A43210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52800"/>
                        <a:ext cx="60960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5" name="Rectangle 23">
            <a:extLst>
              <a:ext uri="{FF2B5EF4-FFF2-40B4-BE49-F238E27FC236}">
                <a16:creationId xmlns:a16="http://schemas.microsoft.com/office/drawing/2014/main" xmlns="" id="{462B88E7-B0A9-BF47-9EC4-F64A3F75B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4114800"/>
            <a:ext cx="32924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Substituting for convenience </a:t>
            </a:r>
          </a:p>
        </p:txBody>
      </p:sp>
      <p:sp>
        <p:nvSpPr>
          <p:cNvPr id="48146" name="Rectangle 25">
            <a:extLst>
              <a:ext uri="{FF2B5EF4-FFF2-40B4-BE49-F238E27FC236}">
                <a16:creationId xmlns:a16="http://schemas.microsoft.com/office/drawing/2014/main" xmlns="" id="{4E32CEF6-5038-8F4B-8707-03E83F537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48147" name="Object 24">
            <a:extLst>
              <a:ext uri="{FF2B5EF4-FFF2-40B4-BE49-F238E27FC236}">
                <a16:creationId xmlns:a16="http://schemas.microsoft.com/office/drawing/2014/main" xmlns="" id="{780D99FF-2585-364E-A574-E9C9ED2F2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191001"/>
          <a:ext cx="12954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6" name="Equation" r:id="rId13" imgW="19304000" imgH="5270500" progId="Equation.3">
                  <p:embed/>
                </p:oleObj>
              </mc:Choice>
              <mc:Fallback>
                <p:oleObj name="Equation" r:id="rId13" imgW="19304000" imgH="5270500" progId="Equation.3">
                  <p:embed/>
                  <p:pic>
                    <p:nvPicPr>
                      <p:cNvPr id="48147" name="Object 24">
                        <a:extLst>
                          <a:ext uri="{FF2B5EF4-FFF2-40B4-BE49-F238E27FC236}">
                            <a16:creationId xmlns:a16="http://schemas.microsoft.com/office/drawing/2014/main" xmlns="" id="{780D99FF-2585-364E-A574-E9C9ED2F2B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191001"/>
                        <a:ext cx="12954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8" name="Rectangle 27">
            <a:extLst>
              <a:ext uri="{FF2B5EF4-FFF2-40B4-BE49-F238E27FC236}">
                <a16:creationId xmlns:a16="http://schemas.microsoft.com/office/drawing/2014/main" xmlns="" id="{1E1D6434-5C18-AA45-8F0F-FAD471F82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48149" name="Object 26">
            <a:extLst>
              <a:ext uri="{FF2B5EF4-FFF2-40B4-BE49-F238E27FC236}">
                <a16:creationId xmlns:a16="http://schemas.microsoft.com/office/drawing/2014/main" xmlns="" id="{8FD7C860-7305-FE4B-8C95-363A4B1D7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648201"/>
          <a:ext cx="42672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7" name="Equation" r:id="rId15" imgW="62903100" imgH="9067800" progId="Equation.3">
                  <p:embed/>
                </p:oleObj>
              </mc:Choice>
              <mc:Fallback>
                <p:oleObj name="Equation" r:id="rId15" imgW="62903100" imgH="9067800" progId="Equation.3">
                  <p:embed/>
                  <p:pic>
                    <p:nvPicPr>
                      <p:cNvPr id="48149" name="Object 26">
                        <a:extLst>
                          <a:ext uri="{FF2B5EF4-FFF2-40B4-BE49-F238E27FC236}">
                            <a16:creationId xmlns:a16="http://schemas.microsoft.com/office/drawing/2014/main" xmlns="" id="{8FD7C860-7305-FE4B-8C95-363A4B1D7A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48201"/>
                        <a:ext cx="42672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0" name="Rectangle 29">
            <a:extLst>
              <a:ext uri="{FF2B5EF4-FFF2-40B4-BE49-F238E27FC236}">
                <a16:creationId xmlns:a16="http://schemas.microsoft.com/office/drawing/2014/main" xmlns="" id="{DE31E1EE-CFD5-3B46-B5CA-D1D928A01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933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48151" name="Object 28">
            <a:extLst>
              <a:ext uri="{FF2B5EF4-FFF2-40B4-BE49-F238E27FC236}">
                <a16:creationId xmlns:a16="http://schemas.microsoft.com/office/drawing/2014/main" xmlns="" id="{B77E1094-328F-9440-AD21-7DD404E7B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334000"/>
          <a:ext cx="3962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8" name="Equation" r:id="rId17" imgW="59397900" imgH="9359900" progId="Equation.3">
                  <p:embed/>
                </p:oleObj>
              </mc:Choice>
              <mc:Fallback>
                <p:oleObj name="Equation" r:id="rId17" imgW="59397900" imgH="9359900" progId="Equation.3">
                  <p:embed/>
                  <p:pic>
                    <p:nvPicPr>
                      <p:cNvPr id="48151" name="Object 28">
                        <a:extLst>
                          <a:ext uri="{FF2B5EF4-FFF2-40B4-BE49-F238E27FC236}">
                            <a16:creationId xmlns:a16="http://schemas.microsoft.com/office/drawing/2014/main" xmlns="" id="{B77E1094-328F-9440-AD21-7DD404E7B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34000"/>
                        <a:ext cx="3962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2" name="Rectangle 31">
            <a:extLst>
              <a:ext uri="{FF2B5EF4-FFF2-40B4-BE49-F238E27FC236}">
                <a16:creationId xmlns:a16="http://schemas.microsoft.com/office/drawing/2014/main" xmlns="" id="{F0E79676-BACC-5346-94AA-AA36C8B65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933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48153" name="Object 30">
            <a:extLst>
              <a:ext uri="{FF2B5EF4-FFF2-40B4-BE49-F238E27FC236}">
                <a16:creationId xmlns:a16="http://schemas.microsoft.com/office/drawing/2014/main" xmlns="" id="{B60DFB3F-AE32-D244-92CB-D4FE263754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6019800"/>
          <a:ext cx="31242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9" name="Equation" r:id="rId19" imgW="45059600" imgH="9359900" progId="Equation.3">
                  <p:embed/>
                </p:oleObj>
              </mc:Choice>
              <mc:Fallback>
                <p:oleObj name="Equation" r:id="rId19" imgW="45059600" imgH="9359900" progId="Equation.3">
                  <p:embed/>
                  <p:pic>
                    <p:nvPicPr>
                      <p:cNvPr id="48153" name="Object 30">
                        <a:extLst>
                          <a:ext uri="{FF2B5EF4-FFF2-40B4-BE49-F238E27FC236}">
                            <a16:creationId xmlns:a16="http://schemas.microsoft.com/office/drawing/2014/main" xmlns="" id="{B60DFB3F-AE32-D244-92CB-D4FE263754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019800"/>
                        <a:ext cx="31242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505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xmlns="" id="{2AA761A3-887C-9F41-93C3-8F6716DA25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sz="3200" b="1" dirty="0"/>
              <a:t>Derive the forward difference approximation from Taylor series Cont.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xmlns="" id="{410F499C-6384-4141-96FA-52F3D167F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057400"/>
            <a:ext cx="21605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From Taylor series</a:t>
            </a:r>
          </a:p>
        </p:txBody>
      </p:sp>
      <p:sp>
        <p:nvSpPr>
          <p:cNvPr id="52229" name="Rectangle 6">
            <a:extLst>
              <a:ext uri="{FF2B5EF4-FFF2-40B4-BE49-F238E27FC236}">
                <a16:creationId xmlns:a16="http://schemas.microsoft.com/office/drawing/2014/main" xmlns="" id="{0EEE91CF-0519-944B-A612-37BAE2448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933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52230" name="Object 5">
            <a:extLst>
              <a:ext uri="{FF2B5EF4-FFF2-40B4-BE49-F238E27FC236}">
                <a16:creationId xmlns:a16="http://schemas.microsoft.com/office/drawing/2014/main" xmlns="" id="{C5085318-BE2F-C340-9202-70ABD70DAC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514601"/>
          <a:ext cx="51816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9" name="Equation" r:id="rId4" imgW="85725000" imgH="9359900" progId="Equation.3">
                  <p:embed/>
                </p:oleObj>
              </mc:Choice>
              <mc:Fallback>
                <p:oleObj name="Equation" r:id="rId4" imgW="85725000" imgH="9359900" progId="Equation.3">
                  <p:embed/>
                  <p:pic>
                    <p:nvPicPr>
                      <p:cNvPr id="52230" name="Object 5">
                        <a:extLst>
                          <a:ext uri="{FF2B5EF4-FFF2-40B4-BE49-F238E27FC236}">
                            <a16:creationId xmlns:a16="http://schemas.microsoft.com/office/drawing/2014/main" xmlns="" id="{C5085318-BE2F-C340-9202-70ABD70DAC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14601"/>
                        <a:ext cx="51816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Rectangle 8">
            <a:extLst>
              <a:ext uri="{FF2B5EF4-FFF2-40B4-BE49-F238E27FC236}">
                <a16:creationId xmlns:a16="http://schemas.microsoft.com/office/drawing/2014/main" xmlns="" id="{E534E0C4-5F4B-714F-9DC3-1CE8F91A8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933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52232" name="Object 7">
            <a:extLst>
              <a:ext uri="{FF2B5EF4-FFF2-40B4-BE49-F238E27FC236}">
                <a16:creationId xmlns:a16="http://schemas.microsoft.com/office/drawing/2014/main" xmlns="" id="{0C0516BD-74B9-784D-ADE4-6D39CA8023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352801"/>
          <a:ext cx="51816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0" name="Equation" r:id="rId6" imgW="85725000" imgH="9359900" progId="Equation.3">
                  <p:embed/>
                </p:oleObj>
              </mc:Choice>
              <mc:Fallback>
                <p:oleObj name="Equation" r:id="rId6" imgW="85725000" imgH="9359900" progId="Equation.3">
                  <p:embed/>
                  <p:pic>
                    <p:nvPicPr>
                      <p:cNvPr id="52232" name="Object 7">
                        <a:extLst>
                          <a:ext uri="{FF2B5EF4-FFF2-40B4-BE49-F238E27FC236}">
                            <a16:creationId xmlns:a16="http://schemas.microsoft.com/office/drawing/2014/main" xmlns="" id="{0C0516BD-74B9-784D-ADE4-6D39CA8023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52801"/>
                        <a:ext cx="51816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9">
            <a:extLst>
              <a:ext uri="{FF2B5EF4-FFF2-40B4-BE49-F238E27FC236}">
                <a16:creationId xmlns:a16="http://schemas.microsoft.com/office/drawing/2014/main" xmlns="" id="{6B071CDF-3939-E04D-BA9A-B2281A44C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4038600"/>
            <a:ext cx="47609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Subtracting equation (2) from equation (1)</a:t>
            </a:r>
          </a:p>
        </p:txBody>
      </p:sp>
      <p:sp>
        <p:nvSpPr>
          <p:cNvPr id="52234" name="Rectangle 11">
            <a:extLst>
              <a:ext uri="{FF2B5EF4-FFF2-40B4-BE49-F238E27FC236}">
                <a16:creationId xmlns:a16="http://schemas.microsoft.com/office/drawing/2014/main" xmlns="" id="{0D8F0ED2-A3E5-9E43-9EDF-309A57D08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52235" name="Object 10">
            <a:extLst>
              <a:ext uri="{FF2B5EF4-FFF2-40B4-BE49-F238E27FC236}">
                <a16:creationId xmlns:a16="http://schemas.microsoft.com/office/drawing/2014/main" xmlns="" id="{033F8F17-D51D-4E4C-9BA1-239DFB6EFC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572000"/>
          <a:ext cx="4267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1" name="Equation" r:id="rId8" imgW="71094600" imgH="9067800" progId="Equation.3">
                  <p:embed/>
                </p:oleObj>
              </mc:Choice>
              <mc:Fallback>
                <p:oleObj name="Equation" r:id="rId8" imgW="71094600" imgH="9067800" progId="Equation.3">
                  <p:embed/>
                  <p:pic>
                    <p:nvPicPr>
                      <p:cNvPr id="52235" name="Object 10">
                        <a:extLst>
                          <a:ext uri="{FF2B5EF4-FFF2-40B4-BE49-F238E27FC236}">
                            <a16:creationId xmlns:a16="http://schemas.microsoft.com/office/drawing/2014/main" xmlns="" id="{033F8F17-D51D-4E4C-9BA1-239DFB6EFC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4267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Rectangle 13">
            <a:extLst>
              <a:ext uri="{FF2B5EF4-FFF2-40B4-BE49-F238E27FC236}">
                <a16:creationId xmlns:a16="http://schemas.microsoft.com/office/drawing/2014/main" xmlns="" id="{0BBB45E0-359B-3145-9584-9E6922505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933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52237" name="Object 12">
            <a:extLst>
              <a:ext uri="{FF2B5EF4-FFF2-40B4-BE49-F238E27FC236}">
                <a16:creationId xmlns:a16="http://schemas.microsoft.com/office/drawing/2014/main" xmlns="" id="{5D771004-23C7-384B-AE56-F4C2E0C241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257800"/>
          <a:ext cx="38100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2" name="Equation" r:id="rId10" imgW="63487300" imgH="9359900" progId="Equation.3">
                  <p:embed/>
                </p:oleObj>
              </mc:Choice>
              <mc:Fallback>
                <p:oleObj name="Equation" r:id="rId10" imgW="63487300" imgH="9359900" progId="Equation.3">
                  <p:embed/>
                  <p:pic>
                    <p:nvPicPr>
                      <p:cNvPr id="52237" name="Object 12">
                        <a:extLst>
                          <a:ext uri="{FF2B5EF4-FFF2-40B4-BE49-F238E27FC236}">
                            <a16:creationId xmlns:a16="http://schemas.microsoft.com/office/drawing/2014/main" xmlns="" id="{5D771004-23C7-384B-AE56-F4C2E0C241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57800"/>
                        <a:ext cx="38100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8" name="Rectangle 15">
            <a:extLst>
              <a:ext uri="{FF2B5EF4-FFF2-40B4-BE49-F238E27FC236}">
                <a16:creationId xmlns:a16="http://schemas.microsoft.com/office/drawing/2014/main" xmlns="" id="{C84ED60D-405E-C647-86B3-077D7861D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933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52239" name="Object 14">
            <a:extLst>
              <a:ext uri="{FF2B5EF4-FFF2-40B4-BE49-F238E27FC236}">
                <a16:creationId xmlns:a16="http://schemas.microsoft.com/office/drawing/2014/main" xmlns="" id="{49F324FA-FA38-5047-B8D3-6B1DA6A4AF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6019801"/>
          <a:ext cx="32004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3" name="Equation" r:id="rId12" imgW="48272700" imgH="9359900" progId="Equation.3">
                  <p:embed/>
                </p:oleObj>
              </mc:Choice>
              <mc:Fallback>
                <p:oleObj name="Equation" r:id="rId12" imgW="48272700" imgH="9359900" progId="Equation.3">
                  <p:embed/>
                  <p:pic>
                    <p:nvPicPr>
                      <p:cNvPr id="52239" name="Object 14">
                        <a:extLst>
                          <a:ext uri="{FF2B5EF4-FFF2-40B4-BE49-F238E27FC236}">
                            <a16:creationId xmlns:a16="http://schemas.microsoft.com/office/drawing/2014/main" xmlns="" id="{49F324FA-FA38-5047-B8D3-6B1DA6A4AF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6019801"/>
                        <a:ext cx="32004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19C4D5-5305-5245-8BA0-9E69D00151DD}"/>
              </a:ext>
            </a:extLst>
          </p:cNvPr>
          <p:cNvSpPr/>
          <p:nvPr/>
        </p:nvSpPr>
        <p:spPr>
          <a:xfrm>
            <a:off x="2438400" y="5970588"/>
            <a:ext cx="3200400" cy="753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2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>
            <a:extLst>
              <a:ext uri="{FF2B5EF4-FFF2-40B4-BE49-F238E27FC236}">
                <a16:creationId xmlns:a16="http://schemas.microsoft.com/office/drawing/2014/main" xmlns="" id="{694F647B-9FBA-DD47-B592-624C2C7B20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/>
              <a:t>Example 3</a:t>
            </a:r>
          </a:p>
        </p:txBody>
      </p:sp>
      <p:sp>
        <p:nvSpPr>
          <p:cNvPr id="56324" name="Rectangle 13">
            <a:extLst>
              <a:ext uri="{FF2B5EF4-FFF2-40B4-BE49-F238E27FC236}">
                <a16:creationId xmlns:a16="http://schemas.microsoft.com/office/drawing/2014/main" xmlns="" id="{FDF96CF7-7B03-BD43-82F1-574DEEE0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267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6325" name="Rectangle 14">
            <a:extLst>
              <a:ext uri="{FF2B5EF4-FFF2-40B4-BE49-F238E27FC236}">
                <a16:creationId xmlns:a16="http://schemas.microsoft.com/office/drawing/2014/main" xmlns="" id="{F20B9068-B959-564F-9FBD-573FD4CF6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057400"/>
            <a:ext cx="403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The velocity of a rocket is given by</a:t>
            </a:r>
          </a:p>
        </p:txBody>
      </p:sp>
      <p:sp>
        <p:nvSpPr>
          <p:cNvPr id="56326" name="Rectangle 15">
            <a:extLst>
              <a:ext uri="{FF2B5EF4-FFF2-40B4-BE49-F238E27FC236}">
                <a16:creationId xmlns:a16="http://schemas.microsoft.com/office/drawing/2014/main" xmlns="" id="{093B5512-B168-7645-94EC-513472FA1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6327" name="Rectangle 16">
            <a:extLst>
              <a:ext uri="{FF2B5EF4-FFF2-40B4-BE49-F238E27FC236}">
                <a16:creationId xmlns:a16="http://schemas.microsoft.com/office/drawing/2014/main" xmlns="" id="{82B30EBA-170D-4C41-9B5A-7B03A42F7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6328" name="Rectangle 17">
            <a:extLst>
              <a:ext uri="{FF2B5EF4-FFF2-40B4-BE49-F238E27FC236}">
                <a16:creationId xmlns:a16="http://schemas.microsoft.com/office/drawing/2014/main" xmlns="" id="{E8EF8A0F-4981-0741-835C-A22F85621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56329" name="Object 18">
            <a:extLst>
              <a:ext uri="{FF2B5EF4-FFF2-40B4-BE49-F238E27FC236}">
                <a16:creationId xmlns:a16="http://schemas.microsoft.com/office/drawing/2014/main" xmlns="" id="{62E3D8BA-D75E-494A-B8EE-FB86EA8A0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667001"/>
          <a:ext cx="47244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2" name="Equation" r:id="rId4" imgW="69926200" imgH="11112500" progId="Equation.3">
                  <p:embed/>
                </p:oleObj>
              </mc:Choice>
              <mc:Fallback>
                <p:oleObj name="Equation" r:id="rId4" imgW="69926200" imgH="11112500" progId="Equation.3">
                  <p:embed/>
                  <p:pic>
                    <p:nvPicPr>
                      <p:cNvPr id="56329" name="Object 18">
                        <a:extLst>
                          <a:ext uri="{FF2B5EF4-FFF2-40B4-BE49-F238E27FC236}">
                            <a16:creationId xmlns:a16="http://schemas.microsoft.com/office/drawing/2014/main" xmlns="" id="{62E3D8BA-D75E-494A-B8EE-FB86EA8A08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67001"/>
                        <a:ext cx="47244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Rectangle 19">
            <a:extLst>
              <a:ext uri="{FF2B5EF4-FFF2-40B4-BE49-F238E27FC236}">
                <a16:creationId xmlns:a16="http://schemas.microsoft.com/office/drawing/2014/main" xmlns="" id="{0A3F6207-51A8-C144-8C90-301BE1391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81400"/>
            <a:ext cx="9159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where </a:t>
            </a:r>
          </a:p>
        </p:txBody>
      </p:sp>
      <p:sp>
        <p:nvSpPr>
          <p:cNvPr id="56331" name="Rectangle 20">
            <a:extLst>
              <a:ext uri="{FF2B5EF4-FFF2-40B4-BE49-F238E27FC236}">
                <a16:creationId xmlns:a16="http://schemas.microsoft.com/office/drawing/2014/main" xmlns="" id="{E21EC707-D89A-DA44-989B-522677F16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56332" name="Object 21">
            <a:extLst>
              <a:ext uri="{FF2B5EF4-FFF2-40B4-BE49-F238E27FC236}">
                <a16:creationId xmlns:a16="http://schemas.microsoft.com/office/drawing/2014/main" xmlns="" id="{44983F00-4444-4F42-A524-CC270EF3D3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657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3" name="Equation" r:id="rId6" imgW="4102100" imgH="4102100" progId="Equation.3">
                  <p:embed/>
                </p:oleObj>
              </mc:Choice>
              <mc:Fallback>
                <p:oleObj name="Equation" r:id="rId6" imgW="4102100" imgH="4102100" progId="Equation.3">
                  <p:embed/>
                  <p:pic>
                    <p:nvPicPr>
                      <p:cNvPr id="56332" name="Object 21">
                        <a:extLst>
                          <a:ext uri="{FF2B5EF4-FFF2-40B4-BE49-F238E27FC236}">
                            <a16:creationId xmlns:a16="http://schemas.microsoft.com/office/drawing/2014/main" xmlns="" id="{44983F00-4444-4F42-A524-CC270EF3D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57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3" name="Rectangle 22">
            <a:extLst>
              <a:ext uri="{FF2B5EF4-FFF2-40B4-BE49-F238E27FC236}">
                <a16:creationId xmlns:a16="http://schemas.microsoft.com/office/drawing/2014/main" xmlns="" id="{4848A2D2-B454-AE45-B725-6206F470C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1" y="3581400"/>
            <a:ext cx="22891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is given in m/s and </a:t>
            </a:r>
          </a:p>
        </p:txBody>
      </p:sp>
      <p:sp>
        <p:nvSpPr>
          <p:cNvPr id="56334" name="Rectangle 23">
            <a:extLst>
              <a:ext uri="{FF2B5EF4-FFF2-40B4-BE49-F238E27FC236}">
                <a16:creationId xmlns:a16="http://schemas.microsoft.com/office/drawing/2014/main" xmlns="" id="{D0641251-62AA-0A4A-8ABA-F57C2191A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56335" name="Object 24">
            <a:extLst>
              <a:ext uri="{FF2B5EF4-FFF2-40B4-BE49-F238E27FC236}">
                <a16:creationId xmlns:a16="http://schemas.microsoft.com/office/drawing/2014/main" xmlns="" id="{ED8D6A91-F6C8-3C40-B26F-FF9678C00F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657600"/>
          <a:ext cx="2730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4" name="Equation" r:id="rId8" imgW="3797300" imgH="4102100" progId="Equation.3">
                  <p:embed/>
                </p:oleObj>
              </mc:Choice>
              <mc:Fallback>
                <p:oleObj name="Equation" r:id="rId8" imgW="3797300" imgH="4102100" progId="Equation.3">
                  <p:embed/>
                  <p:pic>
                    <p:nvPicPr>
                      <p:cNvPr id="56335" name="Object 24">
                        <a:extLst>
                          <a:ext uri="{FF2B5EF4-FFF2-40B4-BE49-F238E27FC236}">
                            <a16:creationId xmlns:a16="http://schemas.microsoft.com/office/drawing/2014/main" xmlns="" id="{ED8D6A91-F6C8-3C40-B26F-FF9678C00F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657600"/>
                        <a:ext cx="2730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6" name="Rectangle 25">
            <a:extLst>
              <a:ext uri="{FF2B5EF4-FFF2-40B4-BE49-F238E27FC236}">
                <a16:creationId xmlns:a16="http://schemas.microsoft.com/office/drawing/2014/main" xmlns="" id="{B0A8C021-5630-4F47-A330-EE1093F84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3581400"/>
            <a:ext cx="23415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is given in seconds. </a:t>
            </a:r>
          </a:p>
        </p:txBody>
      </p:sp>
      <p:sp>
        <p:nvSpPr>
          <p:cNvPr id="56337" name="Rectangle 27">
            <a:extLst>
              <a:ext uri="{FF2B5EF4-FFF2-40B4-BE49-F238E27FC236}">
                <a16:creationId xmlns:a16="http://schemas.microsoft.com/office/drawing/2014/main" xmlns="" id="{9BCD24CB-D929-D84A-BF8D-4E91DCD26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8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6338" name="Rectangle 30">
            <a:extLst>
              <a:ext uri="{FF2B5EF4-FFF2-40B4-BE49-F238E27FC236}">
                <a16:creationId xmlns:a16="http://schemas.microsoft.com/office/drawing/2014/main" xmlns="" id="{02751E30-59C1-584A-867B-968ABAF1F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6339" name="Rectangle 32">
            <a:extLst>
              <a:ext uri="{FF2B5EF4-FFF2-40B4-BE49-F238E27FC236}">
                <a16:creationId xmlns:a16="http://schemas.microsoft.com/office/drawing/2014/main" xmlns="" id="{5E7BF6D7-6917-9A49-8E76-5DF108473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71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6340" name="Rectangle 34">
            <a:extLst>
              <a:ext uri="{FF2B5EF4-FFF2-40B4-BE49-F238E27FC236}">
                <a16:creationId xmlns:a16="http://schemas.microsoft.com/office/drawing/2014/main" xmlns="" id="{264840E9-836C-444F-87E6-7DBF82579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6341" name="Rectangle 26">
            <a:extLst>
              <a:ext uri="{FF2B5EF4-FFF2-40B4-BE49-F238E27FC236}">
                <a16:creationId xmlns:a16="http://schemas.microsoft.com/office/drawing/2014/main" xmlns="" id="{1074E1B4-2ED6-E84B-87A7-DEF0FE865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19601"/>
            <a:ext cx="807720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AutoNum type="alphaLcParenBoth"/>
            </a:pPr>
            <a:r>
              <a:rPr lang="en-US" altLang="en-US" sz="1900">
                <a:latin typeface="Tahoma" panose="020B0604030504040204" pitchFamily="34" charset="0"/>
              </a:rPr>
              <a:t>Use central divided difference approximation of the first derivative of to calculate the acceleration at           . Use a step size of           .</a:t>
            </a:r>
          </a:p>
          <a:p>
            <a:pPr>
              <a:spcBef>
                <a:spcPct val="0"/>
              </a:spcBef>
              <a:buFontTx/>
              <a:buAutoNum type="alphaLcParenBoth"/>
            </a:pPr>
            <a:r>
              <a:rPr lang="en-US" altLang="en-US" sz="1900">
                <a:latin typeface="Tahoma" panose="020B0604030504040204" pitchFamily="34" charset="0"/>
              </a:rPr>
              <a:t>Find the absolute relative true error for part (a).</a:t>
            </a:r>
          </a:p>
        </p:txBody>
      </p:sp>
      <p:graphicFrame>
        <p:nvGraphicFramePr>
          <p:cNvPr id="56342" name="Object 28">
            <a:extLst>
              <a:ext uri="{FF2B5EF4-FFF2-40B4-BE49-F238E27FC236}">
                <a16:creationId xmlns:a16="http://schemas.microsoft.com/office/drawing/2014/main" xmlns="" id="{23051E1F-9EC2-CA46-889D-FA8D2E980E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2200" y="4419601"/>
          <a:ext cx="4572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5" name="Equation" r:id="rId10" imgW="5854700" imgH="4978400" progId="Equation.3">
                  <p:embed/>
                </p:oleObj>
              </mc:Choice>
              <mc:Fallback>
                <p:oleObj name="Equation" r:id="rId10" imgW="5854700" imgH="4978400" progId="Equation.3">
                  <p:embed/>
                  <p:pic>
                    <p:nvPicPr>
                      <p:cNvPr id="56342" name="Object 28">
                        <a:extLst>
                          <a:ext uri="{FF2B5EF4-FFF2-40B4-BE49-F238E27FC236}">
                            <a16:creationId xmlns:a16="http://schemas.microsoft.com/office/drawing/2014/main" xmlns="" id="{23051E1F-9EC2-CA46-889D-FA8D2E980E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2200" y="4419601"/>
                        <a:ext cx="4572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3" name="Object 31">
            <a:extLst>
              <a:ext uri="{FF2B5EF4-FFF2-40B4-BE49-F238E27FC236}">
                <a16:creationId xmlns:a16="http://schemas.microsoft.com/office/drawing/2014/main" xmlns="" id="{1A5C98B7-983E-8D43-B223-9EAA65A063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724401"/>
          <a:ext cx="7620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6" name="Equation" r:id="rId12" imgW="10820400" imgH="4102100" progId="Equation.3">
                  <p:embed/>
                </p:oleObj>
              </mc:Choice>
              <mc:Fallback>
                <p:oleObj name="Equation" r:id="rId12" imgW="10820400" imgH="4102100" progId="Equation.3">
                  <p:embed/>
                  <p:pic>
                    <p:nvPicPr>
                      <p:cNvPr id="56343" name="Object 31">
                        <a:extLst>
                          <a:ext uri="{FF2B5EF4-FFF2-40B4-BE49-F238E27FC236}">
                            <a16:creationId xmlns:a16="http://schemas.microsoft.com/office/drawing/2014/main" xmlns="" id="{1A5C98B7-983E-8D43-B223-9EAA65A063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724401"/>
                        <a:ext cx="7620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4" name="Object 35">
            <a:extLst>
              <a:ext uri="{FF2B5EF4-FFF2-40B4-BE49-F238E27FC236}">
                <a16:creationId xmlns:a16="http://schemas.microsoft.com/office/drawing/2014/main" xmlns="" id="{F63118E5-5484-FD42-95D9-EACB55F7F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0" y="4724400"/>
          <a:ext cx="850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7" name="Equation" r:id="rId14" imgW="11696700" imgH="4102100" progId="Equation.3">
                  <p:embed/>
                </p:oleObj>
              </mc:Choice>
              <mc:Fallback>
                <p:oleObj name="Equation" r:id="rId14" imgW="11696700" imgH="4102100" progId="Equation.3">
                  <p:embed/>
                  <p:pic>
                    <p:nvPicPr>
                      <p:cNvPr id="56344" name="Object 35">
                        <a:extLst>
                          <a:ext uri="{FF2B5EF4-FFF2-40B4-BE49-F238E27FC236}">
                            <a16:creationId xmlns:a16="http://schemas.microsoft.com/office/drawing/2014/main" xmlns="" id="{F63118E5-5484-FD42-95D9-EACB55F7FA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4724400"/>
                        <a:ext cx="850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815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4">
            <a:extLst>
              <a:ext uri="{FF2B5EF4-FFF2-40B4-BE49-F238E27FC236}">
                <a16:creationId xmlns:a16="http://schemas.microsoft.com/office/drawing/2014/main" xmlns="" id="{8D6D79F2-C22D-4F48-9CFA-5E4CDF0A0A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en-US" altLang="en-US"/>
              <a:t>Example 3 cont.</a:t>
            </a:r>
          </a:p>
        </p:txBody>
      </p:sp>
      <p:sp>
        <p:nvSpPr>
          <p:cNvPr id="58372" name="Rectangle 6">
            <a:extLst>
              <a:ext uri="{FF2B5EF4-FFF2-40B4-BE49-F238E27FC236}">
                <a16:creationId xmlns:a16="http://schemas.microsoft.com/office/drawing/2014/main" xmlns="" id="{ACF24A48-39D1-4045-8B4E-0F59B3428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2055669"/>
            <a:ext cx="101470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Tahoma" panose="020B0604030504040204" pitchFamily="34" charset="0"/>
              </a:rPr>
              <a:t>Solution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8373" name="Rectangle 11">
            <a:extLst>
              <a:ext uri="{FF2B5EF4-FFF2-40B4-BE49-F238E27FC236}">
                <a16:creationId xmlns:a16="http://schemas.microsoft.com/office/drawing/2014/main" xmlns="" id="{E1E0F7F0-F6B7-F448-A538-3F1AA85A2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8374" name="Rectangle 13">
            <a:extLst>
              <a:ext uri="{FF2B5EF4-FFF2-40B4-BE49-F238E27FC236}">
                <a16:creationId xmlns:a16="http://schemas.microsoft.com/office/drawing/2014/main" xmlns="" id="{59904A99-BAA8-6B45-AB32-ADF96BF84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8375" name="Rectangle 15">
            <a:extLst>
              <a:ext uri="{FF2B5EF4-FFF2-40B4-BE49-F238E27FC236}">
                <a16:creationId xmlns:a16="http://schemas.microsoft.com/office/drawing/2014/main" xmlns="" id="{9C47BDA2-381E-1747-AA47-91AA163EC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8376" name="Rectangle 17">
            <a:extLst>
              <a:ext uri="{FF2B5EF4-FFF2-40B4-BE49-F238E27FC236}">
                <a16:creationId xmlns:a16="http://schemas.microsoft.com/office/drawing/2014/main" xmlns="" id="{31759BDD-3136-CF41-82E0-D7FD7C0F5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8377" name="Rectangle 19">
            <a:extLst>
              <a:ext uri="{FF2B5EF4-FFF2-40B4-BE49-F238E27FC236}">
                <a16:creationId xmlns:a16="http://schemas.microsoft.com/office/drawing/2014/main" xmlns="" id="{1E0FE37B-BC0C-D843-BA61-E6E6AED60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8378" name="Rectangle 21">
            <a:extLst>
              <a:ext uri="{FF2B5EF4-FFF2-40B4-BE49-F238E27FC236}">
                <a16:creationId xmlns:a16="http://schemas.microsoft.com/office/drawing/2014/main" xmlns="" id="{C29D7D84-75BA-CA44-812F-E9DA08F4A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8379" name="Rectangle 23">
            <a:extLst>
              <a:ext uri="{FF2B5EF4-FFF2-40B4-BE49-F238E27FC236}">
                <a16:creationId xmlns:a16="http://schemas.microsoft.com/office/drawing/2014/main" xmlns="" id="{4B2CC523-B8F9-3742-BFD3-9DFF54C8B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8380" name="Rectangle 25">
            <a:extLst>
              <a:ext uri="{FF2B5EF4-FFF2-40B4-BE49-F238E27FC236}">
                <a16:creationId xmlns:a16="http://schemas.microsoft.com/office/drawing/2014/main" xmlns="" id="{4E3F24D2-3014-0144-8CC9-17FD54647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933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8381" name="Rectangle 27">
            <a:extLst>
              <a:ext uri="{FF2B5EF4-FFF2-40B4-BE49-F238E27FC236}">
                <a16:creationId xmlns:a16="http://schemas.microsoft.com/office/drawing/2014/main" xmlns="" id="{DAD3F6A9-5E32-3842-9D32-E9AF098D5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8382" name="Rectangle 29">
            <a:extLst>
              <a:ext uri="{FF2B5EF4-FFF2-40B4-BE49-F238E27FC236}">
                <a16:creationId xmlns:a16="http://schemas.microsoft.com/office/drawing/2014/main" xmlns="" id="{9BE159DE-ECFA-A24E-AB90-AD61F53C2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8383" name="Rectangle 31">
            <a:extLst>
              <a:ext uri="{FF2B5EF4-FFF2-40B4-BE49-F238E27FC236}">
                <a16:creationId xmlns:a16="http://schemas.microsoft.com/office/drawing/2014/main" xmlns="" id="{F70F9962-F2B0-FC41-81BF-B27F3758E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8384" name="Rectangle 33">
            <a:extLst>
              <a:ext uri="{FF2B5EF4-FFF2-40B4-BE49-F238E27FC236}">
                <a16:creationId xmlns:a16="http://schemas.microsoft.com/office/drawing/2014/main" xmlns="" id="{CBFEC221-3585-8142-BC51-A53C035A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86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8385" name="Rectangle 35">
            <a:extLst>
              <a:ext uri="{FF2B5EF4-FFF2-40B4-BE49-F238E27FC236}">
                <a16:creationId xmlns:a16="http://schemas.microsoft.com/office/drawing/2014/main" xmlns="" id="{8EA3181B-8058-B346-A994-CFFAFE63C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58386" name="Object 24">
            <a:extLst>
              <a:ext uri="{FF2B5EF4-FFF2-40B4-BE49-F238E27FC236}">
                <a16:creationId xmlns:a16="http://schemas.microsoft.com/office/drawing/2014/main" xmlns="" id="{EF60C4A3-3FF8-6C40-9A1A-11533E39ED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1" y="2286001"/>
          <a:ext cx="22002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7" name="Equation" r:id="rId4" imgW="30137100" imgH="9067800" progId="Equation.3">
                  <p:embed/>
                </p:oleObj>
              </mc:Choice>
              <mc:Fallback>
                <p:oleObj name="Equation" r:id="rId4" imgW="30137100" imgH="9067800" progId="Equation.3">
                  <p:embed/>
                  <p:pic>
                    <p:nvPicPr>
                      <p:cNvPr id="58386" name="Object 24">
                        <a:extLst>
                          <a:ext uri="{FF2B5EF4-FFF2-40B4-BE49-F238E27FC236}">
                            <a16:creationId xmlns:a16="http://schemas.microsoft.com/office/drawing/2014/main" xmlns="" id="{EF60C4A3-3FF8-6C40-9A1A-11533E39ED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2286001"/>
                        <a:ext cx="2200275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7" name="Object 26">
            <a:extLst>
              <a:ext uri="{FF2B5EF4-FFF2-40B4-BE49-F238E27FC236}">
                <a16:creationId xmlns:a16="http://schemas.microsoft.com/office/drawing/2014/main" xmlns="" id="{AC54D549-0280-4B44-BBA1-2C6D08671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1" y="2895601"/>
          <a:ext cx="6651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8" name="Equation" r:id="rId6" imgW="9652000" imgH="5270500" progId="Equation.3">
                  <p:embed/>
                </p:oleObj>
              </mc:Choice>
              <mc:Fallback>
                <p:oleObj name="Equation" r:id="rId6" imgW="9652000" imgH="5270500" progId="Equation.3">
                  <p:embed/>
                  <p:pic>
                    <p:nvPicPr>
                      <p:cNvPr id="58387" name="Object 26">
                        <a:extLst>
                          <a:ext uri="{FF2B5EF4-FFF2-40B4-BE49-F238E27FC236}">
                            <a16:creationId xmlns:a16="http://schemas.microsoft.com/office/drawing/2014/main" xmlns="" id="{AC54D549-0280-4B44-BBA1-2C6D08671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895601"/>
                        <a:ext cx="66516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8" name="Object 28">
            <a:extLst>
              <a:ext uri="{FF2B5EF4-FFF2-40B4-BE49-F238E27FC236}">
                <a16:creationId xmlns:a16="http://schemas.microsoft.com/office/drawing/2014/main" xmlns="" id="{847A6D1D-7767-504A-B818-02B48FDAE2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657600"/>
          <a:ext cx="12382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9" name="Equation" r:id="rId8" imgW="16967200" imgH="11404600" progId="Equation.3">
                  <p:embed/>
                </p:oleObj>
              </mc:Choice>
              <mc:Fallback>
                <p:oleObj name="Equation" r:id="rId8" imgW="16967200" imgH="11404600" progId="Equation.3">
                  <p:embed/>
                  <p:pic>
                    <p:nvPicPr>
                      <p:cNvPr id="58388" name="Object 28">
                        <a:extLst>
                          <a:ext uri="{FF2B5EF4-FFF2-40B4-BE49-F238E27FC236}">
                            <a16:creationId xmlns:a16="http://schemas.microsoft.com/office/drawing/2014/main" xmlns="" id="{847A6D1D-7767-504A-B818-02B48FDAE2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657600"/>
                        <a:ext cx="12382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9" name="Object 30">
            <a:extLst>
              <a:ext uri="{FF2B5EF4-FFF2-40B4-BE49-F238E27FC236}">
                <a16:creationId xmlns:a16="http://schemas.microsoft.com/office/drawing/2014/main" xmlns="" id="{29DFB8C5-C76C-B84F-9B69-CF2ADB6C95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495801"/>
          <a:ext cx="11684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0" name="Equation" r:id="rId10" imgW="16967200" imgH="11112500" progId="Equation.3">
                  <p:embed/>
                </p:oleObj>
              </mc:Choice>
              <mc:Fallback>
                <p:oleObj name="Equation" r:id="rId10" imgW="16967200" imgH="11112500" progId="Equation.3">
                  <p:embed/>
                  <p:pic>
                    <p:nvPicPr>
                      <p:cNvPr id="58389" name="Object 30">
                        <a:extLst>
                          <a:ext uri="{FF2B5EF4-FFF2-40B4-BE49-F238E27FC236}">
                            <a16:creationId xmlns:a16="http://schemas.microsoft.com/office/drawing/2014/main" xmlns="" id="{29DFB8C5-C76C-B84F-9B69-CF2ADB6C95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1"/>
                        <a:ext cx="11684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0" name="Object 32">
            <a:extLst>
              <a:ext uri="{FF2B5EF4-FFF2-40B4-BE49-F238E27FC236}">
                <a16:creationId xmlns:a16="http://schemas.microsoft.com/office/drawing/2014/main" xmlns="" id="{7B63B518-B416-524A-9D91-2C03B2051F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410200"/>
          <a:ext cx="1905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1" name="Equation" r:id="rId12" imgW="29552900" imgH="9652000" progId="Equation.3">
                  <p:embed/>
                </p:oleObj>
              </mc:Choice>
              <mc:Fallback>
                <p:oleObj name="Equation" r:id="rId12" imgW="29552900" imgH="9652000" progId="Equation.3">
                  <p:embed/>
                  <p:pic>
                    <p:nvPicPr>
                      <p:cNvPr id="58390" name="Object 32">
                        <a:extLst>
                          <a:ext uri="{FF2B5EF4-FFF2-40B4-BE49-F238E27FC236}">
                            <a16:creationId xmlns:a16="http://schemas.microsoft.com/office/drawing/2014/main" xmlns="" id="{7B63B518-B416-524A-9D91-2C03B2051F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410200"/>
                        <a:ext cx="1905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1" name="Object 34">
            <a:extLst>
              <a:ext uri="{FF2B5EF4-FFF2-40B4-BE49-F238E27FC236}">
                <a16:creationId xmlns:a16="http://schemas.microsoft.com/office/drawing/2014/main" xmlns="" id="{718EAF62-F9D0-2C49-B32A-A8C9B1163A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6019800"/>
          <a:ext cx="1462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2" name="Equation" r:id="rId14" imgW="21653500" imgH="9067800" progId="Equation.3">
                  <p:embed/>
                </p:oleObj>
              </mc:Choice>
              <mc:Fallback>
                <p:oleObj name="Equation" r:id="rId14" imgW="21653500" imgH="9067800" progId="Equation.3">
                  <p:embed/>
                  <p:pic>
                    <p:nvPicPr>
                      <p:cNvPr id="58391" name="Object 34">
                        <a:extLst>
                          <a:ext uri="{FF2B5EF4-FFF2-40B4-BE49-F238E27FC236}">
                            <a16:creationId xmlns:a16="http://schemas.microsoft.com/office/drawing/2014/main" xmlns="" id="{718EAF62-F9D0-2C49-B32A-A8C9B1163A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019800"/>
                        <a:ext cx="14620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2" name="Object 25">
            <a:extLst>
              <a:ext uri="{FF2B5EF4-FFF2-40B4-BE49-F238E27FC236}">
                <a16:creationId xmlns:a16="http://schemas.microsoft.com/office/drawing/2014/main" xmlns="" id="{BBE21623-FEB3-BB42-BA64-7CF67A6065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1" y="3276601"/>
          <a:ext cx="66516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3" name="Equation" r:id="rId16" imgW="9652000" imgH="4102100" progId="Equation.3">
                  <p:embed/>
                </p:oleObj>
              </mc:Choice>
              <mc:Fallback>
                <p:oleObj name="Equation" r:id="rId16" imgW="9652000" imgH="4102100" progId="Equation.3">
                  <p:embed/>
                  <p:pic>
                    <p:nvPicPr>
                      <p:cNvPr id="58392" name="Object 25">
                        <a:extLst>
                          <a:ext uri="{FF2B5EF4-FFF2-40B4-BE49-F238E27FC236}">
                            <a16:creationId xmlns:a16="http://schemas.microsoft.com/office/drawing/2014/main" xmlns="" id="{BBE21623-FEB3-BB42-BA64-7CF67A6065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276601"/>
                        <a:ext cx="665163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482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xmlns="" id="{0BB03EA0-B9DB-D24C-B123-C3FB1F24E6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/>
              <a:t>Example 3 cont.</a:t>
            </a:r>
          </a:p>
        </p:txBody>
      </p:sp>
      <p:sp>
        <p:nvSpPr>
          <p:cNvPr id="60420" name="Rectangle 17">
            <a:extLst>
              <a:ext uri="{FF2B5EF4-FFF2-40B4-BE49-F238E27FC236}">
                <a16:creationId xmlns:a16="http://schemas.microsoft.com/office/drawing/2014/main" xmlns="" id="{3D83A617-9953-344F-8AA2-C564EE5E2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0421" name="Rectangle 21">
            <a:extLst>
              <a:ext uri="{FF2B5EF4-FFF2-40B4-BE49-F238E27FC236}">
                <a16:creationId xmlns:a16="http://schemas.microsoft.com/office/drawing/2014/main" xmlns="" id="{1D40054C-40D7-9D42-B5A7-2AF38F459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0422" name="Rectangle 23">
            <a:extLst>
              <a:ext uri="{FF2B5EF4-FFF2-40B4-BE49-F238E27FC236}">
                <a16:creationId xmlns:a16="http://schemas.microsoft.com/office/drawing/2014/main" xmlns="" id="{572063E9-CA4F-8C42-881D-CA76028CA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0423" name="Rectangle 25">
            <a:extLst>
              <a:ext uri="{FF2B5EF4-FFF2-40B4-BE49-F238E27FC236}">
                <a16:creationId xmlns:a16="http://schemas.microsoft.com/office/drawing/2014/main" xmlns="" id="{63A4A149-040B-F444-8CF5-177A6D6A1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0424" name="Rectangle 27">
            <a:extLst>
              <a:ext uri="{FF2B5EF4-FFF2-40B4-BE49-F238E27FC236}">
                <a16:creationId xmlns:a16="http://schemas.microsoft.com/office/drawing/2014/main" xmlns="" id="{38678EA8-C8E5-2049-9371-232237BD7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60425" name="Object 16">
            <a:extLst>
              <a:ext uri="{FF2B5EF4-FFF2-40B4-BE49-F238E27FC236}">
                <a16:creationId xmlns:a16="http://schemas.microsoft.com/office/drawing/2014/main" xmlns="" id="{B3B5415B-12C5-2245-9AA1-700C8A890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057400"/>
          <a:ext cx="44958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5" name="Equation" r:id="rId4" imgW="65532000" imgH="11112500" progId="Equation.3">
                  <p:embed/>
                </p:oleObj>
              </mc:Choice>
              <mc:Fallback>
                <p:oleObj name="Equation" r:id="rId4" imgW="65532000" imgH="11112500" progId="Equation.3">
                  <p:embed/>
                  <p:pic>
                    <p:nvPicPr>
                      <p:cNvPr id="60425" name="Object 16">
                        <a:extLst>
                          <a:ext uri="{FF2B5EF4-FFF2-40B4-BE49-F238E27FC236}">
                            <a16:creationId xmlns:a16="http://schemas.microsoft.com/office/drawing/2014/main" xmlns="" id="{B3B5415B-12C5-2245-9AA1-700C8A890C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57400"/>
                        <a:ext cx="44958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8">
            <a:extLst>
              <a:ext uri="{FF2B5EF4-FFF2-40B4-BE49-F238E27FC236}">
                <a16:creationId xmlns:a16="http://schemas.microsoft.com/office/drawing/2014/main" xmlns="" id="{726D1D64-8F28-DC44-9C69-B132D63C51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9900" y="2895601"/>
          <a:ext cx="12192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6" name="Equation" r:id="rId6" imgW="18719800" imgH="4102100" progId="Equation.3">
                  <p:embed/>
                </p:oleObj>
              </mc:Choice>
              <mc:Fallback>
                <p:oleObj name="Equation" r:id="rId6" imgW="18719800" imgH="4102100" progId="Equation.3">
                  <p:embed/>
                  <p:pic>
                    <p:nvPicPr>
                      <p:cNvPr id="60426" name="Object 18">
                        <a:extLst>
                          <a:ext uri="{FF2B5EF4-FFF2-40B4-BE49-F238E27FC236}">
                            <a16:creationId xmlns:a16="http://schemas.microsoft.com/office/drawing/2014/main" xmlns="" id="{726D1D64-8F28-DC44-9C69-B132D63C51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895601"/>
                        <a:ext cx="12192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20">
            <a:extLst>
              <a:ext uri="{FF2B5EF4-FFF2-40B4-BE49-F238E27FC236}">
                <a16:creationId xmlns:a16="http://schemas.microsoft.com/office/drawing/2014/main" xmlns="" id="{27E8933E-C0AD-8942-8391-C1124B3668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1" y="3276600"/>
          <a:ext cx="471487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7" name="Equation" r:id="rId8" imgW="65824100" imgH="11112500" progId="Equation.3">
                  <p:embed/>
                </p:oleObj>
              </mc:Choice>
              <mc:Fallback>
                <p:oleObj name="Equation" r:id="rId8" imgW="65824100" imgH="11112500" progId="Equation.3">
                  <p:embed/>
                  <p:pic>
                    <p:nvPicPr>
                      <p:cNvPr id="60427" name="Object 20">
                        <a:extLst>
                          <a:ext uri="{FF2B5EF4-FFF2-40B4-BE49-F238E27FC236}">
                            <a16:creationId xmlns:a16="http://schemas.microsoft.com/office/drawing/2014/main" xmlns="" id="{27E8933E-C0AD-8942-8391-C1124B366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3276600"/>
                        <a:ext cx="471487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22">
            <a:extLst>
              <a:ext uri="{FF2B5EF4-FFF2-40B4-BE49-F238E27FC236}">
                <a16:creationId xmlns:a16="http://schemas.microsoft.com/office/drawing/2014/main" xmlns="" id="{B083FE3B-9EAE-2F4E-B8CF-5FBA44A39C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3700" y="4191001"/>
          <a:ext cx="12192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8" name="Equation" r:id="rId10" imgW="18427700" imgH="4102100" progId="Equation.3">
                  <p:embed/>
                </p:oleObj>
              </mc:Choice>
              <mc:Fallback>
                <p:oleObj name="Equation" r:id="rId10" imgW="18427700" imgH="4102100" progId="Equation.3">
                  <p:embed/>
                  <p:pic>
                    <p:nvPicPr>
                      <p:cNvPr id="60428" name="Object 22">
                        <a:extLst>
                          <a:ext uri="{FF2B5EF4-FFF2-40B4-BE49-F238E27FC236}">
                            <a16:creationId xmlns:a16="http://schemas.microsoft.com/office/drawing/2014/main" xmlns="" id="{B083FE3B-9EAE-2F4E-B8CF-5FBA44A39C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191001"/>
                        <a:ext cx="12192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24">
            <a:extLst>
              <a:ext uri="{FF2B5EF4-FFF2-40B4-BE49-F238E27FC236}">
                <a16:creationId xmlns:a16="http://schemas.microsoft.com/office/drawing/2014/main" xmlns="" id="{AD847130-8378-3944-AF99-3B55C9810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648201"/>
          <a:ext cx="20574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9" name="Equation" r:id="rId12" imgW="29552900" imgH="9067800" progId="Equation.3">
                  <p:embed/>
                </p:oleObj>
              </mc:Choice>
              <mc:Fallback>
                <p:oleObj name="Equation" r:id="rId12" imgW="29552900" imgH="9067800" progId="Equation.3">
                  <p:embed/>
                  <p:pic>
                    <p:nvPicPr>
                      <p:cNvPr id="60429" name="Object 24">
                        <a:extLst>
                          <a:ext uri="{FF2B5EF4-FFF2-40B4-BE49-F238E27FC236}">
                            <a16:creationId xmlns:a16="http://schemas.microsoft.com/office/drawing/2014/main" xmlns="" id="{AD847130-8378-3944-AF99-3B55C98104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1"/>
                        <a:ext cx="20574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0" name="Object 26">
            <a:extLst>
              <a:ext uri="{FF2B5EF4-FFF2-40B4-BE49-F238E27FC236}">
                <a16:creationId xmlns:a16="http://schemas.microsoft.com/office/drawing/2014/main" xmlns="" id="{7FB89ECB-1F4D-6C44-AE77-C77868692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334000"/>
          <a:ext cx="19050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0" name="Equation" r:id="rId14" imgW="26619200" imgH="9067800" progId="Equation.3">
                  <p:embed/>
                </p:oleObj>
              </mc:Choice>
              <mc:Fallback>
                <p:oleObj name="Equation" r:id="rId14" imgW="26619200" imgH="9067800" progId="Equation.3">
                  <p:embed/>
                  <p:pic>
                    <p:nvPicPr>
                      <p:cNvPr id="60430" name="Object 26">
                        <a:extLst>
                          <a:ext uri="{FF2B5EF4-FFF2-40B4-BE49-F238E27FC236}">
                            <a16:creationId xmlns:a16="http://schemas.microsoft.com/office/drawing/2014/main" xmlns="" id="{7FB89ECB-1F4D-6C44-AE77-C778686924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34000"/>
                        <a:ext cx="19050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9">
            <a:extLst>
              <a:ext uri="{FF2B5EF4-FFF2-40B4-BE49-F238E27FC236}">
                <a16:creationId xmlns:a16="http://schemas.microsoft.com/office/drawing/2014/main" xmlns="" id="{653F9714-BDD5-F34D-A6FA-905A5B6550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0675" y="6096001"/>
          <a:ext cx="138588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1" name="Equation" r:id="rId16" imgW="19900900" imgH="4686300" progId="Equation.3">
                  <p:embed/>
                </p:oleObj>
              </mc:Choice>
              <mc:Fallback>
                <p:oleObj name="Equation" r:id="rId16" imgW="19900900" imgH="4686300" progId="Equation.3">
                  <p:embed/>
                  <p:pic>
                    <p:nvPicPr>
                      <p:cNvPr id="60431" name="Object 19">
                        <a:extLst>
                          <a:ext uri="{FF2B5EF4-FFF2-40B4-BE49-F238E27FC236}">
                            <a16:creationId xmlns:a16="http://schemas.microsoft.com/office/drawing/2014/main" xmlns="" id="{653F9714-BDD5-F34D-A6FA-905A5B6550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6096001"/>
                        <a:ext cx="1385888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7036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xmlns="" id="{F603C91C-574A-D947-8208-6FD722A6E3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/>
              <a:t>Example 3 cont.</a:t>
            </a:r>
          </a:p>
        </p:txBody>
      </p:sp>
      <p:sp>
        <p:nvSpPr>
          <p:cNvPr id="62468" name="Rectangle 20">
            <a:extLst>
              <a:ext uri="{FF2B5EF4-FFF2-40B4-BE49-F238E27FC236}">
                <a16:creationId xmlns:a16="http://schemas.microsoft.com/office/drawing/2014/main" xmlns="" id="{74ED5FD6-3861-3548-8C47-4A74E1576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2469" name="Rectangle 23">
            <a:extLst>
              <a:ext uri="{FF2B5EF4-FFF2-40B4-BE49-F238E27FC236}">
                <a16:creationId xmlns:a16="http://schemas.microsoft.com/office/drawing/2014/main" xmlns="" id="{8FF55E59-B6EC-1943-A7E6-3152F75E0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2470" name="Rectangle 25">
            <a:extLst>
              <a:ext uri="{FF2B5EF4-FFF2-40B4-BE49-F238E27FC236}">
                <a16:creationId xmlns:a16="http://schemas.microsoft.com/office/drawing/2014/main" xmlns="" id="{BE160ABA-9132-504A-B4DA-72055A672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2471" name="Rectangle 21">
            <a:extLst>
              <a:ext uri="{FF2B5EF4-FFF2-40B4-BE49-F238E27FC236}">
                <a16:creationId xmlns:a16="http://schemas.microsoft.com/office/drawing/2014/main" xmlns="" id="{8D636528-8021-5243-9979-4FFD56E4F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2895600"/>
            <a:ext cx="3762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The absolute relative true error is</a:t>
            </a:r>
          </a:p>
        </p:txBody>
      </p:sp>
      <p:graphicFrame>
        <p:nvGraphicFramePr>
          <p:cNvPr id="62472" name="Object 22">
            <a:extLst>
              <a:ext uri="{FF2B5EF4-FFF2-40B4-BE49-F238E27FC236}">
                <a16:creationId xmlns:a16="http://schemas.microsoft.com/office/drawing/2014/main" xmlns="" id="{FCE985C7-1014-3B4D-BB85-00FE069914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1" y="3429000"/>
          <a:ext cx="27797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2" name="Equation" r:id="rId4" imgW="40081200" imgH="9944100" progId="Equation.3">
                  <p:embed/>
                </p:oleObj>
              </mc:Choice>
              <mc:Fallback>
                <p:oleObj name="Equation" r:id="rId4" imgW="40081200" imgH="9944100" progId="Equation.3">
                  <p:embed/>
                  <p:pic>
                    <p:nvPicPr>
                      <p:cNvPr id="62472" name="Object 22">
                        <a:extLst>
                          <a:ext uri="{FF2B5EF4-FFF2-40B4-BE49-F238E27FC236}">
                            <a16:creationId xmlns:a16="http://schemas.microsoft.com/office/drawing/2014/main" xmlns="" id="{FCE985C7-1014-3B4D-BB85-00FE069914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3429000"/>
                        <a:ext cx="27797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24">
            <a:extLst>
              <a:ext uri="{FF2B5EF4-FFF2-40B4-BE49-F238E27FC236}">
                <a16:creationId xmlns:a16="http://schemas.microsoft.com/office/drawing/2014/main" xmlns="" id="{7FC4244D-8BFB-9A44-9AA8-823422F15F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8476" y="4343400"/>
          <a:ext cx="1427163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3" name="Equation" r:id="rId6" imgW="19900900" imgH="4102100" progId="Equation.3">
                  <p:embed/>
                </p:oleObj>
              </mc:Choice>
              <mc:Fallback>
                <p:oleObj name="Equation" r:id="rId6" imgW="19900900" imgH="4102100" progId="Equation.3">
                  <p:embed/>
                  <p:pic>
                    <p:nvPicPr>
                      <p:cNvPr id="62473" name="Object 24">
                        <a:extLst>
                          <a:ext uri="{FF2B5EF4-FFF2-40B4-BE49-F238E27FC236}">
                            <a16:creationId xmlns:a16="http://schemas.microsoft.com/office/drawing/2014/main" xmlns="" id="{7FC4244D-8BFB-9A44-9AA8-823422F15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6" y="4343400"/>
                        <a:ext cx="1427163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Rectangle 21">
            <a:extLst>
              <a:ext uri="{FF2B5EF4-FFF2-40B4-BE49-F238E27FC236}">
                <a16:creationId xmlns:a16="http://schemas.microsoft.com/office/drawing/2014/main" xmlns="" id="{E51440FE-C144-B846-8456-3FB96E5FD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2133601"/>
            <a:ext cx="71024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The exact value of the acceleration at            from Example 1 is</a:t>
            </a:r>
          </a:p>
        </p:txBody>
      </p:sp>
      <p:graphicFrame>
        <p:nvGraphicFramePr>
          <p:cNvPr id="62475" name="Object 12">
            <a:extLst>
              <a:ext uri="{FF2B5EF4-FFF2-40B4-BE49-F238E27FC236}">
                <a16:creationId xmlns:a16="http://schemas.microsoft.com/office/drawing/2014/main" xmlns="" id="{8A483E9A-D7AB-A349-ACCA-E2B1EF243D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514600"/>
          <a:ext cx="19939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4" name="Equation" r:id="rId8" imgW="27800300" imgH="5270500" progId="Equation.3">
                  <p:embed/>
                </p:oleObj>
              </mc:Choice>
              <mc:Fallback>
                <p:oleObj name="Equation" r:id="rId8" imgW="27800300" imgH="5270500" progId="Equation.3">
                  <p:embed/>
                  <p:pic>
                    <p:nvPicPr>
                      <p:cNvPr id="62475" name="Object 12">
                        <a:extLst>
                          <a:ext uri="{FF2B5EF4-FFF2-40B4-BE49-F238E27FC236}">
                            <a16:creationId xmlns:a16="http://schemas.microsoft.com/office/drawing/2014/main" xmlns="" id="{8A483E9A-D7AB-A349-ACCA-E2B1EF243D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14600"/>
                        <a:ext cx="19939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3">
            <a:extLst>
              <a:ext uri="{FF2B5EF4-FFF2-40B4-BE49-F238E27FC236}">
                <a16:creationId xmlns:a16="http://schemas.microsoft.com/office/drawing/2014/main" xmlns="" id="{E40B42C0-0077-E643-BB89-B5ED728AF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2209800"/>
          <a:ext cx="77628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5" name="Equation" r:id="rId10" imgW="10820400" imgH="4102100" progId="Equation.3">
                  <p:embed/>
                </p:oleObj>
              </mc:Choice>
              <mc:Fallback>
                <p:oleObj name="Equation" r:id="rId10" imgW="10820400" imgH="4102100" progId="Equation.3">
                  <p:embed/>
                  <p:pic>
                    <p:nvPicPr>
                      <p:cNvPr id="62476" name="Object 13">
                        <a:extLst>
                          <a:ext uri="{FF2B5EF4-FFF2-40B4-BE49-F238E27FC236}">
                            <a16:creationId xmlns:a16="http://schemas.microsoft.com/office/drawing/2014/main" xmlns="" id="{E40B42C0-0077-E643-BB89-B5ED728AF2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209800"/>
                        <a:ext cx="77628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287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>
            <a:extLst>
              <a:ext uri="{FF2B5EF4-FFF2-40B4-BE49-F238E27FC236}">
                <a16:creationId xmlns:a16="http://schemas.microsoft.com/office/drawing/2014/main" xmlns="" id="{B82F8926-FA72-5E47-A332-6EB2B3FC4D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sz="4000" b="1" dirty="0"/>
              <a:t>Comparison of FDD, BDD, CDD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xmlns="" id="{863AF6D7-AE13-4046-B364-41E691092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362200"/>
            <a:ext cx="810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The results from the three difference approximations are given in Table 1.</a:t>
            </a:r>
          </a:p>
        </p:txBody>
      </p:sp>
      <p:sp>
        <p:nvSpPr>
          <p:cNvPr id="64517" name="Rectangle 10">
            <a:extLst>
              <a:ext uri="{FF2B5EF4-FFF2-40B4-BE49-F238E27FC236}">
                <a16:creationId xmlns:a16="http://schemas.microsoft.com/office/drawing/2014/main" xmlns="" id="{B1959659-EDFB-B741-9086-640863E8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316" y="2851151"/>
            <a:ext cx="184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4518" name="Rectangle 12">
            <a:extLst>
              <a:ext uri="{FF2B5EF4-FFF2-40B4-BE49-F238E27FC236}">
                <a16:creationId xmlns:a16="http://schemas.microsoft.com/office/drawing/2014/main" xmlns="" id="{5A72151B-DFC4-8343-9BA0-4A0D7D64B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472" y="2851151"/>
            <a:ext cx="184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4519" name="Rectangle 14">
            <a:extLst>
              <a:ext uri="{FF2B5EF4-FFF2-40B4-BE49-F238E27FC236}">
                <a16:creationId xmlns:a16="http://schemas.microsoft.com/office/drawing/2014/main" xmlns="" id="{695F91CA-86E6-A240-BBB2-3407D6D7D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1960" y="2851151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4520" name="Rectangle 16">
            <a:extLst>
              <a:ext uri="{FF2B5EF4-FFF2-40B4-BE49-F238E27FC236}">
                <a16:creationId xmlns:a16="http://schemas.microsoft.com/office/drawing/2014/main" xmlns="" id="{7F4D5D64-0B6E-E945-B648-02754189A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472" y="2851151"/>
            <a:ext cx="184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4521" name="Rectangle 83">
            <a:extLst>
              <a:ext uri="{FF2B5EF4-FFF2-40B4-BE49-F238E27FC236}">
                <a16:creationId xmlns:a16="http://schemas.microsoft.com/office/drawing/2014/main" xmlns="" id="{F6C0DAF8-4179-8541-9E21-89ABFB3FF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316" y="2851151"/>
            <a:ext cx="184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4522" name="Rectangle 85">
            <a:extLst>
              <a:ext uri="{FF2B5EF4-FFF2-40B4-BE49-F238E27FC236}">
                <a16:creationId xmlns:a16="http://schemas.microsoft.com/office/drawing/2014/main" xmlns="" id="{A4043321-67D8-CE4C-80FE-F29EEF35C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472" y="2851151"/>
            <a:ext cx="184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4523" name="Rectangle 87">
            <a:extLst>
              <a:ext uri="{FF2B5EF4-FFF2-40B4-BE49-F238E27FC236}">
                <a16:creationId xmlns:a16="http://schemas.microsoft.com/office/drawing/2014/main" xmlns="" id="{53E8572A-10FA-4A49-8372-6B9A2ECC7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1960" y="2851151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4524" name="Rectangle 182">
            <a:extLst>
              <a:ext uri="{FF2B5EF4-FFF2-40B4-BE49-F238E27FC236}">
                <a16:creationId xmlns:a16="http://schemas.microsoft.com/office/drawing/2014/main" xmlns="" id="{192F1954-C273-484F-BFA1-DF3D3899B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851151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32" name="Group 224">
            <a:extLst>
              <a:ext uri="{FF2B5EF4-FFF2-40B4-BE49-F238E27FC236}">
                <a16:creationId xmlns:a16="http://schemas.microsoft.com/office/drawing/2014/main" xmlns="" id="{2E88BEB0-73D7-E74F-85F3-3E185FF0F3EB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3810000"/>
          <a:ext cx="4876800" cy="16764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3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58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50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Type of Difference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Approximation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55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Forward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Backward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Central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30.475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28.915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29.695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2.6967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2.5584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0.069157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4539" name="Rectangle 176">
            <a:extLst>
              <a:ext uri="{FF2B5EF4-FFF2-40B4-BE49-F238E27FC236}">
                <a16:creationId xmlns:a16="http://schemas.microsoft.com/office/drawing/2014/main" xmlns="" id="{7609E36C-7D97-1C42-80E9-AA26441EF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3048001"/>
            <a:ext cx="86899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Tahoma" panose="020B0604030504040204" pitchFamily="34" charset="0"/>
              </a:rPr>
              <a:t>Table 1</a:t>
            </a:r>
            <a:r>
              <a:rPr lang="en-US" altLang="en-US" sz="1900">
                <a:latin typeface="Tahoma" panose="020B0604030504040204" pitchFamily="34" charset="0"/>
              </a:rPr>
              <a:t> Summary of </a:t>
            </a:r>
            <a:r>
              <a:rPr lang="en-US" altLang="en-US" sz="1900" i="1">
                <a:latin typeface="Tahoma" panose="020B0604030504040204" pitchFamily="34" charset="0"/>
              </a:rPr>
              <a:t>a </a:t>
            </a:r>
            <a:r>
              <a:rPr lang="en-US" altLang="en-US" sz="1900">
                <a:latin typeface="Tahoma" panose="020B0604030504040204" pitchFamily="34" charset="0"/>
              </a:rPr>
              <a:t>(16) using different divided difference approximations </a:t>
            </a:r>
          </a:p>
        </p:txBody>
      </p:sp>
      <p:graphicFrame>
        <p:nvGraphicFramePr>
          <p:cNvPr id="64540" name="Object 180">
            <a:extLst>
              <a:ext uri="{FF2B5EF4-FFF2-40B4-BE49-F238E27FC236}">
                <a16:creationId xmlns:a16="http://schemas.microsoft.com/office/drawing/2014/main" xmlns="" id="{3EF1610D-C640-AF41-B262-B928B4F195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3886200"/>
          <a:ext cx="5334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3" name="Equation" r:id="rId4" imgW="8191500" imgH="4978400" progId="Equation.3">
                  <p:embed/>
                </p:oleObj>
              </mc:Choice>
              <mc:Fallback>
                <p:oleObj name="Equation" r:id="rId4" imgW="8191500" imgH="4978400" progId="Equation.3">
                  <p:embed/>
                  <p:pic>
                    <p:nvPicPr>
                      <p:cNvPr id="64540" name="Object 180">
                        <a:extLst>
                          <a:ext uri="{FF2B5EF4-FFF2-40B4-BE49-F238E27FC236}">
                            <a16:creationId xmlns:a16="http://schemas.microsoft.com/office/drawing/2014/main" xmlns="" id="{3EF1610D-C640-AF41-B262-B928B4F195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886200"/>
                        <a:ext cx="5334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1" name="Object 179">
            <a:extLst>
              <a:ext uri="{FF2B5EF4-FFF2-40B4-BE49-F238E27FC236}">
                <a16:creationId xmlns:a16="http://schemas.microsoft.com/office/drawing/2014/main" xmlns="" id="{742A2AE2-1FCD-A641-9E15-437553426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267200"/>
          <a:ext cx="6096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4" name="Equation" r:id="rId6" imgW="10820400" imgH="5270500" progId="Equation.3">
                  <p:embed/>
                </p:oleObj>
              </mc:Choice>
              <mc:Fallback>
                <p:oleObj name="Equation" r:id="rId6" imgW="10820400" imgH="5270500" progId="Equation.3">
                  <p:embed/>
                  <p:pic>
                    <p:nvPicPr>
                      <p:cNvPr id="64541" name="Object 179">
                        <a:extLst>
                          <a:ext uri="{FF2B5EF4-FFF2-40B4-BE49-F238E27FC236}">
                            <a16:creationId xmlns:a16="http://schemas.microsoft.com/office/drawing/2014/main" xmlns="" id="{742A2AE2-1FCD-A641-9E15-437553426D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267200"/>
                        <a:ext cx="6096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2" name="Object 178">
            <a:extLst>
              <a:ext uri="{FF2B5EF4-FFF2-40B4-BE49-F238E27FC236}">
                <a16:creationId xmlns:a16="http://schemas.microsoft.com/office/drawing/2014/main" xmlns="" id="{08932452-1BC0-374B-B45C-49D341A0E5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4038600"/>
          <a:ext cx="60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5" name="Equation" r:id="rId8" imgW="8191500" imgH="5854700" progId="Equation.3">
                  <p:embed/>
                </p:oleObj>
              </mc:Choice>
              <mc:Fallback>
                <p:oleObj name="Equation" r:id="rId8" imgW="8191500" imgH="5854700" progId="Equation.3">
                  <p:embed/>
                  <p:pic>
                    <p:nvPicPr>
                      <p:cNvPr id="64542" name="Object 178">
                        <a:extLst>
                          <a:ext uri="{FF2B5EF4-FFF2-40B4-BE49-F238E27FC236}">
                            <a16:creationId xmlns:a16="http://schemas.microsoft.com/office/drawing/2014/main" xmlns="" id="{08932452-1BC0-374B-B45C-49D341A0E5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038600"/>
                        <a:ext cx="60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109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xmlns="" id="{016386DB-5C54-014A-A021-2739352CE7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12964" y="685800"/>
            <a:ext cx="8555037" cy="114300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altLang="en-US" sz="4000" b="1" dirty="0"/>
              <a:t>Finding the value of the derivative within a prespecified tolerance</a:t>
            </a:r>
          </a:p>
        </p:txBody>
      </p:sp>
      <p:sp>
        <p:nvSpPr>
          <p:cNvPr id="66564" name="Rectangle 8">
            <a:extLst>
              <a:ext uri="{FF2B5EF4-FFF2-40B4-BE49-F238E27FC236}">
                <a16:creationId xmlns:a16="http://schemas.microsoft.com/office/drawing/2014/main" xmlns="" id="{508FAAEC-613E-CC49-9208-D173E2B6F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664" y="2286000"/>
            <a:ext cx="83089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In real life, one would not know the exact value of the derivative – so how  </a:t>
            </a:r>
          </a:p>
        </p:txBody>
      </p:sp>
      <p:sp>
        <p:nvSpPr>
          <p:cNvPr id="66565" name="Rectangle 9">
            <a:extLst>
              <a:ext uri="{FF2B5EF4-FFF2-40B4-BE49-F238E27FC236}">
                <a16:creationId xmlns:a16="http://schemas.microsoft.com/office/drawing/2014/main" xmlns="" id="{2CB0C4AC-BC28-D943-A788-2E3A557F5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663" y="2667000"/>
            <a:ext cx="85264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would one know how accurately they have found the value of the derivative.  </a:t>
            </a:r>
          </a:p>
        </p:txBody>
      </p:sp>
      <p:sp>
        <p:nvSpPr>
          <p:cNvPr id="66566" name="Rectangle 10">
            <a:extLst>
              <a:ext uri="{FF2B5EF4-FFF2-40B4-BE49-F238E27FC236}">
                <a16:creationId xmlns:a16="http://schemas.microsoft.com/office/drawing/2014/main" xmlns="" id="{0AD81546-8FB0-8A48-BB91-8720C9ABD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64" y="3124200"/>
            <a:ext cx="86185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A simple way would be to start with a step size and keep on halving the step </a:t>
            </a:r>
            <a:r>
              <a:rPr lang="en-US" altLang="en-US" sz="1800">
                <a:latin typeface="Tahoma" panose="020B0604030504040204" pitchFamily="34" charset="0"/>
              </a:rPr>
              <a:t>  </a:t>
            </a:r>
          </a:p>
        </p:txBody>
      </p:sp>
      <p:sp>
        <p:nvSpPr>
          <p:cNvPr id="66567" name="Rectangle 11">
            <a:extLst>
              <a:ext uri="{FF2B5EF4-FFF2-40B4-BE49-F238E27FC236}">
                <a16:creationId xmlns:a16="http://schemas.microsoft.com/office/drawing/2014/main" xmlns="" id="{227B5893-629B-E44F-B4D7-C8012CD0D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64" y="3505200"/>
            <a:ext cx="8505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size and keep on halving the step size until the absolute relative approximate </a:t>
            </a:r>
          </a:p>
        </p:txBody>
      </p:sp>
      <p:sp>
        <p:nvSpPr>
          <p:cNvPr id="66568" name="Rectangle 12">
            <a:extLst>
              <a:ext uri="{FF2B5EF4-FFF2-40B4-BE49-F238E27FC236}">
                <a16:creationId xmlns:a16="http://schemas.microsoft.com/office/drawing/2014/main" xmlns="" id="{88214887-DA6F-7A44-ACA6-7263065D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64" y="3962400"/>
            <a:ext cx="4511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error is within a pre-specified tolerance. </a:t>
            </a:r>
          </a:p>
        </p:txBody>
      </p:sp>
      <p:sp>
        <p:nvSpPr>
          <p:cNvPr id="66569" name="Rectangle 13">
            <a:extLst>
              <a:ext uri="{FF2B5EF4-FFF2-40B4-BE49-F238E27FC236}">
                <a16:creationId xmlns:a16="http://schemas.microsoft.com/office/drawing/2014/main" xmlns="" id="{BC50E78E-A904-B444-9BD1-252ED3BB7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4495800"/>
            <a:ext cx="32480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Take the example of finding </a:t>
            </a:r>
          </a:p>
        </p:txBody>
      </p:sp>
      <p:sp>
        <p:nvSpPr>
          <p:cNvPr id="66570" name="Rectangle 15">
            <a:extLst>
              <a:ext uri="{FF2B5EF4-FFF2-40B4-BE49-F238E27FC236}">
                <a16:creationId xmlns:a16="http://schemas.microsoft.com/office/drawing/2014/main" xmlns="" id="{A86CC7B9-2DA5-544F-B2BC-EAFE86350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6571" name="Rectangle 16">
            <a:extLst>
              <a:ext uri="{FF2B5EF4-FFF2-40B4-BE49-F238E27FC236}">
                <a16:creationId xmlns:a16="http://schemas.microsoft.com/office/drawing/2014/main" xmlns="" id="{E86AE1F9-818E-5042-8264-2952AC7A8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1" y="4495800"/>
            <a:ext cx="5508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for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66572" name="Rectangle 18">
            <a:extLst>
              <a:ext uri="{FF2B5EF4-FFF2-40B4-BE49-F238E27FC236}">
                <a16:creationId xmlns:a16="http://schemas.microsoft.com/office/drawing/2014/main" xmlns="" id="{66B84A88-FF1D-C842-8C7B-049ABF09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6573" name="Rectangle 20">
            <a:extLst>
              <a:ext uri="{FF2B5EF4-FFF2-40B4-BE49-F238E27FC236}">
                <a16:creationId xmlns:a16="http://schemas.microsoft.com/office/drawing/2014/main" xmlns="" id="{9783E732-E28D-9542-AD76-6B523175F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8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66574" name="Object 19">
            <a:extLst>
              <a:ext uri="{FF2B5EF4-FFF2-40B4-BE49-F238E27FC236}">
                <a16:creationId xmlns:a16="http://schemas.microsoft.com/office/drawing/2014/main" xmlns="" id="{55B5D1A8-0DCB-6F4E-BD2D-34D4C5BCF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95800"/>
          <a:ext cx="609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1" name="Equation" r:id="rId4" imgW="6731000" imgH="4978400" progId="Equation.3">
                  <p:embed/>
                </p:oleObj>
              </mc:Choice>
              <mc:Fallback>
                <p:oleObj name="Equation" r:id="rId4" imgW="6731000" imgH="4978400" progId="Equation.3">
                  <p:embed/>
                  <p:pic>
                    <p:nvPicPr>
                      <p:cNvPr id="66574" name="Object 19">
                        <a:extLst>
                          <a:ext uri="{FF2B5EF4-FFF2-40B4-BE49-F238E27FC236}">
                            <a16:creationId xmlns:a16="http://schemas.microsoft.com/office/drawing/2014/main" xmlns="" id="{55B5D1A8-0DCB-6F4E-BD2D-34D4C5BCF4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95800"/>
                        <a:ext cx="609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Rectangle 22">
            <a:extLst>
              <a:ext uri="{FF2B5EF4-FFF2-40B4-BE49-F238E27FC236}">
                <a16:creationId xmlns:a16="http://schemas.microsoft.com/office/drawing/2014/main" xmlns="" id="{7CA275AA-5A44-1C41-B4AB-3A04FC367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66576" name="Object 21">
            <a:extLst>
              <a:ext uri="{FF2B5EF4-FFF2-40B4-BE49-F238E27FC236}">
                <a16:creationId xmlns:a16="http://schemas.microsoft.com/office/drawing/2014/main" xmlns="" id="{9244441A-73DA-BE4F-90EE-52FF79F830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029200"/>
          <a:ext cx="3886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2" name="Equation" r:id="rId6" imgW="55295800" imgH="11112500" progId="Equation.3">
                  <p:embed/>
                </p:oleObj>
              </mc:Choice>
              <mc:Fallback>
                <p:oleObj name="Equation" r:id="rId6" imgW="55295800" imgH="11112500" progId="Equation.3">
                  <p:embed/>
                  <p:pic>
                    <p:nvPicPr>
                      <p:cNvPr id="66576" name="Object 21">
                        <a:extLst>
                          <a:ext uri="{FF2B5EF4-FFF2-40B4-BE49-F238E27FC236}">
                            <a16:creationId xmlns:a16="http://schemas.microsoft.com/office/drawing/2014/main" xmlns="" id="{9244441A-73DA-BE4F-90EE-52FF79F830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3886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7" name="Rectangle 17">
            <a:extLst>
              <a:ext uri="{FF2B5EF4-FFF2-40B4-BE49-F238E27FC236}">
                <a16:creationId xmlns:a16="http://schemas.microsoft.com/office/drawing/2014/main" xmlns="" id="{A77B3EDD-C8A0-CF41-BA30-B7315535E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867401"/>
            <a:ext cx="73152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at          using the backward divided difference scheme. </a:t>
            </a:r>
          </a:p>
        </p:txBody>
      </p:sp>
      <p:graphicFrame>
        <p:nvGraphicFramePr>
          <p:cNvPr id="66578" name="Object 23">
            <a:extLst>
              <a:ext uri="{FF2B5EF4-FFF2-40B4-BE49-F238E27FC236}">
                <a16:creationId xmlns:a16="http://schemas.microsoft.com/office/drawing/2014/main" xmlns="" id="{6FF5C201-0683-A44D-B292-7179B368F7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943601"/>
          <a:ext cx="6175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3" name="Equation" r:id="rId8" imgW="8775700" imgH="4102100" progId="Equation.3">
                  <p:embed/>
                </p:oleObj>
              </mc:Choice>
              <mc:Fallback>
                <p:oleObj name="Equation" r:id="rId8" imgW="8775700" imgH="4102100" progId="Equation.3">
                  <p:embed/>
                  <p:pic>
                    <p:nvPicPr>
                      <p:cNvPr id="66578" name="Object 23">
                        <a:extLst>
                          <a:ext uri="{FF2B5EF4-FFF2-40B4-BE49-F238E27FC236}">
                            <a16:creationId xmlns:a16="http://schemas.microsoft.com/office/drawing/2014/main" xmlns="" id="{6FF5C201-0683-A44D-B292-7179B368F7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943601"/>
                        <a:ext cx="617538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250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9740" name="Group 156">
            <a:extLst>
              <a:ext uri="{FF2B5EF4-FFF2-40B4-BE49-F238E27FC236}">
                <a16:creationId xmlns:a16="http://schemas.microsoft.com/office/drawing/2014/main" xmlns="" id="{2990D756-9AAA-D04A-937E-051B70BBBD18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3886200"/>
          <a:ext cx="2971800" cy="2362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589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0.5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0.25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0.125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28.915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29.289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29.480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29.577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29.625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1.2792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0.64787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0.32604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0.16355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8625" name="Rectangle 2">
            <a:extLst>
              <a:ext uri="{FF2B5EF4-FFF2-40B4-BE49-F238E27FC236}">
                <a16:creationId xmlns:a16="http://schemas.microsoft.com/office/drawing/2014/main" xmlns="" id="{10D680FA-4580-BD44-8A9D-D5B090A209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sz="3600" b="1" dirty="0"/>
              <a:t>Finding the value of the derivative within a prespecified tolerance Cont.</a:t>
            </a:r>
          </a:p>
        </p:txBody>
      </p:sp>
      <p:sp>
        <p:nvSpPr>
          <p:cNvPr id="68626" name="Rectangle 6">
            <a:extLst>
              <a:ext uri="{FF2B5EF4-FFF2-40B4-BE49-F238E27FC236}">
                <a16:creationId xmlns:a16="http://schemas.microsoft.com/office/drawing/2014/main" xmlns="" id="{1BF4FC37-DA9D-CF4A-8725-CDD512A2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8627" name="Rectangle 7">
            <a:extLst>
              <a:ext uri="{FF2B5EF4-FFF2-40B4-BE49-F238E27FC236}">
                <a16:creationId xmlns:a16="http://schemas.microsoft.com/office/drawing/2014/main" xmlns="" id="{0DAC9D2A-962C-F34B-9121-BA761577C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1" y="1981201"/>
            <a:ext cx="3333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 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68628" name="Rectangle 8">
            <a:extLst>
              <a:ext uri="{FF2B5EF4-FFF2-40B4-BE49-F238E27FC236}">
                <a16:creationId xmlns:a16="http://schemas.microsoft.com/office/drawing/2014/main" xmlns="" id="{7176D0DD-6667-0F46-BA1E-D007F2279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33600"/>
            <a:ext cx="784860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Given in Table 2 are the values obtained using the backward difference approximation </a:t>
            </a:r>
            <a:r>
              <a:rPr lang="en-US" altLang="en-US" sz="1800">
                <a:latin typeface="Tahoma" panose="020B0604030504040204" pitchFamily="34" charset="0"/>
              </a:rPr>
              <a:t>method and the corresponding absolute relative approximate errors.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9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68629" name="Rectangle 61">
            <a:extLst>
              <a:ext uri="{FF2B5EF4-FFF2-40B4-BE49-F238E27FC236}">
                <a16:creationId xmlns:a16="http://schemas.microsoft.com/office/drawing/2014/main" xmlns="" id="{E3E94E0C-9E83-3F4B-BF31-292392C7D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2379" y="2395539"/>
            <a:ext cx="184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8630" name="Rectangle 63">
            <a:extLst>
              <a:ext uri="{FF2B5EF4-FFF2-40B4-BE49-F238E27FC236}">
                <a16:creationId xmlns:a16="http://schemas.microsoft.com/office/drawing/2014/main" xmlns="" id="{B4A7FFA9-9C75-014E-9258-4CF75C28F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248" y="239553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8631" name="Rectangle 65">
            <a:extLst>
              <a:ext uri="{FF2B5EF4-FFF2-40B4-BE49-F238E27FC236}">
                <a16:creationId xmlns:a16="http://schemas.microsoft.com/office/drawing/2014/main" xmlns="" id="{D0A0C3A4-80CA-A04F-97E6-1BB0FDB34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635" y="2395539"/>
            <a:ext cx="184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68632" name="Object 113">
            <a:extLst>
              <a:ext uri="{FF2B5EF4-FFF2-40B4-BE49-F238E27FC236}">
                <a16:creationId xmlns:a16="http://schemas.microsoft.com/office/drawing/2014/main" xmlns="" id="{F5DCDC57-E026-D846-BFA0-39EDA31D5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114801"/>
          <a:ext cx="3048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9" name="Equation" r:id="rId4" imgW="4394200" imgH="4102100" progId="Equation.3">
                  <p:embed/>
                </p:oleObj>
              </mc:Choice>
              <mc:Fallback>
                <p:oleObj name="Equation" r:id="rId4" imgW="4394200" imgH="4102100" progId="Equation.3">
                  <p:embed/>
                  <p:pic>
                    <p:nvPicPr>
                      <p:cNvPr id="68632" name="Object 113">
                        <a:extLst>
                          <a:ext uri="{FF2B5EF4-FFF2-40B4-BE49-F238E27FC236}">
                            <a16:creationId xmlns:a16="http://schemas.microsoft.com/office/drawing/2014/main" xmlns="" id="{F5DCDC57-E026-D846-BFA0-39EDA31D56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114801"/>
                        <a:ext cx="3048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3" name="Object 112">
            <a:extLst>
              <a:ext uri="{FF2B5EF4-FFF2-40B4-BE49-F238E27FC236}">
                <a16:creationId xmlns:a16="http://schemas.microsoft.com/office/drawing/2014/main" xmlns="" id="{93C7841C-57D1-694E-849F-57B2C67A5D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114801"/>
          <a:ext cx="4572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0" name="Equation" r:id="rId6" imgW="6731000" imgH="4978400" progId="Equation.3">
                  <p:embed/>
                </p:oleObj>
              </mc:Choice>
              <mc:Fallback>
                <p:oleObj name="Equation" r:id="rId6" imgW="6731000" imgH="4978400" progId="Equation.3">
                  <p:embed/>
                  <p:pic>
                    <p:nvPicPr>
                      <p:cNvPr id="68633" name="Object 112">
                        <a:extLst>
                          <a:ext uri="{FF2B5EF4-FFF2-40B4-BE49-F238E27FC236}">
                            <a16:creationId xmlns:a16="http://schemas.microsoft.com/office/drawing/2014/main" xmlns="" id="{93C7841C-57D1-694E-849F-57B2C67A5D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114801"/>
                        <a:ext cx="4572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4" name="Object 111">
            <a:extLst>
              <a:ext uri="{FF2B5EF4-FFF2-40B4-BE49-F238E27FC236}">
                <a16:creationId xmlns:a16="http://schemas.microsoft.com/office/drawing/2014/main" xmlns="" id="{C53F2E44-5FC1-584A-BE7E-BF1FA47173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114801"/>
          <a:ext cx="6096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1" name="Equation" r:id="rId8" imgW="8775700" imgH="5854700" progId="Equation.3">
                  <p:embed/>
                </p:oleObj>
              </mc:Choice>
              <mc:Fallback>
                <p:oleObj name="Equation" r:id="rId8" imgW="8775700" imgH="5854700" progId="Equation.3">
                  <p:embed/>
                  <p:pic>
                    <p:nvPicPr>
                      <p:cNvPr id="68634" name="Object 111">
                        <a:extLst>
                          <a:ext uri="{FF2B5EF4-FFF2-40B4-BE49-F238E27FC236}">
                            <a16:creationId xmlns:a16="http://schemas.microsoft.com/office/drawing/2014/main" xmlns="" id="{C53F2E44-5FC1-584A-BE7E-BF1FA47173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14801"/>
                        <a:ext cx="6096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5" name="Rectangle 114">
            <a:extLst>
              <a:ext uri="{FF2B5EF4-FFF2-40B4-BE49-F238E27FC236}">
                <a16:creationId xmlns:a16="http://schemas.microsoft.com/office/drawing/2014/main" xmlns="" id="{F8A7C529-B16B-8A4B-B815-CBA1D2E0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2379" y="2668589"/>
            <a:ext cx="184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8636" name="Rectangle 116">
            <a:extLst>
              <a:ext uri="{FF2B5EF4-FFF2-40B4-BE49-F238E27FC236}">
                <a16:creationId xmlns:a16="http://schemas.microsoft.com/office/drawing/2014/main" xmlns="" id="{BE74D0D0-BAE5-7C40-9981-F016AAE06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248" y="266858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8637" name="Rectangle 118">
            <a:extLst>
              <a:ext uri="{FF2B5EF4-FFF2-40B4-BE49-F238E27FC236}">
                <a16:creationId xmlns:a16="http://schemas.microsoft.com/office/drawing/2014/main" xmlns="" id="{299323BA-6617-8343-A035-2F9ABBFD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635" y="2668589"/>
            <a:ext cx="184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8638" name="Rectangle 157">
            <a:extLst>
              <a:ext uri="{FF2B5EF4-FFF2-40B4-BE49-F238E27FC236}">
                <a16:creationId xmlns:a16="http://schemas.microsoft.com/office/drawing/2014/main" xmlns="" id="{31C38F07-7D65-3740-85B8-AC6331F2C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24201"/>
            <a:ext cx="769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b="1">
                <a:latin typeface="Tahoma" panose="020B0604030504040204" pitchFamily="34" charset="0"/>
              </a:rPr>
              <a:t>Table 2</a:t>
            </a:r>
            <a:r>
              <a:rPr lang="en-US" altLang="en-US" sz="1900">
                <a:latin typeface="Tahoma" panose="020B0604030504040204" pitchFamily="34" charset="0"/>
              </a:rPr>
              <a:t> First derivative approximations and relative errors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             </a:t>
            </a:r>
            <a:r>
              <a:rPr lang="en-US" altLang="en-US" sz="1800">
                <a:latin typeface="Tahoma" panose="020B0604030504040204" pitchFamily="34" charset="0"/>
              </a:rPr>
              <a:t>different Δt values of backward difference scheme</a:t>
            </a:r>
          </a:p>
        </p:txBody>
      </p:sp>
    </p:spTree>
    <p:extLst>
      <p:ext uri="{BB962C8B-B14F-4D97-AF65-F5344CB8AC3E}">
        <p14:creationId xmlns:p14="http://schemas.microsoft.com/office/powerpoint/2010/main" val="295133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>
            <a:extLst>
              <a:ext uri="{FF2B5EF4-FFF2-40B4-BE49-F238E27FC236}">
                <a16:creationId xmlns:a16="http://schemas.microsoft.com/office/drawing/2014/main" xmlns="" id="{D533D79A-1B4A-DE48-8D53-64EEAEE239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sz="3600" b="1" dirty="0"/>
              <a:t>Finding the value of the derivative within a prespecified tolerance Cont.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xmlns="" id="{00DC6A78-2AEF-CF4C-AD27-901A9771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057400"/>
            <a:ext cx="6724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From the above table, one can see that the absolute relative </a:t>
            </a:r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xmlns="" id="{47913414-48D8-C247-949A-50863E8A4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438400"/>
            <a:ext cx="66563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approximate error decreases as the step size is reduced.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900">
                <a:latin typeface="Tahoma" panose="020B0604030504040204" pitchFamily="34" charset="0"/>
              </a:rPr>
              <a:t>At 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70662" name="Rectangle 7">
            <a:extLst>
              <a:ext uri="{FF2B5EF4-FFF2-40B4-BE49-F238E27FC236}">
                <a16:creationId xmlns:a16="http://schemas.microsoft.com/office/drawing/2014/main" xmlns="" id="{839382AD-8943-1041-AF24-7191363F3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70663" name="Object 6">
            <a:extLst>
              <a:ext uri="{FF2B5EF4-FFF2-40B4-BE49-F238E27FC236}">
                <a16:creationId xmlns:a16="http://schemas.microsoft.com/office/drawing/2014/main" xmlns="" id="{FF04E5E7-5504-FF4D-A3C3-10FEC0DE8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2459039"/>
          <a:ext cx="106680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3" name="Equation" r:id="rId4" imgW="15798800" imgH="4102100" progId="Equation.3">
                  <p:embed/>
                </p:oleObj>
              </mc:Choice>
              <mc:Fallback>
                <p:oleObj name="Equation" r:id="rId4" imgW="15798800" imgH="4102100" progId="Equation.3">
                  <p:embed/>
                  <p:pic>
                    <p:nvPicPr>
                      <p:cNvPr id="70663" name="Object 6">
                        <a:extLst>
                          <a:ext uri="{FF2B5EF4-FFF2-40B4-BE49-F238E27FC236}">
                            <a16:creationId xmlns:a16="http://schemas.microsoft.com/office/drawing/2014/main" xmlns="" id="{FF04E5E7-5504-FF4D-A3C3-10FEC0DE83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2459039"/>
                        <a:ext cx="1066800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4" name="Rectangle 8">
            <a:extLst>
              <a:ext uri="{FF2B5EF4-FFF2-40B4-BE49-F238E27FC236}">
                <a16:creationId xmlns:a16="http://schemas.microsoft.com/office/drawing/2014/main" xmlns="" id="{102ACB15-68B4-5A4C-871D-35A4BF062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2819401"/>
            <a:ext cx="78898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 the absolute relative approximate error is 0.16355%, meaning that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9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70665" name="Rectangle 9">
            <a:extLst>
              <a:ext uri="{FF2B5EF4-FFF2-40B4-BE49-F238E27FC236}">
                <a16:creationId xmlns:a16="http://schemas.microsoft.com/office/drawing/2014/main" xmlns="" id="{CB56CACC-352A-A04E-A826-33BF1178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3276600"/>
            <a:ext cx="5872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at least 2 significant digits are correct in the answer. </a:t>
            </a:r>
          </a:p>
        </p:txBody>
      </p:sp>
    </p:spTree>
    <p:extLst>
      <p:ext uri="{BB962C8B-B14F-4D97-AF65-F5344CB8AC3E}">
        <p14:creationId xmlns:p14="http://schemas.microsoft.com/office/powerpoint/2010/main" val="356016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2" descr="Picture1">
            <a:extLst>
              <a:ext uri="{FF2B5EF4-FFF2-40B4-BE49-F238E27FC236}">
                <a16:creationId xmlns:a16="http://schemas.microsoft.com/office/drawing/2014/main" xmlns="" id="{7688D067-DB86-0144-B827-C276FA21C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438401"/>
            <a:ext cx="4953000" cy="314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23">
            <a:extLst>
              <a:ext uri="{FF2B5EF4-FFF2-40B4-BE49-F238E27FC236}">
                <a16:creationId xmlns:a16="http://schemas.microsoft.com/office/drawing/2014/main" xmlns="" id="{821CBDFD-D2C1-8545-831F-858E21E80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5715000"/>
            <a:ext cx="8264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Figure 1</a:t>
            </a:r>
            <a:r>
              <a:rPr lang="en-US" altLang="en-US" sz="1600">
                <a:latin typeface="Tahoma" panose="020B0604030504040204" pitchFamily="34" charset="0"/>
              </a:rPr>
              <a:t> Graphical Representation of forward difference approximation of first derivative.</a:t>
            </a:r>
          </a:p>
        </p:txBody>
      </p:sp>
      <p:sp>
        <p:nvSpPr>
          <p:cNvPr id="19461" name="Rectangle 26">
            <a:extLst>
              <a:ext uri="{FF2B5EF4-FFF2-40B4-BE49-F238E27FC236}">
                <a16:creationId xmlns:a16="http://schemas.microsoft.com/office/drawing/2014/main" xmlns="" id="{1CBC724F-AE96-174F-A51E-50D177A1A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52400"/>
            <a:ext cx="67818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Tahoma" panose="020B0604030504040204" pitchFamily="34" charset="0"/>
              </a:rPr>
              <a:t>Graphical Representation Of Forward Difference Approximation</a:t>
            </a:r>
          </a:p>
        </p:txBody>
      </p:sp>
    </p:spTree>
    <p:extLst>
      <p:ext uri="{BB962C8B-B14F-4D97-AF65-F5344CB8AC3E}">
        <p14:creationId xmlns:p14="http://schemas.microsoft.com/office/powerpoint/2010/main" val="427733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>
            <a:extLst>
              <a:ext uri="{FF2B5EF4-FFF2-40B4-BE49-F238E27FC236}">
                <a16:creationId xmlns:a16="http://schemas.microsoft.com/office/drawing/2014/main" xmlns="" id="{0A3D9D42-DC03-B340-A25D-28AF1DAF4E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sz="3600" b="1"/>
              <a:t>Finite Difference Approximation of Higher Derivatives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xmlns="" id="{2DA268F4-D835-264E-B645-E190226E1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057400"/>
            <a:ext cx="74882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One can use Taylor series to approximate a higher order derivative. </a:t>
            </a: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xmlns="" id="{8A4123DE-4F60-9C49-A901-5AE44CD8C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2514600"/>
            <a:ext cx="33369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For example, to approximate </a:t>
            </a:r>
          </a:p>
        </p:txBody>
      </p:sp>
      <p:graphicFrame>
        <p:nvGraphicFramePr>
          <p:cNvPr id="72710" name="Object 6">
            <a:extLst>
              <a:ext uri="{FF2B5EF4-FFF2-40B4-BE49-F238E27FC236}">
                <a16:creationId xmlns:a16="http://schemas.microsoft.com/office/drawing/2014/main" xmlns="" id="{16FB3E27-28D9-7D4F-9DDF-772E8AF550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514600"/>
          <a:ext cx="6096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9" name="Equation" r:id="rId4" imgW="8775700" imgH="4978400" progId="Equation.3">
                  <p:embed/>
                </p:oleObj>
              </mc:Choice>
              <mc:Fallback>
                <p:oleObj name="Equation" r:id="rId4" imgW="8775700" imgH="4978400" progId="Equation.3">
                  <p:embed/>
                  <p:pic>
                    <p:nvPicPr>
                      <p:cNvPr id="72710" name="Object 6">
                        <a:extLst>
                          <a:ext uri="{FF2B5EF4-FFF2-40B4-BE49-F238E27FC236}">
                            <a16:creationId xmlns:a16="http://schemas.microsoft.com/office/drawing/2014/main" xmlns="" id="{16FB3E27-28D9-7D4F-9DDF-772E8AF550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6096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Rectangle 8">
            <a:extLst>
              <a:ext uri="{FF2B5EF4-FFF2-40B4-BE49-F238E27FC236}">
                <a16:creationId xmlns:a16="http://schemas.microsoft.com/office/drawing/2014/main" xmlns="" id="{1DA222DE-405F-FA49-A0D7-6DE667C3F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514600"/>
            <a:ext cx="2552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, the Taylor series for </a:t>
            </a:r>
          </a:p>
        </p:txBody>
      </p:sp>
      <p:sp>
        <p:nvSpPr>
          <p:cNvPr id="72712" name="Rectangle 10">
            <a:extLst>
              <a:ext uri="{FF2B5EF4-FFF2-40B4-BE49-F238E27FC236}">
                <a16:creationId xmlns:a16="http://schemas.microsoft.com/office/drawing/2014/main" xmlns="" id="{57237377-1FBE-5948-9F6F-A2ECC8121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933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72713" name="Object 9">
            <a:extLst>
              <a:ext uri="{FF2B5EF4-FFF2-40B4-BE49-F238E27FC236}">
                <a16:creationId xmlns:a16="http://schemas.microsoft.com/office/drawing/2014/main" xmlns="" id="{62B269EB-F9FF-B64A-B090-FD8808925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200401"/>
          <a:ext cx="57150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0" name="Equation" r:id="rId6" imgW="93624400" imgH="9359900" progId="Equation.3">
                  <p:embed/>
                </p:oleObj>
              </mc:Choice>
              <mc:Fallback>
                <p:oleObj name="Equation" r:id="rId6" imgW="93624400" imgH="9359900" progId="Equation.3">
                  <p:embed/>
                  <p:pic>
                    <p:nvPicPr>
                      <p:cNvPr id="72713" name="Object 9">
                        <a:extLst>
                          <a:ext uri="{FF2B5EF4-FFF2-40B4-BE49-F238E27FC236}">
                            <a16:creationId xmlns:a16="http://schemas.microsoft.com/office/drawing/2014/main" xmlns="" id="{62B269EB-F9FF-B64A-B090-FD8808925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00401"/>
                        <a:ext cx="57150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4" name="Rectangle 11">
            <a:extLst>
              <a:ext uri="{FF2B5EF4-FFF2-40B4-BE49-F238E27FC236}">
                <a16:creationId xmlns:a16="http://schemas.microsoft.com/office/drawing/2014/main" xmlns="" id="{0A490940-968F-EB46-925B-D8E1A9997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803650"/>
            <a:ext cx="8397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where</a:t>
            </a:r>
          </a:p>
        </p:txBody>
      </p:sp>
      <p:sp>
        <p:nvSpPr>
          <p:cNvPr id="72715" name="Rectangle 13">
            <a:extLst>
              <a:ext uri="{FF2B5EF4-FFF2-40B4-BE49-F238E27FC236}">
                <a16:creationId xmlns:a16="http://schemas.microsoft.com/office/drawing/2014/main" xmlns="" id="{FDF55B08-6E67-5845-9163-11B748BE4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72716" name="Object 12">
            <a:extLst>
              <a:ext uri="{FF2B5EF4-FFF2-40B4-BE49-F238E27FC236}">
                <a16:creationId xmlns:a16="http://schemas.microsoft.com/office/drawing/2014/main" xmlns="" id="{F3C0C475-C5F0-F94C-9783-CF41BF2C88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267200"/>
          <a:ext cx="14478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1" name="Equation" r:id="rId8" imgW="21653500" imgH="5270500" progId="Equation.3">
                  <p:embed/>
                </p:oleObj>
              </mc:Choice>
              <mc:Fallback>
                <p:oleObj name="Equation" r:id="rId8" imgW="21653500" imgH="5270500" progId="Equation.3">
                  <p:embed/>
                  <p:pic>
                    <p:nvPicPr>
                      <p:cNvPr id="72716" name="Object 12">
                        <a:extLst>
                          <a:ext uri="{FF2B5EF4-FFF2-40B4-BE49-F238E27FC236}">
                            <a16:creationId xmlns:a16="http://schemas.microsoft.com/office/drawing/2014/main" xmlns="" id="{F3C0C475-C5F0-F94C-9783-CF41BF2C88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14478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7" name="Rectangle 15">
            <a:extLst>
              <a:ext uri="{FF2B5EF4-FFF2-40B4-BE49-F238E27FC236}">
                <a16:creationId xmlns:a16="http://schemas.microsoft.com/office/drawing/2014/main" xmlns="" id="{70A0A128-E5A2-FB48-B66D-8016C59D7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933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72718" name="Object 14">
            <a:extLst>
              <a:ext uri="{FF2B5EF4-FFF2-40B4-BE49-F238E27FC236}">
                <a16:creationId xmlns:a16="http://schemas.microsoft.com/office/drawing/2014/main" xmlns="" id="{BD055470-44E3-E24B-8ABC-E65202DE6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724401"/>
          <a:ext cx="51816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2" name="Equation" r:id="rId10" imgW="84848700" imgH="9359900" progId="Equation.3">
                  <p:embed/>
                </p:oleObj>
              </mc:Choice>
              <mc:Fallback>
                <p:oleObj name="Equation" r:id="rId10" imgW="84848700" imgH="9359900" progId="Equation.3">
                  <p:embed/>
                  <p:pic>
                    <p:nvPicPr>
                      <p:cNvPr id="72718" name="Object 14">
                        <a:extLst>
                          <a:ext uri="{FF2B5EF4-FFF2-40B4-BE49-F238E27FC236}">
                            <a16:creationId xmlns:a16="http://schemas.microsoft.com/office/drawing/2014/main" xmlns="" id="{BD055470-44E3-E24B-8ABC-E65202DE64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24401"/>
                        <a:ext cx="51816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9" name="Rectangle 16">
            <a:extLst>
              <a:ext uri="{FF2B5EF4-FFF2-40B4-BE49-F238E27FC236}">
                <a16:creationId xmlns:a16="http://schemas.microsoft.com/office/drawing/2014/main" xmlns="" id="{A241E9BF-23B2-0040-A6E2-591C510B8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403850"/>
            <a:ext cx="8397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where</a:t>
            </a:r>
          </a:p>
        </p:txBody>
      </p:sp>
      <p:sp>
        <p:nvSpPr>
          <p:cNvPr id="72720" name="Rectangle 18">
            <a:extLst>
              <a:ext uri="{FF2B5EF4-FFF2-40B4-BE49-F238E27FC236}">
                <a16:creationId xmlns:a16="http://schemas.microsoft.com/office/drawing/2014/main" xmlns="" id="{00668DE7-A21A-5D44-987D-4B6A46A1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72721" name="Object 17">
            <a:extLst>
              <a:ext uri="{FF2B5EF4-FFF2-40B4-BE49-F238E27FC236}">
                <a16:creationId xmlns:a16="http://schemas.microsoft.com/office/drawing/2014/main" xmlns="" id="{920B4487-8D3D-6549-8CE9-E5228DA29A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943601"/>
          <a:ext cx="1600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3" name="Equation" r:id="rId12" imgW="19900900" imgH="5270500" progId="Equation.3">
                  <p:embed/>
                </p:oleObj>
              </mc:Choice>
              <mc:Fallback>
                <p:oleObj name="Equation" r:id="rId12" imgW="19900900" imgH="5270500" progId="Equation.3">
                  <p:embed/>
                  <p:pic>
                    <p:nvPicPr>
                      <p:cNvPr id="72721" name="Object 17">
                        <a:extLst>
                          <a:ext uri="{FF2B5EF4-FFF2-40B4-BE49-F238E27FC236}">
                            <a16:creationId xmlns:a16="http://schemas.microsoft.com/office/drawing/2014/main" xmlns="" id="{920B4487-8D3D-6549-8CE9-E5228DA29A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943601"/>
                        <a:ext cx="1600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216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xmlns="" id="{7EABA94E-4735-9A49-8B15-44515F232A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sz="3600" b="1"/>
              <a:t>Finite Difference Approximation of Higher Derivatives Cont.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xmlns="" id="{91EBEADF-AD83-694C-8DEE-D994799DD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2051050"/>
            <a:ext cx="62404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Subtracting 2 times equation (4) from equation (3) gives</a:t>
            </a:r>
          </a:p>
        </p:txBody>
      </p:sp>
      <p:sp>
        <p:nvSpPr>
          <p:cNvPr id="74757" name="Rectangle 6">
            <a:extLst>
              <a:ext uri="{FF2B5EF4-FFF2-40B4-BE49-F238E27FC236}">
                <a16:creationId xmlns:a16="http://schemas.microsoft.com/office/drawing/2014/main" xmlns="" id="{15B79B67-8195-4F49-B160-A8E9B3B02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695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74758" name="Object 5">
            <a:extLst>
              <a:ext uri="{FF2B5EF4-FFF2-40B4-BE49-F238E27FC236}">
                <a16:creationId xmlns:a16="http://schemas.microsoft.com/office/drawing/2014/main" xmlns="" id="{E129593B-B5A6-F345-85DB-69F94CE97C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743200"/>
          <a:ext cx="5867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3" name="Equation" r:id="rId4" imgW="82499200" imgH="5854700" progId="Equation.3">
                  <p:embed/>
                </p:oleObj>
              </mc:Choice>
              <mc:Fallback>
                <p:oleObj name="Equation" r:id="rId4" imgW="82499200" imgH="5854700" progId="Equation.3">
                  <p:embed/>
                  <p:pic>
                    <p:nvPicPr>
                      <p:cNvPr id="74758" name="Object 5">
                        <a:extLst>
                          <a:ext uri="{FF2B5EF4-FFF2-40B4-BE49-F238E27FC236}">
                            <a16:creationId xmlns:a16="http://schemas.microsoft.com/office/drawing/2014/main" xmlns="" id="{E129593B-B5A6-F345-85DB-69F94CE97C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743200"/>
                        <a:ext cx="58674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Rectangle 8">
            <a:extLst>
              <a:ext uri="{FF2B5EF4-FFF2-40B4-BE49-F238E27FC236}">
                <a16:creationId xmlns:a16="http://schemas.microsoft.com/office/drawing/2014/main" xmlns="" id="{7AE77A41-5F79-874C-B97D-ECF611AE6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743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74760" name="Object 7">
            <a:extLst>
              <a:ext uri="{FF2B5EF4-FFF2-40B4-BE49-F238E27FC236}">
                <a16:creationId xmlns:a16="http://schemas.microsoft.com/office/drawing/2014/main" xmlns="" id="{CA74D535-9940-6C49-B00B-7C552F03B2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733800"/>
          <a:ext cx="51054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4" name="Equation" r:id="rId6" imgW="74307700" imgH="10236200" progId="Equation.3">
                  <p:embed/>
                </p:oleObj>
              </mc:Choice>
              <mc:Fallback>
                <p:oleObj name="Equation" r:id="rId6" imgW="74307700" imgH="10236200" progId="Equation.3">
                  <p:embed/>
                  <p:pic>
                    <p:nvPicPr>
                      <p:cNvPr id="74760" name="Object 7">
                        <a:extLst>
                          <a:ext uri="{FF2B5EF4-FFF2-40B4-BE49-F238E27FC236}">
                            <a16:creationId xmlns:a16="http://schemas.microsoft.com/office/drawing/2014/main" xmlns="" id="{CA74D535-9940-6C49-B00B-7C552F03B2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33800"/>
                        <a:ext cx="51054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Rectangle 10">
            <a:extLst>
              <a:ext uri="{FF2B5EF4-FFF2-40B4-BE49-F238E27FC236}">
                <a16:creationId xmlns:a16="http://schemas.microsoft.com/office/drawing/2014/main" xmlns="" id="{FAFCA4DE-5B35-4848-A764-EB4BAE4CA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743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74762" name="Object 9">
            <a:extLst>
              <a:ext uri="{FF2B5EF4-FFF2-40B4-BE49-F238E27FC236}">
                <a16:creationId xmlns:a16="http://schemas.microsoft.com/office/drawing/2014/main" xmlns="" id="{93B5FE0B-0D35-0C4D-BFB0-D7867C106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029201"/>
          <a:ext cx="42672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5" name="Equation" r:id="rId8" imgW="60566300" imgH="10236200" progId="Equation.3">
                  <p:embed/>
                </p:oleObj>
              </mc:Choice>
              <mc:Fallback>
                <p:oleObj name="Equation" r:id="rId8" imgW="60566300" imgH="10236200" progId="Equation.3">
                  <p:embed/>
                  <p:pic>
                    <p:nvPicPr>
                      <p:cNvPr id="74762" name="Object 9">
                        <a:extLst>
                          <a:ext uri="{FF2B5EF4-FFF2-40B4-BE49-F238E27FC236}">
                            <a16:creationId xmlns:a16="http://schemas.microsoft.com/office/drawing/2014/main" xmlns="" id="{93B5FE0B-0D35-0C4D-BFB0-D7867C106D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1"/>
                        <a:ext cx="42672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3" name="Rectangle 11">
            <a:extLst>
              <a:ext uri="{FF2B5EF4-FFF2-40B4-BE49-F238E27FC236}">
                <a16:creationId xmlns:a16="http://schemas.microsoft.com/office/drawing/2014/main" xmlns="" id="{D213A039-7D12-9941-B484-7AD573A98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563" y="5092700"/>
            <a:ext cx="5000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(5)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F3ED5A1-C0D8-C148-B4B2-EB8223984D0B}"/>
              </a:ext>
            </a:extLst>
          </p:cNvPr>
          <p:cNvSpPr/>
          <p:nvPr/>
        </p:nvSpPr>
        <p:spPr>
          <a:xfrm>
            <a:off x="2438400" y="4944502"/>
            <a:ext cx="4453054" cy="898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58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xmlns="" id="{AF6A204E-880A-6440-98DA-F1C7164ED4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b="1"/>
              <a:t>Example 4</a:t>
            </a: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xmlns="" id="{35DF5AA0-3B78-3849-856A-F0BC9B3AD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057400"/>
            <a:ext cx="39068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The velocity of a rocket is given by</a:t>
            </a:r>
          </a:p>
        </p:txBody>
      </p:sp>
      <p:sp>
        <p:nvSpPr>
          <p:cNvPr id="76805" name="Rectangle 6">
            <a:extLst>
              <a:ext uri="{FF2B5EF4-FFF2-40B4-BE49-F238E27FC236}">
                <a16:creationId xmlns:a16="http://schemas.microsoft.com/office/drawing/2014/main" xmlns="" id="{341E578A-E1C2-C54F-9229-0565BB394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76806" name="Object 5">
            <a:extLst>
              <a:ext uri="{FF2B5EF4-FFF2-40B4-BE49-F238E27FC236}">
                <a16:creationId xmlns:a16="http://schemas.microsoft.com/office/drawing/2014/main" xmlns="" id="{780275F7-C89D-7646-B96C-D12D1F5F7C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743200"/>
          <a:ext cx="4648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8" name="Equation" r:id="rId4" imgW="69926200" imgH="11112500" progId="Equation.3">
                  <p:embed/>
                </p:oleObj>
              </mc:Choice>
              <mc:Fallback>
                <p:oleObj name="Equation" r:id="rId4" imgW="69926200" imgH="11112500" progId="Equation.3">
                  <p:embed/>
                  <p:pic>
                    <p:nvPicPr>
                      <p:cNvPr id="76806" name="Object 5">
                        <a:extLst>
                          <a:ext uri="{FF2B5EF4-FFF2-40B4-BE49-F238E27FC236}">
                            <a16:creationId xmlns:a16="http://schemas.microsoft.com/office/drawing/2014/main" xmlns="" id="{780275F7-C89D-7646-B96C-D12D1F5F7C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3200"/>
                        <a:ext cx="46482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Rectangle 9">
            <a:extLst>
              <a:ext uri="{FF2B5EF4-FFF2-40B4-BE49-F238E27FC236}">
                <a16:creationId xmlns:a16="http://schemas.microsoft.com/office/drawing/2014/main" xmlns="" id="{67E7EB6B-D5FC-2342-BF16-C0C875D1B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8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76808" name="Rectangle 14">
            <a:extLst>
              <a:ext uri="{FF2B5EF4-FFF2-40B4-BE49-F238E27FC236}">
                <a16:creationId xmlns:a16="http://schemas.microsoft.com/office/drawing/2014/main" xmlns="" id="{C037820F-C239-244D-99C2-12CA9CAFE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76809" name="Rectangle 17">
            <a:extLst>
              <a:ext uri="{FF2B5EF4-FFF2-40B4-BE49-F238E27FC236}">
                <a16:creationId xmlns:a16="http://schemas.microsoft.com/office/drawing/2014/main" xmlns="" id="{6F699CD6-A2B7-C844-B095-E5E11100E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76810" name="Rectangle 7">
            <a:extLst>
              <a:ext uri="{FF2B5EF4-FFF2-40B4-BE49-F238E27FC236}">
                <a16:creationId xmlns:a16="http://schemas.microsoft.com/office/drawing/2014/main" xmlns="" id="{E07B295C-34A3-F049-A13D-7D59AA0DA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03651"/>
            <a:ext cx="76962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Use forward difference approximation of the second derivative         of to calculate the jerk at           . Use a step size of            . </a:t>
            </a:r>
            <a:r>
              <a:rPr lang="en-US" altLang="en-US" sz="2400">
                <a:latin typeface="Tahoma" panose="020B0604030504040204" pitchFamily="34" charset="0"/>
              </a:rPr>
              <a:t> </a:t>
            </a:r>
          </a:p>
        </p:txBody>
      </p:sp>
      <p:graphicFrame>
        <p:nvGraphicFramePr>
          <p:cNvPr id="76811" name="Object 8">
            <a:extLst>
              <a:ext uri="{FF2B5EF4-FFF2-40B4-BE49-F238E27FC236}">
                <a16:creationId xmlns:a16="http://schemas.microsoft.com/office/drawing/2014/main" xmlns="" id="{EAD7F556-7B02-B94B-935F-12707A29FB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0200" y="3810000"/>
          <a:ext cx="4572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9" name="Equation" r:id="rId6" imgW="5854700" imgH="4978400" progId="Equation.3">
                  <p:embed/>
                </p:oleObj>
              </mc:Choice>
              <mc:Fallback>
                <p:oleObj name="Equation" r:id="rId6" imgW="5854700" imgH="4978400" progId="Equation.3">
                  <p:embed/>
                  <p:pic>
                    <p:nvPicPr>
                      <p:cNvPr id="76811" name="Object 8">
                        <a:extLst>
                          <a:ext uri="{FF2B5EF4-FFF2-40B4-BE49-F238E27FC236}">
                            <a16:creationId xmlns:a16="http://schemas.microsoft.com/office/drawing/2014/main" xmlns="" id="{EAD7F556-7B02-B94B-935F-12707A29FB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3810000"/>
                        <a:ext cx="4572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3">
            <a:extLst>
              <a:ext uri="{FF2B5EF4-FFF2-40B4-BE49-F238E27FC236}">
                <a16:creationId xmlns:a16="http://schemas.microsoft.com/office/drawing/2014/main" xmlns="" id="{0F3B63FC-DB2E-9047-992C-2D13746939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191000"/>
          <a:ext cx="7699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0" name="Equation" r:id="rId8" imgW="10528300" imgH="4102100" progId="Equation.3">
                  <p:embed/>
                </p:oleObj>
              </mc:Choice>
              <mc:Fallback>
                <p:oleObj name="Equation" r:id="rId8" imgW="10528300" imgH="4102100" progId="Equation.3">
                  <p:embed/>
                  <p:pic>
                    <p:nvPicPr>
                      <p:cNvPr id="76812" name="Object 13">
                        <a:extLst>
                          <a:ext uri="{FF2B5EF4-FFF2-40B4-BE49-F238E27FC236}">
                            <a16:creationId xmlns:a16="http://schemas.microsoft.com/office/drawing/2014/main" xmlns="" id="{0F3B63FC-DB2E-9047-992C-2D13746939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191000"/>
                        <a:ext cx="7699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6">
            <a:extLst>
              <a:ext uri="{FF2B5EF4-FFF2-40B4-BE49-F238E27FC236}">
                <a16:creationId xmlns:a16="http://schemas.microsoft.com/office/drawing/2014/main" xmlns="" id="{E33553D0-3B28-CB4C-97AC-D6529257B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4191000"/>
          <a:ext cx="850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1" name="Equation" r:id="rId10" imgW="11696700" imgH="4102100" progId="Equation.3">
                  <p:embed/>
                </p:oleObj>
              </mc:Choice>
              <mc:Fallback>
                <p:oleObj name="Equation" r:id="rId10" imgW="11696700" imgH="4102100" progId="Equation.3">
                  <p:embed/>
                  <p:pic>
                    <p:nvPicPr>
                      <p:cNvPr id="76813" name="Object 16">
                        <a:extLst>
                          <a:ext uri="{FF2B5EF4-FFF2-40B4-BE49-F238E27FC236}">
                            <a16:creationId xmlns:a16="http://schemas.microsoft.com/office/drawing/2014/main" xmlns="" id="{E33553D0-3B28-CB4C-97AC-D6529257B2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191000"/>
                        <a:ext cx="850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5702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xmlns="" id="{52687D12-179B-9849-996B-EF60A547EF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b="1"/>
              <a:t>Example 4 Cont.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xmlns="" id="{A73CA758-6860-C243-8762-6CDD6777B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2057400"/>
            <a:ext cx="950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Solution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8853" name="Rectangle 6">
            <a:extLst>
              <a:ext uri="{FF2B5EF4-FFF2-40B4-BE49-F238E27FC236}">
                <a16:creationId xmlns:a16="http://schemas.microsoft.com/office/drawing/2014/main" xmlns="" id="{8F102395-41AA-B344-832E-B93E2BD01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78854" name="Rectangle 8">
            <a:extLst>
              <a:ext uri="{FF2B5EF4-FFF2-40B4-BE49-F238E27FC236}">
                <a16:creationId xmlns:a16="http://schemas.microsoft.com/office/drawing/2014/main" xmlns="" id="{B946D9B3-2728-014C-A93F-DC207F2AA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78855" name="Rectangle 10">
            <a:extLst>
              <a:ext uri="{FF2B5EF4-FFF2-40B4-BE49-F238E27FC236}">
                <a16:creationId xmlns:a16="http://schemas.microsoft.com/office/drawing/2014/main" xmlns="" id="{77FEFD80-976A-104F-8082-3FB1930B4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78856" name="Rectangle 12">
            <a:extLst>
              <a:ext uri="{FF2B5EF4-FFF2-40B4-BE49-F238E27FC236}">
                <a16:creationId xmlns:a16="http://schemas.microsoft.com/office/drawing/2014/main" xmlns="" id="{C036CAD3-C2B0-0341-ABB0-28F666848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78857" name="Rectangle 14">
            <a:extLst>
              <a:ext uri="{FF2B5EF4-FFF2-40B4-BE49-F238E27FC236}">
                <a16:creationId xmlns:a16="http://schemas.microsoft.com/office/drawing/2014/main" xmlns="" id="{23C10852-F8B5-2349-BCE4-92961BED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78858" name="Object 5">
            <a:extLst>
              <a:ext uri="{FF2B5EF4-FFF2-40B4-BE49-F238E27FC236}">
                <a16:creationId xmlns:a16="http://schemas.microsoft.com/office/drawing/2014/main" xmlns="" id="{3A7578D7-3063-C848-BAFB-86E9BB1143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438401"/>
          <a:ext cx="31242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0" name="Equation" r:id="rId4" imgW="41249600" imgH="9944100" progId="Equation.3">
                  <p:embed/>
                </p:oleObj>
              </mc:Choice>
              <mc:Fallback>
                <p:oleObj name="Equation" r:id="rId4" imgW="41249600" imgH="9944100" progId="Equation.3">
                  <p:embed/>
                  <p:pic>
                    <p:nvPicPr>
                      <p:cNvPr id="78858" name="Object 5">
                        <a:extLst>
                          <a:ext uri="{FF2B5EF4-FFF2-40B4-BE49-F238E27FC236}">
                            <a16:creationId xmlns:a16="http://schemas.microsoft.com/office/drawing/2014/main" xmlns="" id="{3A7578D7-3063-C848-BAFB-86E9BB1143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38401"/>
                        <a:ext cx="31242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7">
            <a:extLst>
              <a:ext uri="{FF2B5EF4-FFF2-40B4-BE49-F238E27FC236}">
                <a16:creationId xmlns:a16="http://schemas.microsoft.com/office/drawing/2014/main" xmlns="" id="{58EBFBEC-C46F-A648-B9D3-E702C6F389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048001"/>
          <a:ext cx="6858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1" name="Equation" r:id="rId6" imgW="9944100" imgH="5270500" progId="Equation.3">
                  <p:embed/>
                </p:oleObj>
              </mc:Choice>
              <mc:Fallback>
                <p:oleObj name="Equation" r:id="rId6" imgW="9944100" imgH="5270500" progId="Equation.3">
                  <p:embed/>
                  <p:pic>
                    <p:nvPicPr>
                      <p:cNvPr id="78859" name="Object 7">
                        <a:extLst>
                          <a:ext uri="{FF2B5EF4-FFF2-40B4-BE49-F238E27FC236}">
                            <a16:creationId xmlns:a16="http://schemas.microsoft.com/office/drawing/2014/main" xmlns="" id="{58EBFBEC-C46F-A648-B9D3-E702C6F389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48001"/>
                        <a:ext cx="6858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9">
            <a:extLst>
              <a:ext uri="{FF2B5EF4-FFF2-40B4-BE49-F238E27FC236}">
                <a16:creationId xmlns:a16="http://schemas.microsoft.com/office/drawing/2014/main" xmlns="" id="{D7F9B8C5-00CB-DB4B-B000-EC73E3AFA4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810000"/>
          <a:ext cx="120173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2" name="Equation" r:id="rId8" imgW="16967200" imgH="11404600" progId="Equation.3">
                  <p:embed/>
                </p:oleObj>
              </mc:Choice>
              <mc:Fallback>
                <p:oleObj name="Equation" r:id="rId8" imgW="16967200" imgH="11404600" progId="Equation.3">
                  <p:embed/>
                  <p:pic>
                    <p:nvPicPr>
                      <p:cNvPr id="78860" name="Object 9">
                        <a:extLst>
                          <a:ext uri="{FF2B5EF4-FFF2-40B4-BE49-F238E27FC236}">
                            <a16:creationId xmlns:a16="http://schemas.microsoft.com/office/drawing/2014/main" xmlns="" id="{D7F9B8C5-00CB-DB4B-B000-EC73E3AFA4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10000"/>
                        <a:ext cx="1201738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11">
            <a:extLst>
              <a:ext uri="{FF2B5EF4-FFF2-40B4-BE49-F238E27FC236}">
                <a16:creationId xmlns:a16="http://schemas.microsoft.com/office/drawing/2014/main" xmlns="" id="{D761F441-C19F-F24C-B33A-4B99BED122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741864"/>
          <a:ext cx="14351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3" name="Equation" r:id="rId10" imgW="21361400" imgH="13169900" progId="Equation.3">
                  <p:embed/>
                </p:oleObj>
              </mc:Choice>
              <mc:Fallback>
                <p:oleObj name="Equation" r:id="rId10" imgW="21361400" imgH="13169900" progId="Equation.3">
                  <p:embed/>
                  <p:pic>
                    <p:nvPicPr>
                      <p:cNvPr id="78861" name="Object 11">
                        <a:extLst>
                          <a:ext uri="{FF2B5EF4-FFF2-40B4-BE49-F238E27FC236}">
                            <a16:creationId xmlns:a16="http://schemas.microsoft.com/office/drawing/2014/main" xmlns="" id="{D761F441-C19F-F24C-B33A-4B99BED122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741864"/>
                        <a:ext cx="14351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3">
            <a:extLst>
              <a:ext uri="{FF2B5EF4-FFF2-40B4-BE49-F238E27FC236}">
                <a16:creationId xmlns:a16="http://schemas.microsoft.com/office/drawing/2014/main" xmlns="" id="{DD153E77-EB63-0149-B554-7D1BB42C7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791201"/>
          <a:ext cx="28194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4" name="Equation" r:id="rId12" imgW="41833800" imgH="9944100" progId="Equation.3">
                  <p:embed/>
                </p:oleObj>
              </mc:Choice>
              <mc:Fallback>
                <p:oleObj name="Equation" r:id="rId12" imgW="41833800" imgH="9944100" progId="Equation.3">
                  <p:embed/>
                  <p:pic>
                    <p:nvPicPr>
                      <p:cNvPr id="78862" name="Object 13">
                        <a:extLst>
                          <a:ext uri="{FF2B5EF4-FFF2-40B4-BE49-F238E27FC236}">
                            <a16:creationId xmlns:a16="http://schemas.microsoft.com/office/drawing/2014/main" xmlns="" id="{DD153E77-EB63-0149-B554-7D1BB42C7B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791201"/>
                        <a:ext cx="28194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8">
            <a:extLst>
              <a:ext uri="{FF2B5EF4-FFF2-40B4-BE49-F238E27FC236}">
                <a16:creationId xmlns:a16="http://schemas.microsoft.com/office/drawing/2014/main" xmlns="" id="{E32E4720-8501-0F4F-A41B-E0B91068FC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1" y="3429001"/>
          <a:ext cx="6842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5" name="Equation" r:id="rId14" imgW="9652000" imgH="4102100" progId="Equation.3">
                  <p:embed/>
                </p:oleObj>
              </mc:Choice>
              <mc:Fallback>
                <p:oleObj name="Equation" r:id="rId14" imgW="9652000" imgH="4102100" progId="Equation.3">
                  <p:embed/>
                  <p:pic>
                    <p:nvPicPr>
                      <p:cNvPr id="78863" name="Object 18">
                        <a:extLst>
                          <a:ext uri="{FF2B5EF4-FFF2-40B4-BE49-F238E27FC236}">
                            <a16:creationId xmlns:a16="http://schemas.microsoft.com/office/drawing/2014/main" xmlns="" id="{E32E4720-8501-0F4F-A41B-E0B91068FC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3429001"/>
                        <a:ext cx="6842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857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>
            <a:extLst>
              <a:ext uri="{FF2B5EF4-FFF2-40B4-BE49-F238E27FC236}">
                <a16:creationId xmlns:a16="http://schemas.microsoft.com/office/drawing/2014/main" xmlns="" id="{1E10539D-AA56-9243-BC89-CF4143B6C7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b="1"/>
              <a:t>Example 4 Cont.</a:t>
            </a:r>
          </a:p>
        </p:txBody>
      </p:sp>
      <p:sp>
        <p:nvSpPr>
          <p:cNvPr id="80900" name="Rectangle 5">
            <a:extLst>
              <a:ext uri="{FF2B5EF4-FFF2-40B4-BE49-F238E27FC236}">
                <a16:creationId xmlns:a16="http://schemas.microsoft.com/office/drawing/2014/main" xmlns="" id="{1811E24D-C01B-F144-8F84-9DD7456C5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80901" name="Object 4">
            <a:extLst>
              <a:ext uri="{FF2B5EF4-FFF2-40B4-BE49-F238E27FC236}">
                <a16:creationId xmlns:a16="http://schemas.microsoft.com/office/drawing/2014/main" xmlns="" id="{3BD64A2A-A08E-4C4B-A3D8-CD2FF8A0BD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133601"/>
          <a:ext cx="45720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8" name="Equation" r:id="rId4" imgW="66700400" imgH="11112500" progId="Equation.3">
                  <p:embed/>
                </p:oleObj>
              </mc:Choice>
              <mc:Fallback>
                <p:oleObj name="Equation" r:id="rId4" imgW="66700400" imgH="11112500" progId="Equation.3">
                  <p:embed/>
                  <p:pic>
                    <p:nvPicPr>
                      <p:cNvPr id="80901" name="Object 4">
                        <a:extLst>
                          <a:ext uri="{FF2B5EF4-FFF2-40B4-BE49-F238E27FC236}">
                            <a16:creationId xmlns:a16="http://schemas.microsoft.com/office/drawing/2014/main" xmlns="" id="{3BD64A2A-A08E-4C4B-A3D8-CD2FF8A0BD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133601"/>
                        <a:ext cx="45720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Rectangle 7">
            <a:extLst>
              <a:ext uri="{FF2B5EF4-FFF2-40B4-BE49-F238E27FC236}">
                <a16:creationId xmlns:a16="http://schemas.microsoft.com/office/drawing/2014/main" xmlns="" id="{AE287CD3-5AA2-1F49-B6C8-5F63689D4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80903" name="Object 6">
            <a:extLst>
              <a:ext uri="{FF2B5EF4-FFF2-40B4-BE49-F238E27FC236}">
                <a16:creationId xmlns:a16="http://schemas.microsoft.com/office/drawing/2014/main" xmlns="" id="{3B3B40ED-2A59-4E45-B810-CB9E5F24FC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5289" y="3048000"/>
          <a:ext cx="129063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9" name="Equation" r:id="rId6" imgW="18427700" imgH="4102100" progId="Equation.3">
                  <p:embed/>
                </p:oleObj>
              </mc:Choice>
              <mc:Fallback>
                <p:oleObj name="Equation" r:id="rId6" imgW="18427700" imgH="4102100" progId="Equation.3">
                  <p:embed/>
                  <p:pic>
                    <p:nvPicPr>
                      <p:cNvPr id="80903" name="Object 6">
                        <a:extLst>
                          <a:ext uri="{FF2B5EF4-FFF2-40B4-BE49-F238E27FC236}">
                            <a16:creationId xmlns:a16="http://schemas.microsoft.com/office/drawing/2014/main" xmlns="" id="{3B3B40ED-2A59-4E45-B810-CB9E5F24FC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9" y="3048000"/>
                        <a:ext cx="129063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Rectangle 9">
            <a:extLst>
              <a:ext uri="{FF2B5EF4-FFF2-40B4-BE49-F238E27FC236}">
                <a16:creationId xmlns:a16="http://schemas.microsoft.com/office/drawing/2014/main" xmlns="" id="{6CD86190-C5DB-E442-9688-4F8995BF0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80905" name="Object 8">
            <a:extLst>
              <a:ext uri="{FF2B5EF4-FFF2-40B4-BE49-F238E27FC236}">
                <a16:creationId xmlns:a16="http://schemas.microsoft.com/office/drawing/2014/main" xmlns="" id="{7F2BD289-3C01-2F43-9E96-2C425C8835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657601"/>
          <a:ext cx="44196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0" name="Equation" r:id="rId8" imgW="65532000" imgH="11112500" progId="Equation.3">
                  <p:embed/>
                </p:oleObj>
              </mc:Choice>
              <mc:Fallback>
                <p:oleObj name="Equation" r:id="rId8" imgW="65532000" imgH="11112500" progId="Equation.3">
                  <p:embed/>
                  <p:pic>
                    <p:nvPicPr>
                      <p:cNvPr id="80905" name="Object 8">
                        <a:extLst>
                          <a:ext uri="{FF2B5EF4-FFF2-40B4-BE49-F238E27FC236}">
                            <a16:creationId xmlns:a16="http://schemas.microsoft.com/office/drawing/2014/main" xmlns="" id="{7F2BD289-3C01-2F43-9E96-2C425C8835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57601"/>
                        <a:ext cx="44196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6" name="Rectangle 11">
            <a:extLst>
              <a:ext uri="{FF2B5EF4-FFF2-40B4-BE49-F238E27FC236}">
                <a16:creationId xmlns:a16="http://schemas.microsoft.com/office/drawing/2014/main" xmlns="" id="{C5D94CCD-D653-FB44-9935-E34DF8751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80907" name="Object 10">
            <a:extLst>
              <a:ext uri="{FF2B5EF4-FFF2-40B4-BE49-F238E27FC236}">
                <a16:creationId xmlns:a16="http://schemas.microsoft.com/office/drawing/2014/main" xmlns="" id="{FC6921ED-6E03-2244-8601-5FC31D459D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25" y="4724400"/>
          <a:ext cx="13525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1" name="Equation" r:id="rId10" imgW="19596100" imgH="4102100" progId="Equation.3">
                  <p:embed/>
                </p:oleObj>
              </mc:Choice>
              <mc:Fallback>
                <p:oleObj name="Equation" r:id="rId10" imgW="19596100" imgH="4102100" progId="Equation.3">
                  <p:embed/>
                  <p:pic>
                    <p:nvPicPr>
                      <p:cNvPr id="80907" name="Object 10">
                        <a:extLst>
                          <a:ext uri="{FF2B5EF4-FFF2-40B4-BE49-F238E27FC236}">
                            <a16:creationId xmlns:a16="http://schemas.microsoft.com/office/drawing/2014/main" xmlns="" id="{FC6921ED-6E03-2244-8601-5FC31D459D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4724400"/>
                        <a:ext cx="13525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8" name="Rectangle 13">
            <a:extLst>
              <a:ext uri="{FF2B5EF4-FFF2-40B4-BE49-F238E27FC236}">
                <a16:creationId xmlns:a16="http://schemas.microsoft.com/office/drawing/2014/main" xmlns="" id="{9094CCC8-DEBD-E34E-81DC-EFA59E02C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80909" name="Object 12">
            <a:extLst>
              <a:ext uri="{FF2B5EF4-FFF2-40B4-BE49-F238E27FC236}">
                <a16:creationId xmlns:a16="http://schemas.microsoft.com/office/drawing/2014/main" xmlns="" id="{7A120230-9C80-184F-A95A-C8AF5C574F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257801"/>
          <a:ext cx="43434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2" name="Equation" r:id="rId12" imgW="65824100" imgH="11112500" progId="Equation.3">
                  <p:embed/>
                </p:oleObj>
              </mc:Choice>
              <mc:Fallback>
                <p:oleObj name="Equation" r:id="rId12" imgW="65824100" imgH="11112500" progId="Equation.3">
                  <p:embed/>
                  <p:pic>
                    <p:nvPicPr>
                      <p:cNvPr id="80909" name="Object 12">
                        <a:extLst>
                          <a:ext uri="{FF2B5EF4-FFF2-40B4-BE49-F238E27FC236}">
                            <a16:creationId xmlns:a16="http://schemas.microsoft.com/office/drawing/2014/main" xmlns="" id="{7A120230-9C80-184F-A95A-C8AF5C574F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257801"/>
                        <a:ext cx="43434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0" name="Rectangle 15">
            <a:extLst>
              <a:ext uri="{FF2B5EF4-FFF2-40B4-BE49-F238E27FC236}">
                <a16:creationId xmlns:a16="http://schemas.microsoft.com/office/drawing/2014/main" xmlns="" id="{9F0FDC75-2EA9-BB49-8F41-D245AE144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80911" name="Object 14">
            <a:extLst>
              <a:ext uri="{FF2B5EF4-FFF2-40B4-BE49-F238E27FC236}">
                <a16:creationId xmlns:a16="http://schemas.microsoft.com/office/drawing/2014/main" xmlns="" id="{37657D4D-A9EB-2A47-8854-DF3ECD33D7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8164" y="6172200"/>
          <a:ext cx="13096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3" name="Equation" r:id="rId14" imgW="18719800" imgH="4102100" progId="Equation.3">
                  <p:embed/>
                </p:oleObj>
              </mc:Choice>
              <mc:Fallback>
                <p:oleObj name="Equation" r:id="rId14" imgW="18719800" imgH="4102100" progId="Equation.3">
                  <p:embed/>
                  <p:pic>
                    <p:nvPicPr>
                      <p:cNvPr id="80911" name="Object 14">
                        <a:extLst>
                          <a:ext uri="{FF2B5EF4-FFF2-40B4-BE49-F238E27FC236}">
                            <a16:creationId xmlns:a16="http://schemas.microsoft.com/office/drawing/2014/main" xmlns="" id="{37657D4D-A9EB-2A47-8854-DF3ECD33D7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4" y="6172200"/>
                        <a:ext cx="13096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971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>
            <a:extLst>
              <a:ext uri="{FF2B5EF4-FFF2-40B4-BE49-F238E27FC236}">
                <a16:creationId xmlns:a16="http://schemas.microsoft.com/office/drawing/2014/main" xmlns="" id="{262C169F-A52E-1B43-86F2-1B42257747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b="1"/>
              <a:t>Example 4 Cont.</a:t>
            </a:r>
          </a:p>
        </p:txBody>
      </p:sp>
      <p:graphicFrame>
        <p:nvGraphicFramePr>
          <p:cNvPr id="82948" name="Object 4">
            <a:extLst>
              <a:ext uri="{FF2B5EF4-FFF2-40B4-BE49-F238E27FC236}">
                <a16:creationId xmlns:a16="http://schemas.microsoft.com/office/drawing/2014/main" xmlns="" id="{5B59ECE6-941E-FE47-B8C3-4F0AEBF8A8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2364" y="2057401"/>
          <a:ext cx="359568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6" name="Equation" r:id="rId4" imgW="50901600" imgH="9067800" progId="Equation.3">
                  <p:embed/>
                </p:oleObj>
              </mc:Choice>
              <mc:Fallback>
                <p:oleObj name="Equation" r:id="rId4" imgW="50901600" imgH="9067800" progId="Equation.3">
                  <p:embed/>
                  <p:pic>
                    <p:nvPicPr>
                      <p:cNvPr id="82948" name="Object 4">
                        <a:extLst>
                          <a:ext uri="{FF2B5EF4-FFF2-40B4-BE49-F238E27FC236}">
                            <a16:creationId xmlns:a16="http://schemas.microsoft.com/office/drawing/2014/main" xmlns="" id="{5B59ECE6-941E-FE47-B8C3-4F0AEBF8A8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4" y="2057401"/>
                        <a:ext cx="3595687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Rectangle 7">
            <a:extLst>
              <a:ext uri="{FF2B5EF4-FFF2-40B4-BE49-F238E27FC236}">
                <a16:creationId xmlns:a16="http://schemas.microsoft.com/office/drawing/2014/main" xmlns="" id="{67B99E73-B987-EB40-8033-8866DC176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82950" name="Object 6">
            <a:extLst>
              <a:ext uri="{FF2B5EF4-FFF2-40B4-BE49-F238E27FC236}">
                <a16:creationId xmlns:a16="http://schemas.microsoft.com/office/drawing/2014/main" xmlns="" id="{A591E557-4124-8C42-91E8-F087D5095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1" y="2743200"/>
          <a:ext cx="154146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7" name="Equation" r:id="rId6" imgW="21361400" imgH="4686300" progId="Equation.3">
                  <p:embed/>
                </p:oleObj>
              </mc:Choice>
              <mc:Fallback>
                <p:oleObj name="Equation" r:id="rId6" imgW="21361400" imgH="4686300" progId="Equation.3">
                  <p:embed/>
                  <p:pic>
                    <p:nvPicPr>
                      <p:cNvPr id="82950" name="Object 6">
                        <a:extLst>
                          <a:ext uri="{FF2B5EF4-FFF2-40B4-BE49-F238E27FC236}">
                            <a16:creationId xmlns:a16="http://schemas.microsoft.com/office/drawing/2014/main" xmlns="" id="{A591E557-4124-8C42-91E8-F087D50959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2743200"/>
                        <a:ext cx="1541463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Rectangle 8">
            <a:extLst>
              <a:ext uri="{FF2B5EF4-FFF2-40B4-BE49-F238E27FC236}">
                <a16:creationId xmlns:a16="http://schemas.microsoft.com/office/drawing/2014/main" xmlns="" id="{57AF8CEB-7F89-1140-B0FF-1FD4F9C57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352800"/>
            <a:ext cx="2230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The exact value of </a:t>
            </a:r>
          </a:p>
        </p:txBody>
      </p:sp>
      <p:sp>
        <p:nvSpPr>
          <p:cNvPr id="82952" name="Rectangle 10">
            <a:extLst>
              <a:ext uri="{FF2B5EF4-FFF2-40B4-BE49-F238E27FC236}">
                <a16:creationId xmlns:a16="http://schemas.microsoft.com/office/drawing/2014/main" xmlns="" id="{7A6EB5D6-6D19-AF4A-A778-5F9CEEE37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8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82953" name="Object 9">
            <a:extLst>
              <a:ext uri="{FF2B5EF4-FFF2-40B4-BE49-F238E27FC236}">
                <a16:creationId xmlns:a16="http://schemas.microsoft.com/office/drawing/2014/main" xmlns="" id="{CAC83820-078F-4F44-AFE2-3C1937869F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352801"/>
          <a:ext cx="6096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8" name="Equation" r:id="rId8" imgW="8191500" imgH="4978400" progId="Equation.3">
                  <p:embed/>
                </p:oleObj>
              </mc:Choice>
              <mc:Fallback>
                <p:oleObj name="Equation" r:id="rId8" imgW="8191500" imgH="4978400" progId="Equation.3">
                  <p:embed/>
                  <p:pic>
                    <p:nvPicPr>
                      <p:cNvPr id="82953" name="Object 9">
                        <a:extLst>
                          <a:ext uri="{FF2B5EF4-FFF2-40B4-BE49-F238E27FC236}">
                            <a16:creationId xmlns:a16="http://schemas.microsoft.com/office/drawing/2014/main" xmlns="" id="{CAC83820-078F-4F44-AFE2-3C1937869F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52801"/>
                        <a:ext cx="6096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Rectangle 11">
            <a:extLst>
              <a:ext uri="{FF2B5EF4-FFF2-40B4-BE49-F238E27FC236}">
                <a16:creationId xmlns:a16="http://schemas.microsoft.com/office/drawing/2014/main" xmlns="" id="{C469DE48-9E0F-9A4D-BB24-0F46DDB5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1" y="3352800"/>
            <a:ext cx="39973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can be calculated by differentiating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2955" name="Rectangle 13">
            <a:extLst>
              <a:ext uri="{FF2B5EF4-FFF2-40B4-BE49-F238E27FC236}">
                <a16:creationId xmlns:a16="http://schemas.microsoft.com/office/drawing/2014/main" xmlns="" id="{320636BB-16F5-A742-AD24-6AFD943EC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82956" name="Object 12">
            <a:extLst>
              <a:ext uri="{FF2B5EF4-FFF2-40B4-BE49-F238E27FC236}">
                <a16:creationId xmlns:a16="http://schemas.microsoft.com/office/drawing/2014/main" xmlns="" id="{4265601B-AC65-D94A-8B57-3F2DEE05C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962401"/>
          <a:ext cx="3505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9" name="Equation" r:id="rId10" imgW="55295800" imgH="11112500" progId="Equation.3">
                  <p:embed/>
                </p:oleObj>
              </mc:Choice>
              <mc:Fallback>
                <p:oleObj name="Equation" r:id="rId10" imgW="55295800" imgH="11112500" progId="Equation.3">
                  <p:embed/>
                  <p:pic>
                    <p:nvPicPr>
                      <p:cNvPr id="82956" name="Object 12">
                        <a:extLst>
                          <a:ext uri="{FF2B5EF4-FFF2-40B4-BE49-F238E27FC236}">
                            <a16:creationId xmlns:a16="http://schemas.microsoft.com/office/drawing/2014/main" xmlns="" id="{4265601B-AC65-D94A-8B57-3F2DEE05C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62401"/>
                        <a:ext cx="3505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7" name="Rectangle 14">
            <a:extLst>
              <a:ext uri="{FF2B5EF4-FFF2-40B4-BE49-F238E27FC236}">
                <a16:creationId xmlns:a16="http://schemas.microsoft.com/office/drawing/2014/main" xmlns="" id="{65781272-B740-A242-8E3B-0083EB71C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794250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twice as</a:t>
            </a:r>
          </a:p>
        </p:txBody>
      </p:sp>
      <p:sp>
        <p:nvSpPr>
          <p:cNvPr id="82958" name="Rectangle 16">
            <a:extLst>
              <a:ext uri="{FF2B5EF4-FFF2-40B4-BE49-F238E27FC236}">
                <a16:creationId xmlns:a16="http://schemas.microsoft.com/office/drawing/2014/main" xmlns="" id="{86B56145-52A6-584F-8CA8-B64FC2E7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82959" name="Object 15">
            <a:extLst>
              <a:ext uri="{FF2B5EF4-FFF2-40B4-BE49-F238E27FC236}">
                <a16:creationId xmlns:a16="http://schemas.microsoft.com/office/drawing/2014/main" xmlns="" id="{EB83BD42-2B45-9142-985C-E9589FD82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334001"/>
          <a:ext cx="16002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20" name="Equation" r:id="rId12" imgW="20485100" imgH="9067800" progId="Equation.3">
                  <p:embed/>
                </p:oleObj>
              </mc:Choice>
              <mc:Fallback>
                <p:oleObj name="Equation" r:id="rId12" imgW="20485100" imgH="9067800" progId="Equation.3">
                  <p:embed/>
                  <p:pic>
                    <p:nvPicPr>
                      <p:cNvPr id="82959" name="Object 15">
                        <a:extLst>
                          <a:ext uri="{FF2B5EF4-FFF2-40B4-BE49-F238E27FC236}">
                            <a16:creationId xmlns:a16="http://schemas.microsoft.com/office/drawing/2014/main" xmlns="" id="{EB83BD42-2B45-9142-985C-E9589FD82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34001"/>
                        <a:ext cx="16002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0" name="Rectangle 17">
            <a:extLst>
              <a:ext uri="{FF2B5EF4-FFF2-40B4-BE49-F238E27FC236}">
                <a16:creationId xmlns:a16="http://schemas.microsoft.com/office/drawing/2014/main" xmlns="" id="{FCD8B8E6-A741-A742-8138-14C4632A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1" y="5410200"/>
            <a:ext cx="650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and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2961" name="Rectangle 19">
            <a:extLst>
              <a:ext uri="{FF2B5EF4-FFF2-40B4-BE49-F238E27FC236}">
                <a16:creationId xmlns:a16="http://schemas.microsoft.com/office/drawing/2014/main" xmlns="" id="{F5A51975-9F24-8F4B-ADFC-391235DED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82962" name="Object 18">
            <a:extLst>
              <a:ext uri="{FF2B5EF4-FFF2-40B4-BE49-F238E27FC236}">
                <a16:creationId xmlns:a16="http://schemas.microsoft.com/office/drawing/2014/main" xmlns="" id="{D25FCF48-DFA4-D44E-92C0-9EBB23A409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5257800"/>
          <a:ext cx="1524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21" name="Equation" r:id="rId14" imgW="20485100" imgH="9067800" progId="Equation.3">
                  <p:embed/>
                </p:oleObj>
              </mc:Choice>
              <mc:Fallback>
                <p:oleObj name="Equation" r:id="rId14" imgW="20485100" imgH="9067800" progId="Equation.3">
                  <p:embed/>
                  <p:pic>
                    <p:nvPicPr>
                      <p:cNvPr id="82962" name="Object 18">
                        <a:extLst>
                          <a:ext uri="{FF2B5EF4-FFF2-40B4-BE49-F238E27FC236}">
                            <a16:creationId xmlns:a16="http://schemas.microsoft.com/office/drawing/2014/main" xmlns="" id="{D25FCF48-DFA4-D44E-92C0-9EBB23A409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1524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7785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>
            <a:extLst>
              <a:ext uri="{FF2B5EF4-FFF2-40B4-BE49-F238E27FC236}">
                <a16:creationId xmlns:a16="http://schemas.microsoft.com/office/drawing/2014/main" xmlns="" id="{DD41C974-EFEE-2640-9E6D-0524706DF3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b="1"/>
              <a:t>Example 4 Cont.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xmlns="" id="{47E55CC9-7D2F-9947-ABD8-109E1E499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33600"/>
            <a:ext cx="1595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Knowing that</a:t>
            </a:r>
          </a:p>
        </p:txBody>
      </p:sp>
      <p:graphicFrame>
        <p:nvGraphicFramePr>
          <p:cNvPr id="84997" name="Object 5">
            <a:extLst>
              <a:ext uri="{FF2B5EF4-FFF2-40B4-BE49-F238E27FC236}">
                <a16:creationId xmlns:a16="http://schemas.microsoft.com/office/drawing/2014/main" xmlns="" id="{4E49AED4-3AAC-0444-B75A-AE96550FD8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590801"/>
          <a:ext cx="12954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7" name="Equation" r:id="rId4" imgW="18135600" imgH="9067800" progId="Equation.3">
                  <p:embed/>
                </p:oleObj>
              </mc:Choice>
              <mc:Fallback>
                <p:oleObj name="Equation" r:id="rId4" imgW="18135600" imgH="9067800" progId="Equation.3">
                  <p:embed/>
                  <p:pic>
                    <p:nvPicPr>
                      <p:cNvPr id="84997" name="Object 5">
                        <a:extLst>
                          <a:ext uri="{FF2B5EF4-FFF2-40B4-BE49-F238E27FC236}">
                            <a16:creationId xmlns:a16="http://schemas.microsoft.com/office/drawing/2014/main" xmlns="" id="{4E49AED4-3AAC-0444-B75A-AE96550FD8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90801"/>
                        <a:ext cx="12954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Rectangle 7">
            <a:extLst>
              <a:ext uri="{FF2B5EF4-FFF2-40B4-BE49-F238E27FC236}">
                <a16:creationId xmlns:a16="http://schemas.microsoft.com/office/drawing/2014/main" xmlns="" id="{F38708F7-3122-D347-A27B-BECD1AB7B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2743200"/>
            <a:ext cx="650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and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4999" name="Rectangle 9">
            <a:extLst>
              <a:ext uri="{FF2B5EF4-FFF2-40B4-BE49-F238E27FC236}">
                <a16:creationId xmlns:a16="http://schemas.microsoft.com/office/drawing/2014/main" xmlns="" id="{EB6F6A6E-C2B1-D643-BBB9-EBA8FF442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85000" name="Object 8">
            <a:extLst>
              <a:ext uri="{FF2B5EF4-FFF2-40B4-BE49-F238E27FC236}">
                <a16:creationId xmlns:a16="http://schemas.microsoft.com/office/drawing/2014/main" xmlns="" id="{C6C2CE6F-7BEE-4043-9861-EE99D8F76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667000"/>
          <a:ext cx="12192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8" name="Equation" r:id="rId6" imgW="19304000" imgH="9944100" progId="Equation.3">
                  <p:embed/>
                </p:oleObj>
              </mc:Choice>
              <mc:Fallback>
                <p:oleObj name="Equation" r:id="rId6" imgW="19304000" imgH="9944100" progId="Equation.3">
                  <p:embed/>
                  <p:pic>
                    <p:nvPicPr>
                      <p:cNvPr id="85000" name="Object 8">
                        <a:extLst>
                          <a:ext uri="{FF2B5EF4-FFF2-40B4-BE49-F238E27FC236}">
                            <a16:creationId xmlns:a16="http://schemas.microsoft.com/office/drawing/2014/main" xmlns="" id="{C6C2CE6F-7BEE-4043-9861-EE99D8F76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667000"/>
                        <a:ext cx="12192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1" name="Rectangle 11">
            <a:extLst>
              <a:ext uri="{FF2B5EF4-FFF2-40B4-BE49-F238E27FC236}">
                <a16:creationId xmlns:a16="http://schemas.microsoft.com/office/drawing/2014/main" xmlns="" id="{87DEEECB-058C-E64D-B847-648FD7607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85002" name="Object 10">
            <a:extLst>
              <a:ext uri="{FF2B5EF4-FFF2-40B4-BE49-F238E27FC236}">
                <a16:creationId xmlns:a16="http://schemas.microsoft.com/office/drawing/2014/main" xmlns="" id="{0526EAF1-CEE7-6344-9DBA-EABEFBEAA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581401"/>
          <a:ext cx="51054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9" name="Equation" r:id="rId8" imgW="82207100" imgH="11112500" progId="Equation.3">
                  <p:embed/>
                </p:oleObj>
              </mc:Choice>
              <mc:Fallback>
                <p:oleObj name="Equation" r:id="rId8" imgW="82207100" imgH="11112500" progId="Equation.3">
                  <p:embed/>
                  <p:pic>
                    <p:nvPicPr>
                      <p:cNvPr id="85002" name="Object 10">
                        <a:extLst>
                          <a:ext uri="{FF2B5EF4-FFF2-40B4-BE49-F238E27FC236}">
                            <a16:creationId xmlns:a16="http://schemas.microsoft.com/office/drawing/2014/main" xmlns="" id="{0526EAF1-CEE7-6344-9DBA-EABEFBEAA3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81401"/>
                        <a:ext cx="51054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3" name="Rectangle 13">
            <a:extLst>
              <a:ext uri="{FF2B5EF4-FFF2-40B4-BE49-F238E27FC236}">
                <a16:creationId xmlns:a16="http://schemas.microsoft.com/office/drawing/2014/main" xmlns="" id="{2BE79302-C14E-6444-90A9-5DFF550E8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31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5004" name="Rectangle 15">
            <a:extLst>
              <a:ext uri="{FF2B5EF4-FFF2-40B4-BE49-F238E27FC236}">
                <a16:creationId xmlns:a16="http://schemas.microsoft.com/office/drawing/2014/main" xmlns="" id="{42943B7D-AA6A-4045-ACA2-911A13CA8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85005" name="Object 14">
            <a:extLst>
              <a:ext uri="{FF2B5EF4-FFF2-40B4-BE49-F238E27FC236}">
                <a16:creationId xmlns:a16="http://schemas.microsoft.com/office/drawing/2014/main" xmlns="" id="{C82ED217-B239-6F43-9B68-3B317E2DD6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1" y="5410200"/>
          <a:ext cx="16811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0" name="Equation" r:id="rId10" imgW="24866600" imgH="9067800" progId="Equation.3">
                  <p:embed/>
                </p:oleObj>
              </mc:Choice>
              <mc:Fallback>
                <p:oleObj name="Equation" r:id="rId10" imgW="24866600" imgH="9067800" progId="Equation.3">
                  <p:embed/>
                  <p:pic>
                    <p:nvPicPr>
                      <p:cNvPr id="85005" name="Object 14">
                        <a:extLst>
                          <a:ext uri="{FF2B5EF4-FFF2-40B4-BE49-F238E27FC236}">
                            <a16:creationId xmlns:a16="http://schemas.microsoft.com/office/drawing/2014/main" xmlns="" id="{C82ED217-B239-6F43-9B68-3B317E2DD6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5410200"/>
                        <a:ext cx="16811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6" name="Object 12">
            <a:extLst>
              <a:ext uri="{FF2B5EF4-FFF2-40B4-BE49-F238E27FC236}">
                <a16:creationId xmlns:a16="http://schemas.microsoft.com/office/drawing/2014/main" xmlns="" id="{E3A5010A-4EA9-344B-9BB6-B1369514E1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419600"/>
          <a:ext cx="6369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1" name="Equation" r:id="rId12" imgW="93332300" imgH="12293600" progId="Equation.3">
                  <p:embed/>
                </p:oleObj>
              </mc:Choice>
              <mc:Fallback>
                <p:oleObj name="Equation" r:id="rId12" imgW="93332300" imgH="12293600" progId="Equation.3">
                  <p:embed/>
                  <p:pic>
                    <p:nvPicPr>
                      <p:cNvPr id="85006" name="Object 12">
                        <a:extLst>
                          <a:ext uri="{FF2B5EF4-FFF2-40B4-BE49-F238E27FC236}">
                            <a16:creationId xmlns:a16="http://schemas.microsoft.com/office/drawing/2014/main" xmlns="" id="{E3A5010A-4EA9-344B-9BB6-B1369514E1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19600"/>
                        <a:ext cx="63690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596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>
            <a:extLst>
              <a:ext uri="{FF2B5EF4-FFF2-40B4-BE49-F238E27FC236}">
                <a16:creationId xmlns:a16="http://schemas.microsoft.com/office/drawing/2014/main" xmlns="" id="{0A06E03B-FFC3-354A-952C-869110B012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b="1"/>
              <a:t>Example 4 Cont.</a:t>
            </a:r>
          </a:p>
        </p:txBody>
      </p:sp>
      <p:sp>
        <p:nvSpPr>
          <p:cNvPr id="87044" name="Rectangle 5">
            <a:extLst>
              <a:ext uri="{FF2B5EF4-FFF2-40B4-BE49-F238E27FC236}">
                <a16:creationId xmlns:a16="http://schemas.microsoft.com/office/drawing/2014/main" xmlns="" id="{FD5C6831-D443-8B4C-B82B-0BBB1AB60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7045" name="Rectangle 7">
            <a:extLst>
              <a:ext uri="{FF2B5EF4-FFF2-40B4-BE49-F238E27FC236}">
                <a16:creationId xmlns:a16="http://schemas.microsoft.com/office/drawing/2014/main" xmlns="" id="{780711C5-A562-624A-AF3C-6223B26A5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8790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7046" name="Rectangle 10">
            <a:extLst>
              <a:ext uri="{FF2B5EF4-FFF2-40B4-BE49-F238E27FC236}">
                <a16:creationId xmlns:a16="http://schemas.microsoft.com/office/drawing/2014/main" xmlns="" id="{01E06411-C244-1342-A8C8-8F6003F02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7047" name="Rectangle 12">
            <a:extLst>
              <a:ext uri="{FF2B5EF4-FFF2-40B4-BE49-F238E27FC236}">
                <a16:creationId xmlns:a16="http://schemas.microsoft.com/office/drawing/2014/main" xmlns="" id="{E5DAF0C0-643A-A24E-81D7-60118B37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87048" name="Object 4">
            <a:extLst>
              <a:ext uri="{FF2B5EF4-FFF2-40B4-BE49-F238E27FC236}">
                <a16:creationId xmlns:a16="http://schemas.microsoft.com/office/drawing/2014/main" xmlns="" id="{4ED1A679-A202-EA43-9E8D-5EFAFFC9BF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514600"/>
          <a:ext cx="1790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8" name="Equation" r:id="rId4" imgW="27203400" imgH="17551400" progId="Equation.3">
                  <p:embed/>
                </p:oleObj>
              </mc:Choice>
              <mc:Fallback>
                <p:oleObj name="Equation" r:id="rId4" imgW="27203400" imgH="17551400" progId="Equation.3">
                  <p:embed/>
                  <p:pic>
                    <p:nvPicPr>
                      <p:cNvPr id="87048" name="Object 4">
                        <a:extLst>
                          <a:ext uri="{FF2B5EF4-FFF2-40B4-BE49-F238E27FC236}">
                            <a16:creationId xmlns:a16="http://schemas.microsoft.com/office/drawing/2014/main" xmlns="" id="{4ED1A679-A202-EA43-9E8D-5EFAFFC9BF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4600"/>
                        <a:ext cx="1790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6">
            <a:extLst>
              <a:ext uri="{FF2B5EF4-FFF2-40B4-BE49-F238E27FC236}">
                <a16:creationId xmlns:a16="http://schemas.microsoft.com/office/drawing/2014/main" xmlns="" id="{626D028E-C11B-8949-943E-0B0C24491C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1" y="3810001"/>
          <a:ext cx="22463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9" name="Equation" r:id="rId6" imgW="33350200" imgH="14046200" progId="Equation.3">
                  <p:embed/>
                </p:oleObj>
              </mc:Choice>
              <mc:Fallback>
                <p:oleObj name="Equation" r:id="rId6" imgW="33350200" imgH="14046200" progId="Equation.3">
                  <p:embed/>
                  <p:pic>
                    <p:nvPicPr>
                      <p:cNvPr id="87049" name="Object 6">
                        <a:extLst>
                          <a:ext uri="{FF2B5EF4-FFF2-40B4-BE49-F238E27FC236}">
                            <a16:creationId xmlns:a16="http://schemas.microsoft.com/office/drawing/2014/main" xmlns="" id="{626D028E-C11B-8949-943E-0B0C24491C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3810001"/>
                        <a:ext cx="224631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0" name="Rectangle 8">
            <a:extLst>
              <a:ext uri="{FF2B5EF4-FFF2-40B4-BE49-F238E27FC236}">
                <a16:creationId xmlns:a16="http://schemas.microsoft.com/office/drawing/2014/main" xmlns="" id="{DEB630B7-CBA8-A347-A111-3DD6B6920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6" y="4933950"/>
            <a:ext cx="3762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The absolute relative true error is</a:t>
            </a:r>
          </a:p>
        </p:txBody>
      </p:sp>
      <p:graphicFrame>
        <p:nvGraphicFramePr>
          <p:cNvPr id="87051" name="Object 9">
            <a:extLst>
              <a:ext uri="{FF2B5EF4-FFF2-40B4-BE49-F238E27FC236}">
                <a16:creationId xmlns:a16="http://schemas.microsoft.com/office/drawing/2014/main" xmlns="" id="{4FCD2A53-F0B1-9640-AF8A-844CAA216A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1" y="5467351"/>
          <a:ext cx="27987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0" name="Equation" r:id="rId8" imgW="43599100" imgH="9944100" progId="Equation.3">
                  <p:embed/>
                </p:oleObj>
              </mc:Choice>
              <mc:Fallback>
                <p:oleObj name="Equation" r:id="rId8" imgW="43599100" imgH="9944100" progId="Equation.3">
                  <p:embed/>
                  <p:pic>
                    <p:nvPicPr>
                      <p:cNvPr id="87051" name="Object 9">
                        <a:extLst>
                          <a:ext uri="{FF2B5EF4-FFF2-40B4-BE49-F238E27FC236}">
                            <a16:creationId xmlns:a16="http://schemas.microsoft.com/office/drawing/2014/main" xmlns="" id="{4FCD2A53-F0B1-9640-AF8A-844CAA216A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5467351"/>
                        <a:ext cx="279876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2" name="Object 11">
            <a:extLst>
              <a:ext uri="{FF2B5EF4-FFF2-40B4-BE49-F238E27FC236}">
                <a16:creationId xmlns:a16="http://schemas.microsoft.com/office/drawing/2014/main" xmlns="" id="{0B41143D-A398-0545-A2A7-971A738B00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8813" y="6229350"/>
          <a:ext cx="114935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1" name="Equation" r:id="rId10" imgW="16967200" imgH="4102100" progId="Equation.3">
                  <p:embed/>
                </p:oleObj>
              </mc:Choice>
              <mc:Fallback>
                <p:oleObj name="Equation" r:id="rId10" imgW="16967200" imgH="4102100" progId="Equation.3">
                  <p:embed/>
                  <p:pic>
                    <p:nvPicPr>
                      <p:cNvPr id="87052" name="Object 11">
                        <a:extLst>
                          <a:ext uri="{FF2B5EF4-FFF2-40B4-BE49-F238E27FC236}">
                            <a16:creationId xmlns:a16="http://schemas.microsoft.com/office/drawing/2014/main" xmlns="" id="{0B41143D-A398-0545-A2A7-971A738B00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6229350"/>
                        <a:ext cx="114935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3" name="Rectangle 13">
            <a:extLst>
              <a:ext uri="{FF2B5EF4-FFF2-40B4-BE49-F238E27FC236}">
                <a16:creationId xmlns:a16="http://schemas.microsoft.com/office/drawing/2014/main" xmlns="" id="{666BB80A-6F2A-BB45-BF60-1652F85B3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2133601"/>
            <a:ext cx="33750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Similarly it can be shown that</a:t>
            </a:r>
          </a:p>
        </p:txBody>
      </p:sp>
    </p:spTree>
    <p:extLst>
      <p:ext uri="{BB962C8B-B14F-4D97-AF65-F5344CB8AC3E}">
        <p14:creationId xmlns:p14="http://schemas.microsoft.com/office/powerpoint/2010/main" val="470828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>
            <a:extLst>
              <a:ext uri="{FF2B5EF4-FFF2-40B4-BE49-F238E27FC236}">
                <a16:creationId xmlns:a16="http://schemas.microsoft.com/office/drawing/2014/main" xmlns="" id="{DAB944E2-B127-5F42-B1A4-28C3B456F9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sz="4000" b="1" dirty="0"/>
              <a:t>Higher order accuracy of higher order derivatives</a:t>
            </a: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xmlns="" id="{3B09915E-51FC-384C-BB76-31E5705F6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2057400"/>
            <a:ext cx="82724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The formula given by equation (5) is a forward difference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900">
                <a:latin typeface="Tahoma" panose="020B0604030504040204" pitchFamily="34" charset="0"/>
              </a:rPr>
              <a:t>approximation of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xmlns="" id="{1C925A98-22A4-8A48-A437-45BF1B670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584450"/>
            <a:ext cx="4470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the second derivative and has the error </a:t>
            </a:r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xmlns="" id="{B4C623CA-573E-4248-B93D-3A8914717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590800"/>
            <a:ext cx="1809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of the order of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</a:p>
        </p:txBody>
      </p:sp>
      <p:graphicFrame>
        <p:nvGraphicFramePr>
          <p:cNvPr id="89095" name="Object 7">
            <a:extLst>
              <a:ext uri="{FF2B5EF4-FFF2-40B4-BE49-F238E27FC236}">
                <a16:creationId xmlns:a16="http://schemas.microsoft.com/office/drawing/2014/main" xmlns="" id="{252CDAA3-0DC6-9B43-B35B-2F1D96E635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2667001"/>
          <a:ext cx="457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9" name="Equation" r:id="rId4" imgW="7023100" imgH="4978400" progId="Equation.3">
                  <p:embed/>
                </p:oleObj>
              </mc:Choice>
              <mc:Fallback>
                <p:oleObj name="Equation" r:id="rId4" imgW="7023100" imgH="4978400" progId="Equation.3">
                  <p:embed/>
                  <p:pic>
                    <p:nvPicPr>
                      <p:cNvPr id="89095" name="Object 7">
                        <a:extLst>
                          <a:ext uri="{FF2B5EF4-FFF2-40B4-BE49-F238E27FC236}">
                            <a16:creationId xmlns:a16="http://schemas.microsoft.com/office/drawing/2014/main" xmlns="" id="{252CDAA3-0DC6-9B43-B35B-2F1D96E635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667001"/>
                        <a:ext cx="4572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6" name="Rectangle 9">
            <a:extLst>
              <a:ext uri="{FF2B5EF4-FFF2-40B4-BE49-F238E27FC236}">
                <a16:creationId xmlns:a16="http://schemas.microsoft.com/office/drawing/2014/main" xmlns="" id="{3D88FAE4-92E2-DC4C-B754-51451EC4F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1" y="2667000"/>
            <a:ext cx="16160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. Can we get </a:t>
            </a:r>
          </a:p>
        </p:txBody>
      </p:sp>
      <p:sp>
        <p:nvSpPr>
          <p:cNvPr id="89097" name="Rectangle 10">
            <a:extLst>
              <a:ext uri="{FF2B5EF4-FFF2-40B4-BE49-F238E27FC236}">
                <a16:creationId xmlns:a16="http://schemas.microsoft.com/office/drawing/2014/main" xmlns="" id="{522E4BE3-E8EE-9848-AE20-611482632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3124200"/>
            <a:ext cx="80438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a formula that has a better accuracy?  We can get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900">
                <a:latin typeface="Tahoma" panose="020B0604030504040204" pitchFamily="34" charset="0"/>
              </a:rPr>
              <a:t>the central difference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9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9098" name="Rectangle 11">
            <a:extLst>
              <a:ext uri="{FF2B5EF4-FFF2-40B4-BE49-F238E27FC236}">
                <a16:creationId xmlns:a16="http://schemas.microsoft.com/office/drawing/2014/main" xmlns="" id="{FB92769A-ECD2-7848-81DF-CE3E0E50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3657600"/>
            <a:ext cx="4486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approximation of the second derivative.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9099" name="Rectangle 12">
            <a:extLst>
              <a:ext uri="{FF2B5EF4-FFF2-40B4-BE49-F238E27FC236}">
                <a16:creationId xmlns:a16="http://schemas.microsoft.com/office/drawing/2014/main" xmlns="" id="{6E430957-7CA5-9F4B-88AC-0027138EB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267200"/>
            <a:ext cx="24590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8001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8001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800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The Taylor series for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9100" name="Rectangle 14">
            <a:extLst>
              <a:ext uri="{FF2B5EF4-FFF2-40B4-BE49-F238E27FC236}">
                <a16:creationId xmlns:a16="http://schemas.microsoft.com/office/drawing/2014/main" xmlns="" id="{4D4F5136-A0AA-794C-911B-A883B6666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933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89101" name="Object 13">
            <a:extLst>
              <a:ext uri="{FF2B5EF4-FFF2-40B4-BE49-F238E27FC236}">
                <a16:creationId xmlns:a16="http://schemas.microsoft.com/office/drawing/2014/main" xmlns="" id="{7668233A-73DF-C149-A680-FC4C8CC5C8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953001"/>
          <a:ext cx="65532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0" name="Equation" r:id="rId6" imgW="105029000" imgH="9359900" progId="Equation.3">
                  <p:embed/>
                </p:oleObj>
              </mc:Choice>
              <mc:Fallback>
                <p:oleObj name="Equation" r:id="rId6" imgW="105029000" imgH="9359900" progId="Equation.3">
                  <p:embed/>
                  <p:pic>
                    <p:nvPicPr>
                      <p:cNvPr id="89101" name="Object 13">
                        <a:extLst>
                          <a:ext uri="{FF2B5EF4-FFF2-40B4-BE49-F238E27FC236}">
                            <a16:creationId xmlns:a16="http://schemas.microsoft.com/office/drawing/2014/main" xmlns="" id="{7668233A-73DF-C149-A680-FC4C8CC5C8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953001"/>
                        <a:ext cx="65532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2" name="Rectangle 15">
            <a:extLst>
              <a:ext uri="{FF2B5EF4-FFF2-40B4-BE49-F238E27FC236}">
                <a16:creationId xmlns:a16="http://schemas.microsoft.com/office/drawing/2014/main" xmlns="" id="{B0ADF6C4-9CB2-6649-B23A-A681BD86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562600"/>
            <a:ext cx="8397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8001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8001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800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where</a:t>
            </a:r>
          </a:p>
        </p:txBody>
      </p:sp>
      <p:sp>
        <p:nvSpPr>
          <p:cNvPr id="89103" name="Rectangle 17">
            <a:extLst>
              <a:ext uri="{FF2B5EF4-FFF2-40B4-BE49-F238E27FC236}">
                <a16:creationId xmlns:a16="http://schemas.microsoft.com/office/drawing/2014/main" xmlns="" id="{51601565-58F4-744C-8EB0-F43FA96B2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89104" name="Object 16">
            <a:extLst>
              <a:ext uri="{FF2B5EF4-FFF2-40B4-BE49-F238E27FC236}">
                <a16:creationId xmlns:a16="http://schemas.microsoft.com/office/drawing/2014/main" xmlns="" id="{4A05680E-AC3F-D64C-9F68-10F9F7F206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6019800"/>
          <a:ext cx="1524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1" name="Equation" r:id="rId8" imgW="19900900" imgH="5270500" progId="Equation.3">
                  <p:embed/>
                </p:oleObj>
              </mc:Choice>
              <mc:Fallback>
                <p:oleObj name="Equation" r:id="rId8" imgW="19900900" imgH="5270500" progId="Equation.3">
                  <p:embed/>
                  <p:pic>
                    <p:nvPicPr>
                      <p:cNvPr id="89104" name="Object 16">
                        <a:extLst>
                          <a:ext uri="{FF2B5EF4-FFF2-40B4-BE49-F238E27FC236}">
                            <a16:creationId xmlns:a16="http://schemas.microsoft.com/office/drawing/2014/main" xmlns="" id="{4A05680E-AC3F-D64C-9F68-10F9F7F206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019800"/>
                        <a:ext cx="15240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5" name="Rectangle 18">
            <a:extLst>
              <a:ext uri="{FF2B5EF4-FFF2-40B4-BE49-F238E27FC236}">
                <a16:creationId xmlns:a16="http://schemas.microsoft.com/office/drawing/2014/main" xmlns="" id="{EBB22129-7DBC-2C49-B9B6-E741569C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5029200"/>
            <a:ext cx="5000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3353020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>
            <a:extLst>
              <a:ext uri="{FF2B5EF4-FFF2-40B4-BE49-F238E27FC236}">
                <a16:creationId xmlns:a16="http://schemas.microsoft.com/office/drawing/2014/main" xmlns="" id="{1AD0107F-0C06-6F4F-AAD7-690B45CBE3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sz="4000" b="1" dirty="0"/>
              <a:t>Higher order accuracy of higher order derivatives Cont.</a:t>
            </a:r>
          </a:p>
        </p:txBody>
      </p:sp>
      <p:sp>
        <p:nvSpPr>
          <p:cNvPr id="91140" name="Rectangle 5">
            <a:extLst>
              <a:ext uri="{FF2B5EF4-FFF2-40B4-BE49-F238E27FC236}">
                <a16:creationId xmlns:a16="http://schemas.microsoft.com/office/drawing/2014/main" xmlns="" id="{00FC1867-D551-1A40-8103-A8B5AFDA8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933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91141" name="Object 4">
            <a:extLst>
              <a:ext uri="{FF2B5EF4-FFF2-40B4-BE49-F238E27FC236}">
                <a16:creationId xmlns:a16="http://schemas.microsoft.com/office/drawing/2014/main" xmlns="" id="{C1A61FA2-0293-1B42-AD7F-A145C24377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133600"/>
          <a:ext cx="6477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1" name="Equation" r:id="rId4" imgW="104736900" imgH="9359900" progId="Equation.3">
                  <p:embed/>
                </p:oleObj>
              </mc:Choice>
              <mc:Fallback>
                <p:oleObj name="Equation" r:id="rId4" imgW="104736900" imgH="9359900" progId="Equation.3">
                  <p:embed/>
                  <p:pic>
                    <p:nvPicPr>
                      <p:cNvPr id="91141" name="Object 4">
                        <a:extLst>
                          <a:ext uri="{FF2B5EF4-FFF2-40B4-BE49-F238E27FC236}">
                            <a16:creationId xmlns:a16="http://schemas.microsoft.com/office/drawing/2014/main" xmlns="" id="{C1A61FA2-0293-1B42-AD7F-A145C24377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33600"/>
                        <a:ext cx="6477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Rectangle 6">
            <a:extLst>
              <a:ext uri="{FF2B5EF4-FFF2-40B4-BE49-F238E27FC236}">
                <a16:creationId xmlns:a16="http://schemas.microsoft.com/office/drawing/2014/main" xmlns="" id="{645E293F-4456-C84A-B6D8-5B2B0C78E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743200"/>
            <a:ext cx="8397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8001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8001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800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where</a:t>
            </a:r>
          </a:p>
        </p:txBody>
      </p:sp>
      <p:sp>
        <p:nvSpPr>
          <p:cNvPr id="91143" name="Rectangle 8">
            <a:extLst>
              <a:ext uri="{FF2B5EF4-FFF2-40B4-BE49-F238E27FC236}">
                <a16:creationId xmlns:a16="http://schemas.microsoft.com/office/drawing/2014/main" xmlns="" id="{90F8D1CA-2C47-C14D-8F0B-808AB51AA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91144" name="Object 7">
            <a:extLst>
              <a:ext uri="{FF2B5EF4-FFF2-40B4-BE49-F238E27FC236}">
                <a16:creationId xmlns:a16="http://schemas.microsoft.com/office/drawing/2014/main" xmlns="" id="{3FE315F6-D2D7-074D-BE3D-1C7519050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276600"/>
          <a:ext cx="1371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2" name="Equation" r:id="rId6" imgW="19900900" imgH="5270500" progId="Equation.3">
                  <p:embed/>
                </p:oleObj>
              </mc:Choice>
              <mc:Fallback>
                <p:oleObj name="Equation" r:id="rId6" imgW="19900900" imgH="5270500" progId="Equation.3">
                  <p:embed/>
                  <p:pic>
                    <p:nvPicPr>
                      <p:cNvPr id="91144" name="Object 7">
                        <a:extLst>
                          <a:ext uri="{FF2B5EF4-FFF2-40B4-BE49-F238E27FC236}">
                            <a16:creationId xmlns:a16="http://schemas.microsoft.com/office/drawing/2014/main" xmlns="" id="{3FE315F6-D2D7-074D-BE3D-1C7519050C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76600"/>
                        <a:ext cx="13716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5" name="Rectangle 9">
            <a:extLst>
              <a:ext uri="{FF2B5EF4-FFF2-40B4-BE49-F238E27FC236}">
                <a16:creationId xmlns:a16="http://schemas.microsoft.com/office/drawing/2014/main" xmlns="" id="{C9291C38-8F24-3541-9491-77EF96A58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1" y="2209800"/>
            <a:ext cx="5000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(7)</a:t>
            </a:r>
          </a:p>
        </p:txBody>
      </p:sp>
      <p:sp>
        <p:nvSpPr>
          <p:cNvPr id="91146" name="Rectangle 10">
            <a:extLst>
              <a:ext uri="{FF2B5EF4-FFF2-40B4-BE49-F238E27FC236}">
                <a16:creationId xmlns:a16="http://schemas.microsoft.com/office/drawing/2014/main" xmlns="" id="{C60B3445-8CE4-8E45-9322-A2F112C2E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3810000"/>
            <a:ext cx="3978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8001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8001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800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00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Adding equations (6) and (7), gives</a:t>
            </a:r>
          </a:p>
        </p:txBody>
      </p:sp>
      <p:sp>
        <p:nvSpPr>
          <p:cNvPr id="91147" name="Rectangle 12">
            <a:extLst>
              <a:ext uri="{FF2B5EF4-FFF2-40B4-BE49-F238E27FC236}">
                <a16:creationId xmlns:a16="http://schemas.microsoft.com/office/drawing/2014/main" xmlns="" id="{6F97523F-EC30-9142-97E5-FC448DDDE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91148" name="Object 11">
            <a:extLst>
              <a:ext uri="{FF2B5EF4-FFF2-40B4-BE49-F238E27FC236}">
                <a16:creationId xmlns:a16="http://schemas.microsoft.com/office/drawing/2014/main" xmlns="" id="{60556724-A6F7-8F4D-A96E-2EE71B88A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191001"/>
          <a:ext cx="5105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3" name="Equation" r:id="rId8" imgW="77825600" imgH="9944100" progId="Equation.3">
                  <p:embed/>
                </p:oleObj>
              </mc:Choice>
              <mc:Fallback>
                <p:oleObj name="Equation" r:id="rId8" imgW="77825600" imgH="9944100" progId="Equation.3">
                  <p:embed/>
                  <p:pic>
                    <p:nvPicPr>
                      <p:cNvPr id="91148" name="Object 11">
                        <a:extLst>
                          <a:ext uri="{FF2B5EF4-FFF2-40B4-BE49-F238E27FC236}">
                            <a16:creationId xmlns:a16="http://schemas.microsoft.com/office/drawing/2014/main" xmlns="" id="{60556724-A6F7-8F4D-A96E-2EE71B88A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91001"/>
                        <a:ext cx="51054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9" name="Rectangle 14">
            <a:extLst>
              <a:ext uri="{FF2B5EF4-FFF2-40B4-BE49-F238E27FC236}">
                <a16:creationId xmlns:a16="http://schemas.microsoft.com/office/drawing/2014/main" xmlns="" id="{CA55DE85-648A-EB4D-96D7-7621BE6B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648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91150" name="Object 13">
            <a:extLst>
              <a:ext uri="{FF2B5EF4-FFF2-40B4-BE49-F238E27FC236}">
                <a16:creationId xmlns:a16="http://schemas.microsoft.com/office/drawing/2014/main" xmlns="" id="{D7FF711A-194F-EF4F-B1E5-224D418810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105400"/>
          <a:ext cx="4114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4" name="Equation" r:id="rId10" imgW="71094600" imgH="10820400" progId="Equation.3">
                  <p:embed/>
                </p:oleObj>
              </mc:Choice>
              <mc:Fallback>
                <p:oleObj name="Equation" r:id="rId10" imgW="71094600" imgH="10820400" progId="Equation.3">
                  <p:embed/>
                  <p:pic>
                    <p:nvPicPr>
                      <p:cNvPr id="91150" name="Object 13">
                        <a:extLst>
                          <a:ext uri="{FF2B5EF4-FFF2-40B4-BE49-F238E27FC236}">
                            <a16:creationId xmlns:a16="http://schemas.microsoft.com/office/drawing/2014/main" xmlns="" id="{D7FF711A-194F-EF4F-B1E5-224D418810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05400"/>
                        <a:ext cx="4114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1" name="Rectangle 16">
            <a:extLst>
              <a:ext uri="{FF2B5EF4-FFF2-40B4-BE49-F238E27FC236}">
                <a16:creationId xmlns:a16="http://schemas.microsoft.com/office/drawing/2014/main" xmlns="" id="{1D25FF90-6E3C-0642-A577-1E0D1354C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743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91152" name="Object 15">
            <a:extLst>
              <a:ext uri="{FF2B5EF4-FFF2-40B4-BE49-F238E27FC236}">
                <a16:creationId xmlns:a16="http://schemas.microsoft.com/office/drawing/2014/main" xmlns="" id="{0D209E0B-84A3-3D47-A4CA-7433D5AD6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943601"/>
          <a:ext cx="36576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5" name="Equation" r:id="rId12" imgW="61442600" imgH="10236200" progId="Equation.3">
                  <p:embed/>
                </p:oleObj>
              </mc:Choice>
              <mc:Fallback>
                <p:oleObj name="Equation" r:id="rId12" imgW="61442600" imgH="10236200" progId="Equation.3">
                  <p:embed/>
                  <p:pic>
                    <p:nvPicPr>
                      <p:cNvPr id="91152" name="Object 15">
                        <a:extLst>
                          <a:ext uri="{FF2B5EF4-FFF2-40B4-BE49-F238E27FC236}">
                            <a16:creationId xmlns:a16="http://schemas.microsoft.com/office/drawing/2014/main" xmlns="" id="{0D209E0B-84A3-3D47-A4CA-7433D5AD63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943601"/>
                        <a:ext cx="36576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662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xmlns="" id="{CEB30748-305A-7E4D-931E-26A4983E2D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sz="4000" b="1" dirty="0"/>
              <a:t>Forward Difference Approximation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xmlns="" id="{FE2B2CA0-C5B3-CD47-ADC8-7E33B3563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75" y="17430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xmlns="" id="{CFBD3F61-BF52-4344-AE70-555581712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xmlns="" id="{ABC6B3D9-5CAB-A843-9C12-F096C7245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8218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xmlns="" id="{8F5F2953-B6DD-6044-8211-DD894FB71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487739"/>
            <a:ext cx="257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16" name="Rectangle 9">
            <a:extLst>
              <a:ext uri="{FF2B5EF4-FFF2-40B4-BE49-F238E27FC236}">
                <a16:creationId xmlns:a16="http://schemas.microsoft.com/office/drawing/2014/main" xmlns="" id="{3E618AD4-D8BB-8F44-BD90-EA0E372F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7417" name="Rectangle 12">
            <a:extLst>
              <a:ext uri="{FF2B5EF4-FFF2-40B4-BE49-F238E27FC236}">
                <a16:creationId xmlns:a16="http://schemas.microsoft.com/office/drawing/2014/main" xmlns="" id="{E19CCB83-0B76-D240-8F8A-C70D36482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7418" name="Rectangle 16">
            <a:extLst>
              <a:ext uri="{FF2B5EF4-FFF2-40B4-BE49-F238E27FC236}">
                <a16:creationId xmlns:a16="http://schemas.microsoft.com/office/drawing/2014/main" xmlns="" id="{08902F6E-69A3-4841-A4C7-18BC453B1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7419" name="Rectangle 19">
            <a:extLst>
              <a:ext uri="{FF2B5EF4-FFF2-40B4-BE49-F238E27FC236}">
                <a16:creationId xmlns:a16="http://schemas.microsoft.com/office/drawing/2014/main" xmlns="" id="{1FD045DB-B57C-744B-8686-74C3CB029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7420" name="Rectangle 33">
            <a:extLst>
              <a:ext uri="{FF2B5EF4-FFF2-40B4-BE49-F238E27FC236}">
                <a16:creationId xmlns:a16="http://schemas.microsoft.com/office/drawing/2014/main" xmlns="" id="{0ADEF3A2-9EE0-ED4B-B55A-0A6A560AF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7421" name="Rectangle 35">
            <a:extLst>
              <a:ext uri="{FF2B5EF4-FFF2-40B4-BE49-F238E27FC236}">
                <a16:creationId xmlns:a16="http://schemas.microsoft.com/office/drawing/2014/main" xmlns="" id="{9634BFE2-9274-2245-90B3-D2A58673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7422" name="Rectangle 37">
            <a:extLst>
              <a:ext uri="{FF2B5EF4-FFF2-40B4-BE49-F238E27FC236}">
                <a16:creationId xmlns:a16="http://schemas.microsoft.com/office/drawing/2014/main" xmlns="" id="{32DF387B-AEEF-A843-AEDC-432271440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7423" name="Rectangle 43">
            <a:extLst>
              <a:ext uri="{FF2B5EF4-FFF2-40B4-BE49-F238E27FC236}">
                <a16:creationId xmlns:a16="http://schemas.microsoft.com/office/drawing/2014/main" xmlns="" id="{CE03ABD7-7DD7-D147-8EAE-FE9D4412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7424" name="Rectangle 51">
            <a:extLst>
              <a:ext uri="{FF2B5EF4-FFF2-40B4-BE49-F238E27FC236}">
                <a16:creationId xmlns:a16="http://schemas.microsoft.com/office/drawing/2014/main" xmlns="" id="{A996E245-1611-1947-A59F-D6476388E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7425" name="Rectangle 54">
            <a:extLst>
              <a:ext uri="{FF2B5EF4-FFF2-40B4-BE49-F238E27FC236}">
                <a16:creationId xmlns:a16="http://schemas.microsoft.com/office/drawing/2014/main" xmlns="" id="{6FFADA03-AC79-654C-B8B1-7432BEEA5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7426" name="Rectangle 57">
            <a:extLst>
              <a:ext uri="{FF2B5EF4-FFF2-40B4-BE49-F238E27FC236}">
                <a16:creationId xmlns:a16="http://schemas.microsoft.com/office/drawing/2014/main" xmlns="" id="{256FCDA5-8959-6B4D-91DD-F7DEA7AD6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7427" name="Rectangle 78">
            <a:extLst>
              <a:ext uri="{FF2B5EF4-FFF2-40B4-BE49-F238E27FC236}">
                <a16:creationId xmlns:a16="http://schemas.microsoft.com/office/drawing/2014/main" xmlns="" id="{3425828A-43D6-8D49-B309-97D56C048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7428" name="Rectangle 80">
            <a:extLst>
              <a:ext uri="{FF2B5EF4-FFF2-40B4-BE49-F238E27FC236}">
                <a16:creationId xmlns:a16="http://schemas.microsoft.com/office/drawing/2014/main" xmlns="" id="{EA1890A2-789B-1148-B588-28C08CC75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7429" name="Rectangle 83">
            <a:extLst>
              <a:ext uri="{FF2B5EF4-FFF2-40B4-BE49-F238E27FC236}">
                <a16:creationId xmlns:a16="http://schemas.microsoft.com/office/drawing/2014/main" xmlns="" id="{22441B99-C295-F54A-B6D2-17393A9E4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7430" name="Rectangle 85">
            <a:extLst>
              <a:ext uri="{FF2B5EF4-FFF2-40B4-BE49-F238E27FC236}">
                <a16:creationId xmlns:a16="http://schemas.microsoft.com/office/drawing/2014/main" xmlns="" id="{AE3BD03D-BA3D-6E47-85D2-F25DE5CFC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7431" name="Rectangle 92">
            <a:extLst>
              <a:ext uri="{FF2B5EF4-FFF2-40B4-BE49-F238E27FC236}">
                <a16:creationId xmlns:a16="http://schemas.microsoft.com/office/drawing/2014/main" xmlns="" id="{3E5048E6-D8A6-104C-BE93-43349181A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17432" name="Object 102">
            <a:extLst>
              <a:ext uri="{FF2B5EF4-FFF2-40B4-BE49-F238E27FC236}">
                <a16:creationId xmlns:a16="http://schemas.microsoft.com/office/drawing/2014/main" xmlns="" id="{D1EB5497-727C-D74C-BCAA-C2928791BB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209800"/>
          <a:ext cx="55626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Equation" r:id="rId4" imgW="47104300" imgH="9944100" progId="Equation.3">
                  <p:embed/>
                </p:oleObj>
              </mc:Choice>
              <mc:Fallback>
                <p:oleObj name="Equation" r:id="rId4" imgW="47104300" imgH="9944100" progId="Equation.3">
                  <p:embed/>
                  <p:pic>
                    <p:nvPicPr>
                      <p:cNvPr id="17432" name="Object 102">
                        <a:extLst>
                          <a:ext uri="{FF2B5EF4-FFF2-40B4-BE49-F238E27FC236}">
                            <a16:creationId xmlns:a16="http://schemas.microsoft.com/office/drawing/2014/main" xmlns="" id="{D1EB5497-727C-D74C-BCAA-C2928791BB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09800"/>
                        <a:ext cx="5562600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Rectangle 105">
            <a:extLst>
              <a:ext uri="{FF2B5EF4-FFF2-40B4-BE49-F238E27FC236}">
                <a16:creationId xmlns:a16="http://schemas.microsoft.com/office/drawing/2014/main" xmlns="" id="{F47BEA75-3166-A144-84D0-4083C5A27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576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For a finite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7434" name="Object 104">
            <a:extLst>
              <a:ext uri="{FF2B5EF4-FFF2-40B4-BE49-F238E27FC236}">
                <a16:creationId xmlns:a16="http://schemas.microsoft.com/office/drawing/2014/main" xmlns="" id="{2D24409D-EAC6-1A4C-8780-A006E18B3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657600"/>
          <a:ext cx="6096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0" name="Equation" r:id="rId6" imgW="6438900" imgH="4102100" progId="Equation.3">
                  <p:embed/>
                </p:oleObj>
              </mc:Choice>
              <mc:Fallback>
                <p:oleObj name="Equation" r:id="rId6" imgW="6438900" imgH="4102100" progId="Equation.3">
                  <p:embed/>
                  <p:pic>
                    <p:nvPicPr>
                      <p:cNvPr id="17434" name="Object 104">
                        <a:extLst>
                          <a:ext uri="{FF2B5EF4-FFF2-40B4-BE49-F238E27FC236}">
                            <a16:creationId xmlns:a16="http://schemas.microsoft.com/office/drawing/2014/main" xmlns="" id="{2D24409D-EAC6-1A4C-8780-A006E18B3C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657600"/>
                        <a:ext cx="6096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5" name="Rectangle 108">
            <a:extLst>
              <a:ext uri="{FF2B5EF4-FFF2-40B4-BE49-F238E27FC236}">
                <a16:creationId xmlns:a16="http://schemas.microsoft.com/office/drawing/2014/main" xmlns="" id="{CD946A21-C46B-2349-AA3E-6761C51F5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17436" name="Object 107">
            <a:extLst>
              <a:ext uri="{FF2B5EF4-FFF2-40B4-BE49-F238E27FC236}">
                <a16:creationId xmlns:a16="http://schemas.microsoft.com/office/drawing/2014/main" xmlns="" id="{B0249ECF-BA53-6547-959B-B1B178E18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0350" y="4495800"/>
          <a:ext cx="46101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Equation" r:id="rId8" imgW="35102800" imgH="9067800" progId="Equation.3">
                  <p:embed/>
                </p:oleObj>
              </mc:Choice>
              <mc:Fallback>
                <p:oleObj name="Equation" r:id="rId8" imgW="35102800" imgH="9067800" progId="Equation.3">
                  <p:embed/>
                  <p:pic>
                    <p:nvPicPr>
                      <p:cNvPr id="17436" name="Object 107">
                        <a:extLst>
                          <a:ext uri="{FF2B5EF4-FFF2-40B4-BE49-F238E27FC236}">
                            <a16:creationId xmlns:a16="http://schemas.microsoft.com/office/drawing/2014/main" xmlns="" id="{B0249ECF-BA53-6547-959B-B1B178E180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4495800"/>
                        <a:ext cx="46101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06285D3-C72B-4E48-A78E-9E6848B8873B}"/>
              </a:ext>
            </a:extLst>
          </p:cNvPr>
          <p:cNvSpPr/>
          <p:nvPr/>
        </p:nvSpPr>
        <p:spPr>
          <a:xfrm>
            <a:off x="2664212" y="4274576"/>
            <a:ext cx="4929768" cy="1623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5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>
            <a:extLst>
              <a:ext uri="{FF2B5EF4-FFF2-40B4-BE49-F238E27FC236}">
                <a16:creationId xmlns:a16="http://schemas.microsoft.com/office/drawing/2014/main" xmlns="" id="{784B4930-3793-9640-8136-E6004901E1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b="1"/>
              <a:t>Example 5</a:t>
            </a:r>
          </a:p>
        </p:txBody>
      </p:sp>
      <p:sp>
        <p:nvSpPr>
          <p:cNvPr id="93188" name="Rectangle 6">
            <a:extLst>
              <a:ext uri="{FF2B5EF4-FFF2-40B4-BE49-F238E27FC236}">
                <a16:creationId xmlns:a16="http://schemas.microsoft.com/office/drawing/2014/main" xmlns="" id="{BCCE4FCB-C6A2-AE48-A04B-6325EF8B3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93189" name="Rectangle 9">
            <a:extLst>
              <a:ext uri="{FF2B5EF4-FFF2-40B4-BE49-F238E27FC236}">
                <a16:creationId xmlns:a16="http://schemas.microsoft.com/office/drawing/2014/main" xmlns="" id="{66481E3F-E1CD-954B-902D-3FB694E5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8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93190" name="Rectangle 13">
            <a:extLst>
              <a:ext uri="{FF2B5EF4-FFF2-40B4-BE49-F238E27FC236}">
                <a16:creationId xmlns:a16="http://schemas.microsoft.com/office/drawing/2014/main" xmlns="" id="{F4944710-6801-9748-BD48-8D16AE5F6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93191" name="Rectangle 16">
            <a:extLst>
              <a:ext uri="{FF2B5EF4-FFF2-40B4-BE49-F238E27FC236}">
                <a16:creationId xmlns:a16="http://schemas.microsoft.com/office/drawing/2014/main" xmlns="" id="{0BDCBFD9-C1FC-4C4B-A584-D55081C14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93192" name="Rectangle 4">
            <a:extLst>
              <a:ext uri="{FF2B5EF4-FFF2-40B4-BE49-F238E27FC236}">
                <a16:creationId xmlns:a16="http://schemas.microsoft.com/office/drawing/2014/main" xmlns="" id="{C1CD863C-D1B2-CA4F-9758-618F0E8AC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90800"/>
            <a:ext cx="39068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The velocity of a rocket is given by</a:t>
            </a:r>
          </a:p>
        </p:txBody>
      </p:sp>
      <p:graphicFrame>
        <p:nvGraphicFramePr>
          <p:cNvPr id="93193" name="Object 5">
            <a:extLst>
              <a:ext uri="{FF2B5EF4-FFF2-40B4-BE49-F238E27FC236}">
                <a16:creationId xmlns:a16="http://schemas.microsoft.com/office/drawing/2014/main" xmlns="" id="{63A8A376-24AB-D749-86CF-554D1E6F1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200400"/>
          <a:ext cx="47640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2" name="Equation" r:id="rId4" imgW="69926200" imgH="11112500" progId="Equation.3">
                  <p:embed/>
                </p:oleObj>
              </mc:Choice>
              <mc:Fallback>
                <p:oleObj name="Equation" r:id="rId4" imgW="69926200" imgH="11112500" progId="Equation.3">
                  <p:embed/>
                  <p:pic>
                    <p:nvPicPr>
                      <p:cNvPr id="93193" name="Object 5">
                        <a:extLst>
                          <a:ext uri="{FF2B5EF4-FFF2-40B4-BE49-F238E27FC236}">
                            <a16:creationId xmlns:a16="http://schemas.microsoft.com/office/drawing/2014/main" xmlns="" id="{63A8A376-24AB-D749-86CF-554D1E6F1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00400"/>
                        <a:ext cx="47640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4" name="Rectangle 7">
            <a:extLst>
              <a:ext uri="{FF2B5EF4-FFF2-40B4-BE49-F238E27FC236}">
                <a16:creationId xmlns:a16="http://schemas.microsoft.com/office/drawing/2014/main" xmlns="" id="{94DA3BB9-4634-3A4A-8587-2FCA9786A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14801"/>
            <a:ext cx="77724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Use central difference approximation of second derivative of        to calculate the jerk at               . Use a step size of           .</a:t>
            </a:r>
          </a:p>
        </p:txBody>
      </p:sp>
      <p:graphicFrame>
        <p:nvGraphicFramePr>
          <p:cNvPr id="93195" name="Object 8">
            <a:extLst>
              <a:ext uri="{FF2B5EF4-FFF2-40B4-BE49-F238E27FC236}">
                <a16:creationId xmlns:a16="http://schemas.microsoft.com/office/drawing/2014/main" xmlns="" id="{3F05B49C-3E8C-8F4D-BAC3-039A3EE2D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7800" y="4114800"/>
          <a:ext cx="4572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3" name="Equation" r:id="rId6" imgW="5854700" imgH="4978400" progId="Equation.3">
                  <p:embed/>
                </p:oleObj>
              </mc:Choice>
              <mc:Fallback>
                <p:oleObj name="Equation" r:id="rId6" imgW="5854700" imgH="4978400" progId="Equation.3">
                  <p:embed/>
                  <p:pic>
                    <p:nvPicPr>
                      <p:cNvPr id="93195" name="Object 8">
                        <a:extLst>
                          <a:ext uri="{FF2B5EF4-FFF2-40B4-BE49-F238E27FC236}">
                            <a16:creationId xmlns:a16="http://schemas.microsoft.com/office/drawing/2014/main" xmlns="" id="{3F05B49C-3E8C-8F4D-BAC3-039A3EE2DA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4114800"/>
                        <a:ext cx="4572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12">
            <a:extLst>
              <a:ext uri="{FF2B5EF4-FFF2-40B4-BE49-F238E27FC236}">
                <a16:creationId xmlns:a16="http://schemas.microsoft.com/office/drawing/2014/main" xmlns="" id="{19F2F36E-245C-8646-A6EE-B8E2AB9962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419600"/>
          <a:ext cx="1066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4" name="Equation" r:id="rId8" imgW="10528300" imgH="4102100" progId="Equation.3">
                  <p:embed/>
                </p:oleObj>
              </mc:Choice>
              <mc:Fallback>
                <p:oleObj name="Equation" r:id="rId8" imgW="10528300" imgH="4102100" progId="Equation.3">
                  <p:embed/>
                  <p:pic>
                    <p:nvPicPr>
                      <p:cNvPr id="93196" name="Object 12">
                        <a:extLst>
                          <a:ext uri="{FF2B5EF4-FFF2-40B4-BE49-F238E27FC236}">
                            <a16:creationId xmlns:a16="http://schemas.microsoft.com/office/drawing/2014/main" xmlns="" id="{19F2F36E-245C-8646-A6EE-B8E2AB9962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419600"/>
                        <a:ext cx="10668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7" name="Object 15">
            <a:extLst>
              <a:ext uri="{FF2B5EF4-FFF2-40B4-BE49-F238E27FC236}">
                <a16:creationId xmlns:a16="http://schemas.microsoft.com/office/drawing/2014/main" xmlns="" id="{F5426FF4-3F07-2D48-AEB3-AC8846550A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4419600"/>
          <a:ext cx="8382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5" name="Equation" r:id="rId10" imgW="11696700" imgH="4102100" progId="Equation.3">
                  <p:embed/>
                </p:oleObj>
              </mc:Choice>
              <mc:Fallback>
                <p:oleObj name="Equation" r:id="rId10" imgW="11696700" imgH="4102100" progId="Equation.3">
                  <p:embed/>
                  <p:pic>
                    <p:nvPicPr>
                      <p:cNvPr id="93197" name="Object 15">
                        <a:extLst>
                          <a:ext uri="{FF2B5EF4-FFF2-40B4-BE49-F238E27FC236}">
                            <a16:creationId xmlns:a16="http://schemas.microsoft.com/office/drawing/2014/main" xmlns="" id="{F5426FF4-3F07-2D48-AEB3-AC8846550A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4419600"/>
                        <a:ext cx="8382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6470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>
            <a:extLst>
              <a:ext uri="{FF2B5EF4-FFF2-40B4-BE49-F238E27FC236}">
                <a16:creationId xmlns:a16="http://schemas.microsoft.com/office/drawing/2014/main" xmlns="" id="{DFEA20DB-0A81-F442-ACA7-ED3A0FD01F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b="1"/>
              <a:t>Example 5 Cont.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xmlns="" id="{8C4CE311-8B8B-1A4B-99FE-B08D5E3A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2057400"/>
            <a:ext cx="950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Solution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5237" name="Rectangle 6">
            <a:extLst>
              <a:ext uri="{FF2B5EF4-FFF2-40B4-BE49-F238E27FC236}">
                <a16:creationId xmlns:a16="http://schemas.microsoft.com/office/drawing/2014/main" xmlns="" id="{86FA2CF3-CD1B-4944-AD32-06DC8B6E0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743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95238" name="Rectangle 8">
            <a:extLst>
              <a:ext uri="{FF2B5EF4-FFF2-40B4-BE49-F238E27FC236}">
                <a16:creationId xmlns:a16="http://schemas.microsoft.com/office/drawing/2014/main" xmlns="" id="{EFB80FE0-EA1C-3B40-8180-396FE2C7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95239" name="Rectangle 10">
            <a:extLst>
              <a:ext uri="{FF2B5EF4-FFF2-40B4-BE49-F238E27FC236}">
                <a16:creationId xmlns:a16="http://schemas.microsoft.com/office/drawing/2014/main" xmlns="" id="{FB7DECC5-59BD-3043-84EB-D6BC63C50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95240" name="Rectangle 12">
            <a:extLst>
              <a:ext uri="{FF2B5EF4-FFF2-40B4-BE49-F238E27FC236}">
                <a16:creationId xmlns:a16="http://schemas.microsoft.com/office/drawing/2014/main" xmlns="" id="{88DDA7F7-66C2-914D-83F8-BD137542C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95241" name="Rectangle 14">
            <a:extLst>
              <a:ext uri="{FF2B5EF4-FFF2-40B4-BE49-F238E27FC236}">
                <a16:creationId xmlns:a16="http://schemas.microsoft.com/office/drawing/2014/main" xmlns="" id="{47A9AD28-D4F5-0143-BCD9-519DC8B25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95242" name="Rectangle 16">
            <a:extLst>
              <a:ext uri="{FF2B5EF4-FFF2-40B4-BE49-F238E27FC236}">
                <a16:creationId xmlns:a16="http://schemas.microsoft.com/office/drawing/2014/main" xmlns="" id="{F84F0419-91F4-B649-9D53-0B4DDEBD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95243" name="Object 5">
            <a:extLst>
              <a:ext uri="{FF2B5EF4-FFF2-40B4-BE49-F238E27FC236}">
                <a16:creationId xmlns:a16="http://schemas.microsoft.com/office/drawing/2014/main" xmlns="" id="{D402DCC5-CA96-C644-979E-4CE9EE7EC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6026" y="2438400"/>
          <a:ext cx="27225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4" name="Equation" r:id="rId4" imgW="40957500" imgH="10236200" progId="Equation.3">
                  <p:embed/>
                </p:oleObj>
              </mc:Choice>
              <mc:Fallback>
                <p:oleObj name="Equation" r:id="rId4" imgW="40957500" imgH="10236200" progId="Equation.3">
                  <p:embed/>
                  <p:pic>
                    <p:nvPicPr>
                      <p:cNvPr id="95243" name="Object 5">
                        <a:extLst>
                          <a:ext uri="{FF2B5EF4-FFF2-40B4-BE49-F238E27FC236}">
                            <a16:creationId xmlns:a16="http://schemas.microsoft.com/office/drawing/2014/main" xmlns="" id="{D402DCC5-CA96-C644-979E-4CE9EE7EC8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6" y="2438400"/>
                        <a:ext cx="27225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Object 7">
            <a:extLst>
              <a:ext uri="{FF2B5EF4-FFF2-40B4-BE49-F238E27FC236}">
                <a16:creationId xmlns:a16="http://schemas.microsoft.com/office/drawing/2014/main" xmlns="" id="{7D11FF09-108F-C543-A594-0AAC08646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971800"/>
          <a:ext cx="6858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5" name="Equation" r:id="rId6" imgW="10236200" imgH="5270500" progId="Equation.3">
                  <p:embed/>
                </p:oleObj>
              </mc:Choice>
              <mc:Fallback>
                <p:oleObj name="Equation" r:id="rId6" imgW="10236200" imgH="5270500" progId="Equation.3">
                  <p:embed/>
                  <p:pic>
                    <p:nvPicPr>
                      <p:cNvPr id="95244" name="Object 7">
                        <a:extLst>
                          <a:ext uri="{FF2B5EF4-FFF2-40B4-BE49-F238E27FC236}">
                            <a16:creationId xmlns:a16="http://schemas.microsoft.com/office/drawing/2014/main" xmlns="" id="{7D11FF09-108F-C543-A594-0AAC086462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71800"/>
                        <a:ext cx="6858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5" name="Object 9">
            <a:extLst>
              <a:ext uri="{FF2B5EF4-FFF2-40B4-BE49-F238E27FC236}">
                <a16:creationId xmlns:a16="http://schemas.microsoft.com/office/drawing/2014/main" xmlns="" id="{4F1246CB-8964-104C-A042-5BB7160671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1" y="3733800"/>
          <a:ext cx="120332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6" name="Equation" r:id="rId8" imgW="16967200" imgH="11404600" progId="Equation.3">
                  <p:embed/>
                </p:oleObj>
              </mc:Choice>
              <mc:Fallback>
                <p:oleObj name="Equation" r:id="rId8" imgW="16967200" imgH="11404600" progId="Equation.3">
                  <p:embed/>
                  <p:pic>
                    <p:nvPicPr>
                      <p:cNvPr id="95245" name="Object 9">
                        <a:extLst>
                          <a:ext uri="{FF2B5EF4-FFF2-40B4-BE49-F238E27FC236}">
                            <a16:creationId xmlns:a16="http://schemas.microsoft.com/office/drawing/2014/main" xmlns="" id="{4F1246CB-8964-104C-A042-5BB7160671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3733800"/>
                        <a:ext cx="1203325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6" name="Object 11">
            <a:extLst>
              <a:ext uri="{FF2B5EF4-FFF2-40B4-BE49-F238E27FC236}">
                <a16:creationId xmlns:a16="http://schemas.microsoft.com/office/drawing/2014/main" xmlns="" id="{F006174A-5F83-9146-A4B7-D9C8BF517A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1" y="4724401"/>
          <a:ext cx="12033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7" name="Equation" r:id="rId10" imgW="16967200" imgH="11112500" progId="Equation.3">
                  <p:embed/>
                </p:oleObj>
              </mc:Choice>
              <mc:Fallback>
                <p:oleObj name="Equation" r:id="rId10" imgW="16967200" imgH="11112500" progId="Equation.3">
                  <p:embed/>
                  <p:pic>
                    <p:nvPicPr>
                      <p:cNvPr id="95246" name="Object 11">
                        <a:extLst>
                          <a:ext uri="{FF2B5EF4-FFF2-40B4-BE49-F238E27FC236}">
                            <a16:creationId xmlns:a16="http://schemas.microsoft.com/office/drawing/2014/main" xmlns="" id="{F006174A-5F83-9146-A4B7-D9C8BF517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4724401"/>
                        <a:ext cx="12033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7" name="Object 13">
            <a:extLst>
              <a:ext uri="{FF2B5EF4-FFF2-40B4-BE49-F238E27FC236}">
                <a16:creationId xmlns:a16="http://schemas.microsoft.com/office/drawing/2014/main" xmlns="" id="{36640291-18E3-C74F-A571-696FF4945A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1" y="5638800"/>
          <a:ext cx="299402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8" name="Equation" r:id="rId12" imgW="41541700" imgH="9944100" progId="Equation.3">
                  <p:embed/>
                </p:oleObj>
              </mc:Choice>
              <mc:Fallback>
                <p:oleObj name="Equation" r:id="rId12" imgW="41541700" imgH="9944100" progId="Equation.3">
                  <p:embed/>
                  <p:pic>
                    <p:nvPicPr>
                      <p:cNvPr id="95247" name="Object 13">
                        <a:extLst>
                          <a:ext uri="{FF2B5EF4-FFF2-40B4-BE49-F238E27FC236}">
                            <a16:creationId xmlns:a16="http://schemas.microsoft.com/office/drawing/2014/main" xmlns="" id="{36640291-18E3-C74F-A571-696FF4945A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5638800"/>
                        <a:ext cx="299402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8" name="Object 22">
            <a:extLst>
              <a:ext uri="{FF2B5EF4-FFF2-40B4-BE49-F238E27FC236}">
                <a16:creationId xmlns:a16="http://schemas.microsoft.com/office/drawing/2014/main" xmlns="" id="{D3246752-3B95-6B49-837E-0C2235211D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1" y="3352800"/>
          <a:ext cx="646113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9" name="Equation" r:id="rId14" imgW="9652000" imgH="4102100" progId="Equation.3">
                  <p:embed/>
                </p:oleObj>
              </mc:Choice>
              <mc:Fallback>
                <p:oleObj name="Equation" r:id="rId14" imgW="9652000" imgH="4102100" progId="Equation.3">
                  <p:embed/>
                  <p:pic>
                    <p:nvPicPr>
                      <p:cNvPr id="95248" name="Object 22">
                        <a:extLst>
                          <a:ext uri="{FF2B5EF4-FFF2-40B4-BE49-F238E27FC236}">
                            <a16:creationId xmlns:a16="http://schemas.microsoft.com/office/drawing/2014/main" xmlns="" id="{D3246752-3B95-6B49-837E-0C2235211D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3352800"/>
                        <a:ext cx="646113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000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>
            <a:extLst>
              <a:ext uri="{FF2B5EF4-FFF2-40B4-BE49-F238E27FC236}">
                <a16:creationId xmlns:a16="http://schemas.microsoft.com/office/drawing/2014/main" xmlns="" id="{36881E3F-0B40-BB4C-A07E-A32F870750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b="1"/>
              <a:t>Example 5 Cont.</a:t>
            </a:r>
          </a:p>
        </p:txBody>
      </p:sp>
      <p:sp>
        <p:nvSpPr>
          <p:cNvPr id="97284" name="Rectangle 5">
            <a:extLst>
              <a:ext uri="{FF2B5EF4-FFF2-40B4-BE49-F238E27FC236}">
                <a16:creationId xmlns:a16="http://schemas.microsoft.com/office/drawing/2014/main" xmlns="" id="{F3D78C7F-0CE0-D84C-A31B-034C13C9B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97285" name="Object 4">
            <a:extLst>
              <a:ext uri="{FF2B5EF4-FFF2-40B4-BE49-F238E27FC236}">
                <a16:creationId xmlns:a16="http://schemas.microsoft.com/office/drawing/2014/main" xmlns="" id="{7A1B8438-FAE4-BB4D-8E6D-2204D2B842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057401"/>
          <a:ext cx="43434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2" name="Equation" r:id="rId4" imgW="65532000" imgH="11112500" progId="Equation.3">
                  <p:embed/>
                </p:oleObj>
              </mc:Choice>
              <mc:Fallback>
                <p:oleObj name="Equation" r:id="rId4" imgW="65532000" imgH="11112500" progId="Equation.3">
                  <p:embed/>
                  <p:pic>
                    <p:nvPicPr>
                      <p:cNvPr id="97285" name="Object 4">
                        <a:extLst>
                          <a:ext uri="{FF2B5EF4-FFF2-40B4-BE49-F238E27FC236}">
                            <a16:creationId xmlns:a16="http://schemas.microsoft.com/office/drawing/2014/main" xmlns="" id="{7A1B8438-FAE4-BB4D-8E6D-2204D2B842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57401"/>
                        <a:ext cx="43434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6" name="Rectangle 7">
            <a:extLst>
              <a:ext uri="{FF2B5EF4-FFF2-40B4-BE49-F238E27FC236}">
                <a16:creationId xmlns:a16="http://schemas.microsoft.com/office/drawing/2014/main" xmlns="" id="{60BBDF65-13B1-6B45-A1FB-BE10A8C09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97287" name="Object 6">
            <a:extLst>
              <a:ext uri="{FF2B5EF4-FFF2-40B4-BE49-F238E27FC236}">
                <a16:creationId xmlns:a16="http://schemas.microsoft.com/office/drawing/2014/main" xmlns="" id="{E8B287B5-E2B6-5942-B9B9-70F680E30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7689" y="2895600"/>
          <a:ext cx="129063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3" name="Equation" r:id="rId6" imgW="18719800" imgH="4102100" progId="Equation.3">
                  <p:embed/>
                </p:oleObj>
              </mc:Choice>
              <mc:Fallback>
                <p:oleObj name="Equation" r:id="rId6" imgW="18719800" imgH="4102100" progId="Equation.3">
                  <p:embed/>
                  <p:pic>
                    <p:nvPicPr>
                      <p:cNvPr id="97287" name="Object 6">
                        <a:extLst>
                          <a:ext uri="{FF2B5EF4-FFF2-40B4-BE49-F238E27FC236}">
                            <a16:creationId xmlns:a16="http://schemas.microsoft.com/office/drawing/2014/main" xmlns="" id="{E8B287B5-E2B6-5942-B9B9-70F680E30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9" y="2895600"/>
                        <a:ext cx="1290637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8" name="Rectangle 9">
            <a:extLst>
              <a:ext uri="{FF2B5EF4-FFF2-40B4-BE49-F238E27FC236}">
                <a16:creationId xmlns:a16="http://schemas.microsoft.com/office/drawing/2014/main" xmlns="" id="{38A4E7C1-2C7E-D347-B69D-D3E50EA11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97289" name="Object 8">
            <a:extLst>
              <a:ext uri="{FF2B5EF4-FFF2-40B4-BE49-F238E27FC236}">
                <a16:creationId xmlns:a16="http://schemas.microsoft.com/office/drawing/2014/main" xmlns="" id="{80CD64BC-B26E-0F4D-87FD-CCE5EEB48E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581400"/>
          <a:ext cx="4419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4" name="Equation" r:id="rId8" imgW="65824100" imgH="11112500" progId="Equation.3">
                  <p:embed/>
                </p:oleObj>
              </mc:Choice>
              <mc:Fallback>
                <p:oleObj name="Equation" r:id="rId8" imgW="65824100" imgH="11112500" progId="Equation.3">
                  <p:embed/>
                  <p:pic>
                    <p:nvPicPr>
                      <p:cNvPr id="97289" name="Object 8">
                        <a:extLst>
                          <a:ext uri="{FF2B5EF4-FFF2-40B4-BE49-F238E27FC236}">
                            <a16:creationId xmlns:a16="http://schemas.microsoft.com/office/drawing/2014/main" xmlns="" id="{80CD64BC-B26E-0F4D-87FD-CCE5EEB48E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44196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0">
            <a:extLst>
              <a:ext uri="{FF2B5EF4-FFF2-40B4-BE49-F238E27FC236}">
                <a16:creationId xmlns:a16="http://schemas.microsoft.com/office/drawing/2014/main" xmlns="" id="{4E802F85-7723-6C4E-B281-4F054BE49A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9900" y="4419601"/>
          <a:ext cx="12192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5" name="Equation" r:id="rId10" imgW="18719800" imgH="4102100" progId="Equation.3">
                  <p:embed/>
                </p:oleObj>
              </mc:Choice>
              <mc:Fallback>
                <p:oleObj name="Equation" r:id="rId10" imgW="18719800" imgH="4102100" progId="Equation.3">
                  <p:embed/>
                  <p:pic>
                    <p:nvPicPr>
                      <p:cNvPr id="97290" name="Object 10">
                        <a:extLst>
                          <a:ext uri="{FF2B5EF4-FFF2-40B4-BE49-F238E27FC236}">
                            <a16:creationId xmlns:a16="http://schemas.microsoft.com/office/drawing/2014/main" xmlns="" id="{4E802F85-7723-6C4E-B281-4F054BE49A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4419601"/>
                        <a:ext cx="12192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1" name="Rectangle 13">
            <a:extLst>
              <a:ext uri="{FF2B5EF4-FFF2-40B4-BE49-F238E27FC236}">
                <a16:creationId xmlns:a16="http://schemas.microsoft.com/office/drawing/2014/main" xmlns="" id="{B6C962A2-88EA-F54C-95D4-369D47655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97292" name="Object 12">
            <a:extLst>
              <a:ext uri="{FF2B5EF4-FFF2-40B4-BE49-F238E27FC236}">
                <a16:creationId xmlns:a16="http://schemas.microsoft.com/office/drawing/2014/main" xmlns="" id="{F950F447-40E4-DD44-97F9-2D6C785100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105400"/>
          <a:ext cx="43434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6" name="Equation" r:id="rId12" imgW="65824100" imgH="11112500" progId="Equation.3">
                  <p:embed/>
                </p:oleObj>
              </mc:Choice>
              <mc:Fallback>
                <p:oleObj name="Equation" r:id="rId12" imgW="65824100" imgH="11112500" progId="Equation.3">
                  <p:embed/>
                  <p:pic>
                    <p:nvPicPr>
                      <p:cNvPr id="97292" name="Object 12">
                        <a:extLst>
                          <a:ext uri="{FF2B5EF4-FFF2-40B4-BE49-F238E27FC236}">
                            <a16:creationId xmlns:a16="http://schemas.microsoft.com/office/drawing/2014/main" xmlns="" id="{F950F447-40E4-DD44-97F9-2D6C785100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05400"/>
                        <a:ext cx="43434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3" name="Rectangle 15">
            <a:extLst>
              <a:ext uri="{FF2B5EF4-FFF2-40B4-BE49-F238E27FC236}">
                <a16:creationId xmlns:a16="http://schemas.microsoft.com/office/drawing/2014/main" xmlns="" id="{A9F5FEA4-74E0-6941-AF2D-4843CFE6F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97294" name="Object 14">
            <a:extLst>
              <a:ext uri="{FF2B5EF4-FFF2-40B4-BE49-F238E27FC236}">
                <a16:creationId xmlns:a16="http://schemas.microsoft.com/office/drawing/2014/main" xmlns="" id="{C65B80C1-4F17-A542-8FBB-F27FF7326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9901" y="5943601"/>
          <a:ext cx="121761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7" name="Equation" r:id="rId14" imgW="18427700" imgH="4102100" progId="Equation.3">
                  <p:embed/>
                </p:oleObj>
              </mc:Choice>
              <mc:Fallback>
                <p:oleObj name="Equation" r:id="rId14" imgW="18427700" imgH="4102100" progId="Equation.3">
                  <p:embed/>
                  <p:pic>
                    <p:nvPicPr>
                      <p:cNvPr id="97294" name="Object 14">
                        <a:extLst>
                          <a:ext uri="{FF2B5EF4-FFF2-40B4-BE49-F238E27FC236}">
                            <a16:creationId xmlns:a16="http://schemas.microsoft.com/office/drawing/2014/main" xmlns="" id="{C65B80C1-4F17-A542-8FBB-F27FF7326E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1" y="5943601"/>
                        <a:ext cx="121761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229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>
            <a:extLst>
              <a:ext uri="{FF2B5EF4-FFF2-40B4-BE49-F238E27FC236}">
                <a16:creationId xmlns:a16="http://schemas.microsoft.com/office/drawing/2014/main" xmlns="" id="{713BD909-4602-1D43-B5D3-4AE9429A72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b="1"/>
              <a:t>Example 5 Cont.</a:t>
            </a:r>
          </a:p>
        </p:txBody>
      </p:sp>
      <p:sp>
        <p:nvSpPr>
          <p:cNvPr id="99332" name="Rectangle 5">
            <a:extLst>
              <a:ext uri="{FF2B5EF4-FFF2-40B4-BE49-F238E27FC236}">
                <a16:creationId xmlns:a16="http://schemas.microsoft.com/office/drawing/2014/main" xmlns="" id="{F6267EBE-8B34-5848-B47F-C53073242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99333" name="Object 4">
            <a:extLst>
              <a:ext uri="{FF2B5EF4-FFF2-40B4-BE49-F238E27FC236}">
                <a16:creationId xmlns:a16="http://schemas.microsoft.com/office/drawing/2014/main" xmlns="" id="{09A607B0-3707-DF45-810C-231E44BDDE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2057400"/>
          <a:ext cx="2840038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3" name="Equation" r:id="rId4" imgW="41541700" imgH="9944100" progId="Equation.3">
                  <p:embed/>
                </p:oleObj>
              </mc:Choice>
              <mc:Fallback>
                <p:oleObj name="Equation" r:id="rId4" imgW="41541700" imgH="9944100" progId="Equation.3">
                  <p:embed/>
                  <p:pic>
                    <p:nvPicPr>
                      <p:cNvPr id="99333" name="Object 4">
                        <a:extLst>
                          <a:ext uri="{FF2B5EF4-FFF2-40B4-BE49-F238E27FC236}">
                            <a16:creationId xmlns:a16="http://schemas.microsoft.com/office/drawing/2014/main" xmlns="" id="{09A607B0-3707-DF45-810C-231E44BDDE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2057400"/>
                        <a:ext cx="2840038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>
            <a:extLst>
              <a:ext uri="{FF2B5EF4-FFF2-40B4-BE49-F238E27FC236}">
                <a16:creationId xmlns:a16="http://schemas.microsoft.com/office/drawing/2014/main" xmlns="" id="{55CFC0DE-FF6F-6949-B5E7-191A9F5CD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4650" y="2895600"/>
          <a:ext cx="2933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4" name="Equation" r:id="rId6" imgW="43294300" imgH="9067800" progId="Equation.3">
                  <p:embed/>
                </p:oleObj>
              </mc:Choice>
              <mc:Fallback>
                <p:oleObj name="Equation" r:id="rId6" imgW="43294300" imgH="9067800" progId="Equation.3">
                  <p:embed/>
                  <p:pic>
                    <p:nvPicPr>
                      <p:cNvPr id="99334" name="Object 6">
                        <a:extLst>
                          <a:ext uri="{FF2B5EF4-FFF2-40B4-BE49-F238E27FC236}">
                            <a16:creationId xmlns:a16="http://schemas.microsoft.com/office/drawing/2014/main" xmlns="" id="{55CFC0DE-FF6F-6949-B5E7-191A9F5CDB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2895600"/>
                        <a:ext cx="2933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5" name="Rectangle 9">
            <a:extLst>
              <a:ext uri="{FF2B5EF4-FFF2-40B4-BE49-F238E27FC236}">
                <a16:creationId xmlns:a16="http://schemas.microsoft.com/office/drawing/2014/main" xmlns="" id="{523F4ACD-03A9-2440-B263-B389ECCFD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99336" name="Rectangle 10">
            <a:extLst>
              <a:ext uri="{FF2B5EF4-FFF2-40B4-BE49-F238E27FC236}">
                <a16:creationId xmlns:a16="http://schemas.microsoft.com/office/drawing/2014/main" xmlns="" id="{3900A9D8-DB61-A840-A28E-FD85E802A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4108450"/>
            <a:ext cx="3762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The absolute relative true error is</a:t>
            </a:r>
          </a:p>
        </p:txBody>
      </p:sp>
      <p:sp>
        <p:nvSpPr>
          <p:cNvPr id="99337" name="Rectangle 12">
            <a:extLst>
              <a:ext uri="{FF2B5EF4-FFF2-40B4-BE49-F238E27FC236}">
                <a16:creationId xmlns:a16="http://schemas.microsoft.com/office/drawing/2014/main" xmlns="" id="{9FB8EB58-4734-8543-B8AD-7D2C6EC47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99338" name="Object 11">
            <a:extLst>
              <a:ext uri="{FF2B5EF4-FFF2-40B4-BE49-F238E27FC236}">
                <a16:creationId xmlns:a16="http://schemas.microsoft.com/office/drawing/2014/main" xmlns="" id="{6E8D18BE-157B-114D-B984-6D4DFA4289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648200"/>
          <a:ext cx="25908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5" name="Equation" r:id="rId8" imgW="38620700" imgH="9944100" progId="Equation.3">
                  <p:embed/>
                </p:oleObj>
              </mc:Choice>
              <mc:Fallback>
                <p:oleObj name="Equation" r:id="rId8" imgW="38620700" imgH="9944100" progId="Equation.3">
                  <p:embed/>
                  <p:pic>
                    <p:nvPicPr>
                      <p:cNvPr id="99338" name="Object 11">
                        <a:extLst>
                          <a:ext uri="{FF2B5EF4-FFF2-40B4-BE49-F238E27FC236}">
                            <a16:creationId xmlns:a16="http://schemas.microsoft.com/office/drawing/2014/main" xmlns="" id="{6E8D18BE-157B-114D-B984-6D4DFA4289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25908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9" name="Rectangle 14">
            <a:extLst>
              <a:ext uri="{FF2B5EF4-FFF2-40B4-BE49-F238E27FC236}">
                <a16:creationId xmlns:a16="http://schemas.microsoft.com/office/drawing/2014/main" xmlns="" id="{070C2A69-2188-8C43-91F6-3E2EE2AE7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99340" name="Object 8">
            <a:extLst>
              <a:ext uri="{FF2B5EF4-FFF2-40B4-BE49-F238E27FC236}">
                <a16:creationId xmlns:a16="http://schemas.microsoft.com/office/drawing/2014/main" xmlns="" id="{9CDADF0C-1297-8046-936E-F296A04C4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0051" y="3581401"/>
          <a:ext cx="166846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6" name="Equation" r:id="rId10" imgW="21361400" imgH="4686300" progId="Equation.3">
                  <p:embed/>
                </p:oleObj>
              </mc:Choice>
              <mc:Fallback>
                <p:oleObj name="Equation" r:id="rId10" imgW="21361400" imgH="4686300" progId="Equation.3">
                  <p:embed/>
                  <p:pic>
                    <p:nvPicPr>
                      <p:cNvPr id="99340" name="Object 8">
                        <a:extLst>
                          <a:ext uri="{FF2B5EF4-FFF2-40B4-BE49-F238E27FC236}">
                            <a16:creationId xmlns:a16="http://schemas.microsoft.com/office/drawing/2014/main" xmlns="" id="{9CDADF0C-1297-8046-936E-F296A04C48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1" y="3581401"/>
                        <a:ext cx="1668463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1" name="Object 13">
            <a:extLst>
              <a:ext uri="{FF2B5EF4-FFF2-40B4-BE49-F238E27FC236}">
                <a16:creationId xmlns:a16="http://schemas.microsoft.com/office/drawing/2014/main" xmlns="" id="{6E472159-2C22-7448-8C87-3B467706F7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638800"/>
          <a:ext cx="1371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7" name="Equation" r:id="rId12" imgW="19900900" imgH="4102100" progId="Equation.3">
                  <p:embed/>
                </p:oleObj>
              </mc:Choice>
              <mc:Fallback>
                <p:oleObj name="Equation" r:id="rId12" imgW="19900900" imgH="4102100" progId="Equation.3">
                  <p:embed/>
                  <p:pic>
                    <p:nvPicPr>
                      <p:cNvPr id="99341" name="Object 13">
                        <a:extLst>
                          <a:ext uri="{FF2B5EF4-FFF2-40B4-BE49-F238E27FC236}">
                            <a16:creationId xmlns:a16="http://schemas.microsoft.com/office/drawing/2014/main" xmlns="" id="{6E472159-2C22-7448-8C87-3B467706F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638800"/>
                        <a:ext cx="13716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351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4">
            <a:extLst>
              <a:ext uri="{FF2B5EF4-FFF2-40B4-BE49-F238E27FC236}">
                <a16:creationId xmlns:a16="http://schemas.microsoft.com/office/drawing/2014/main" xmlns="" id="{0F52E3C3-4312-9342-910B-B3786AA83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267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1508" name="Rectangle 59">
            <a:extLst>
              <a:ext uri="{FF2B5EF4-FFF2-40B4-BE49-F238E27FC236}">
                <a16:creationId xmlns:a16="http://schemas.microsoft.com/office/drawing/2014/main" xmlns="" id="{73B5C001-3D8D-A441-8D24-57A8167E3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0960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>
                <a:latin typeface="Tahoma" panose="020B0604030504040204" pitchFamily="34" charset="0"/>
              </a:rPr>
              <a:t>Example 1</a:t>
            </a:r>
          </a:p>
        </p:txBody>
      </p:sp>
      <p:sp>
        <p:nvSpPr>
          <p:cNvPr id="21509" name="Rectangle 750">
            <a:extLst>
              <a:ext uri="{FF2B5EF4-FFF2-40B4-BE49-F238E27FC236}">
                <a16:creationId xmlns:a16="http://schemas.microsoft.com/office/drawing/2014/main" xmlns="" id="{D2AD4817-C678-8D4A-AB0D-E83BD7343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1510" name="Rectangle 763">
            <a:extLst>
              <a:ext uri="{FF2B5EF4-FFF2-40B4-BE49-F238E27FC236}">
                <a16:creationId xmlns:a16="http://schemas.microsoft.com/office/drawing/2014/main" xmlns="" id="{248CAADB-779C-C442-B6BA-ED7664E73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1511" name="Rectangle 765">
            <a:extLst>
              <a:ext uri="{FF2B5EF4-FFF2-40B4-BE49-F238E27FC236}">
                <a16:creationId xmlns:a16="http://schemas.microsoft.com/office/drawing/2014/main" xmlns="" id="{BBE8DD5D-57A1-C647-BFB1-C4C20996E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1512" name="Rectangle 768">
            <a:extLst>
              <a:ext uri="{FF2B5EF4-FFF2-40B4-BE49-F238E27FC236}">
                <a16:creationId xmlns:a16="http://schemas.microsoft.com/office/drawing/2014/main" xmlns="" id="{4C667B3D-2CBC-B944-96F1-BEE7341C5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1513" name="Rectangle 771">
            <a:extLst>
              <a:ext uri="{FF2B5EF4-FFF2-40B4-BE49-F238E27FC236}">
                <a16:creationId xmlns:a16="http://schemas.microsoft.com/office/drawing/2014/main" xmlns="" id="{1DF41CF8-AE98-3D4C-91D4-9A0C138C3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1514" name="Rectangle 777">
            <a:extLst>
              <a:ext uri="{FF2B5EF4-FFF2-40B4-BE49-F238E27FC236}">
                <a16:creationId xmlns:a16="http://schemas.microsoft.com/office/drawing/2014/main" xmlns="" id="{B1C4B205-2356-564E-B854-C489A3DE5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86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1515" name="Rectangle 780">
            <a:extLst>
              <a:ext uri="{FF2B5EF4-FFF2-40B4-BE49-F238E27FC236}">
                <a16:creationId xmlns:a16="http://schemas.microsoft.com/office/drawing/2014/main" xmlns="" id="{C78D12EC-1525-F242-BB49-9F45A3105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1516" name="Rectangle 782">
            <a:extLst>
              <a:ext uri="{FF2B5EF4-FFF2-40B4-BE49-F238E27FC236}">
                <a16:creationId xmlns:a16="http://schemas.microsoft.com/office/drawing/2014/main" xmlns="" id="{80F9009B-6D33-D643-9409-C91E047D8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71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1517" name="Rectangle 785">
            <a:extLst>
              <a:ext uri="{FF2B5EF4-FFF2-40B4-BE49-F238E27FC236}">
                <a16:creationId xmlns:a16="http://schemas.microsoft.com/office/drawing/2014/main" xmlns="" id="{2CFA0D3B-566A-8C47-A3A7-9A43E86C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1518" name="Rectangle 62">
            <a:extLst>
              <a:ext uri="{FF2B5EF4-FFF2-40B4-BE49-F238E27FC236}">
                <a16:creationId xmlns:a16="http://schemas.microsoft.com/office/drawing/2014/main" xmlns="" id="{34B26402-2058-D54F-A806-AB21F11EA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057400"/>
            <a:ext cx="4038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The velocity of a rocket is given by</a:t>
            </a:r>
          </a:p>
        </p:txBody>
      </p:sp>
      <p:graphicFrame>
        <p:nvGraphicFramePr>
          <p:cNvPr id="21519" name="Object 764">
            <a:extLst>
              <a:ext uri="{FF2B5EF4-FFF2-40B4-BE49-F238E27FC236}">
                <a16:creationId xmlns:a16="http://schemas.microsoft.com/office/drawing/2014/main" xmlns="" id="{6A4D6353-0C73-C546-9159-5D6A6344B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667001"/>
          <a:ext cx="47244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6" name="Equation" r:id="rId4" imgW="69926200" imgH="11112500" progId="Equation.3">
                  <p:embed/>
                </p:oleObj>
              </mc:Choice>
              <mc:Fallback>
                <p:oleObj name="Equation" r:id="rId4" imgW="69926200" imgH="11112500" progId="Equation.3">
                  <p:embed/>
                  <p:pic>
                    <p:nvPicPr>
                      <p:cNvPr id="21519" name="Object 764">
                        <a:extLst>
                          <a:ext uri="{FF2B5EF4-FFF2-40B4-BE49-F238E27FC236}">
                            <a16:creationId xmlns:a16="http://schemas.microsoft.com/office/drawing/2014/main" xmlns="" id="{6A4D6353-0C73-C546-9159-5D6A6344B9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67001"/>
                        <a:ext cx="47244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Rectangle 766">
            <a:extLst>
              <a:ext uri="{FF2B5EF4-FFF2-40B4-BE49-F238E27FC236}">
                <a16:creationId xmlns:a16="http://schemas.microsoft.com/office/drawing/2014/main" xmlns="" id="{00C049A7-CAEF-7546-9F06-573E55EC0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81400"/>
            <a:ext cx="9159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where </a:t>
            </a:r>
          </a:p>
        </p:txBody>
      </p:sp>
      <p:graphicFrame>
        <p:nvGraphicFramePr>
          <p:cNvPr id="21521" name="Object 767">
            <a:extLst>
              <a:ext uri="{FF2B5EF4-FFF2-40B4-BE49-F238E27FC236}">
                <a16:creationId xmlns:a16="http://schemas.microsoft.com/office/drawing/2014/main" xmlns="" id="{123DA52D-EF76-E14C-9AD2-5EA8B3A70F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657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7" name="Equation" r:id="rId6" imgW="4102100" imgH="4102100" progId="Equation.3">
                  <p:embed/>
                </p:oleObj>
              </mc:Choice>
              <mc:Fallback>
                <p:oleObj name="Equation" r:id="rId6" imgW="4102100" imgH="4102100" progId="Equation.3">
                  <p:embed/>
                  <p:pic>
                    <p:nvPicPr>
                      <p:cNvPr id="21521" name="Object 767">
                        <a:extLst>
                          <a:ext uri="{FF2B5EF4-FFF2-40B4-BE49-F238E27FC236}">
                            <a16:creationId xmlns:a16="http://schemas.microsoft.com/office/drawing/2014/main" xmlns="" id="{123DA52D-EF76-E14C-9AD2-5EA8B3A70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57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Rectangle 769">
            <a:extLst>
              <a:ext uri="{FF2B5EF4-FFF2-40B4-BE49-F238E27FC236}">
                <a16:creationId xmlns:a16="http://schemas.microsoft.com/office/drawing/2014/main" xmlns="" id="{FAA8DDBA-3055-794B-8BEF-FCBC33700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1" y="3581400"/>
            <a:ext cx="22891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is given in m/s and </a:t>
            </a:r>
          </a:p>
        </p:txBody>
      </p:sp>
      <p:graphicFrame>
        <p:nvGraphicFramePr>
          <p:cNvPr id="21523" name="Object 770">
            <a:extLst>
              <a:ext uri="{FF2B5EF4-FFF2-40B4-BE49-F238E27FC236}">
                <a16:creationId xmlns:a16="http://schemas.microsoft.com/office/drawing/2014/main" xmlns="" id="{25A07832-71D9-224D-866D-07DDACDDA1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657600"/>
          <a:ext cx="2730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8" name="Equation" r:id="rId8" imgW="3797300" imgH="4102100" progId="Equation.3">
                  <p:embed/>
                </p:oleObj>
              </mc:Choice>
              <mc:Fallback>
                <p:oleObj name="Equation" r:id="rId8" imgW="3797300" imgH="4102100" progId="Equation.3">
                  <p:embed/>
                  <p:pic>
                    <p:nvPicPr>
                      <p:cNvPr id="21523" name="Object 770">
                        <a:extLst>
                          <a:ext uri="{FF2B5EF4-FFF2-40B4-BE49-F238E27FC236}">
                            <a16:creationId xmlns:a16="http://schemas.microsoft.com/office/drawing/2014/main" xmlns="" id="{25A07832-71D9-224D-866D-07DDACDDA1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657600"/>
                        <a:ext cx="2730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4" name="Rectangle 774">
            <a:extLst>
              <a:ext uri="{FF2B5EF4-FFF2-40B4-BE49-F238E27FC236}">
                <a16:creationId xmlns:a16="http://schemas.microsoft.com/office/drawing/2014/main" xmlns="" id="{756D8B42-148B-024C-9482-19C1794B4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3581400"/>
            <a:ext cx="23415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is given in seconds. </a:t>
            </a:r>
          </a:p>
        </p:txBody>
      </p:sp>
      <p:sp>
        <p:nvSpPr>
          <p:cNvPr id="21525" name="Rectangle 775">
            <a:extLst>
              <a:ext uri="{FF2B5EF4-FFF2-40B4-BE49-F238E27FC236}">
                <a16:creationId xmlns:a16="http://schemas.microsoft.com/office/drawing/2014/main" xmlns="" id="{04893AF5-C5D2-3A40-A1C7-8648CF556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419601"/>
            <a:ext cx="83820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AutoNum type="alphaLcParenR"/>
            </a:pPr>
            <a:r>
              <a:rPr lang="en-US" altLang="en-US" sz="1900">
                <a:latin typeface="Tahoma" panose="020B0604030504040204" pitchFamily="34" charset="0"/>
              </a:rPr>
              <a:t>Use forward difference approximation of the first derivative of        to calculate the acceleration at            . Use a step size of            .</a:t>
            </a:r>
          </a:p>
          <a:p>
            <a:pPr>
              <a:spcBef>
                <a:spcPct val="0"/>
              </a:spcBef>
              <a:buFontTx/>
              <a:buAutoNum type="alphaLcParenR"/>
            </a:pPr>
            <a:r>
              <a:rPr lang="en-US" altLang="en-US" sz="1900">
                <a:latin typeface="Tahoma" panose="020B0604030504040204" pitchFamily="34" charset="0"/>
              </a:rPr>
              <a:t>Find the exact value of the acceleration of the rocket.</a:t>
            </a:r>
          </a:p>
          <a:p>
            <a:pPr>
              <a:spcBef>
                <a:spcPct val="0"/>
              </a:spcBef>
              <a:buFontTx/>
              <a:buAutoNum type="alphaLcParenR"/>
            </a:pPr>
            <a:r>
              <a:rPr lang="en-US" altLang="en-US" sz="1900">
                <a:latin typeface="Tahoma" panose="020B0604030504040204" pitchFamily="34" charset="0"/>
              </a:rPr>
              <a:t>Calculate the absolute relative true error for part (b).</a:t>
            </a:r>
          </a:p>
        </p:txBody>
      </p:sp>
      <p:graphicFrame>
        <p:nvGraphicFramePr>
          <p:cNvPr id="21526" name="Object 776">
            <a:extLst>
              <a:ext uri="{FF2B5EF4-FFF2-40B4-BE49-F238E27FC236}">
                <a16:creationId xmlns:a16="http://schemas.microsoft.com/office/drawing/2014/main" xmlns="" id="{BDA86A39-0E23-B14E-87C0-C928910B30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0" y="4419601"/>
          <a:ext cx="4572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9" name="Equation" r:id="rId10" imgW="5854700" imgH="4978400" progId="Equation.3">
                  <p:embed/>
                </p:oleObj>
              </mc:Choice>
              <mc:Fallback>
                <p:oleObj name="Equation" r:id="rId10" imgW="5854700" imgH="4978400" progId="Equation.3">
                  <p:embed/>
                  <p:pic>
                    <p:nvPicPr>
                      <p:cNvPr id="21526" name="Object 776">
                        <a:extLst>
                          <a:ext uri="{FF2B5EF4-FFF2-40B4-BE49-F238E27FC236}">
                            <a16:creationId xmlns:a16="http://schemas.microsoft.com/office/drawing/2014/main" xmlns="" id="{BDA86A39-0E23-B14E-87C0-C928910B30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4419601"/>
                        <a:ext cx="4572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779">
            <a:extLst>
              <a:ext uri="{FF2B5EF4-FFF2-40B4-BE49-F238E27FC236}">
                <a16:creationId xmlns:a16="http://schemas.microsoft.com/office/drawing/2014/main" xmlns="" id="{69A9515A-95BE-794C-966A-9F7E4F7A8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1" y="4724400"/>
          <a:ext cx="7858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0" name="Equation" r:id="rId12" imgW="10820400" imgH="4102100" progId="Equation.3">
                  <p:embed/>
                </p:oleObj>
              </mc:Choice>
              <mc:Fallback>
                <p:oleObj name="Equation" r:id="rId12" imgW="10820400" imgH="4102100" progId="Equation.3">
                  <p:embed/>
                  <p:pic>
                    <p:nvPicPr>
                      <p:cNvPr id="21527" name="Object 779">
                        <a:extLst>
                          <a:ext uri="{FF2B5EF4-FFF2-40B4-BE49-F238E27FC236}">
                            <a16:creationId xmlns:a16="http://schemas.microsoft.com/office/drawing/2014/main" xmlns="" id="{69A9515A-95BE-794C-966A-9F7E4F7A8E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4724400"/>
                        <a:ext cx="7858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784">
            <a:extLst>
              <a:ext uri="{FF2B5EF4-FFF2-40B4-BE49-F238E27FC236}">
                <a16:creationId xmlns:a16="http://schemas.microsoft.com/office/drawing/2014/main" xmlns="" id="{51DD6030-43ED-8141-8310-F43E05048D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39200" y="4724400"/>
          <a:ext cx="850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1" name="Equation" r:id="rId14" imgW="11696700" imgH="4102100" progId="Equation.3">
                  <p:embed/>
                </p:oleObj>
              </mc:Choice>
              <mc:Fallback>
                <p:oleObj name="Equation" r:id="rId14" imgW="11696700" imgH="4102100" progId="Equation.3">
                  <p:embed/>
                  <p:pic>
                    <p:nvPicPr>
                      <p:cNvPr id="21528" name="Object 784">
                        <a:extLst>
                          <a:ext uri="{FF2B5EF4-FFF2-40B4-BE49-F238E27FC236}">
                            <a16:creationId xmlns:a16="http://schemas.microsoft.com/office/drawing/2014/main" xmlns="" id="{51DD6030-43ED-8141-8310-F43E05048D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4724400"/>
                        <a:ext cx="850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94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>
            <a:extLst>
              <a:ext uri="{FF2B5EF4-FFF2-40B4-BE49-F238E27FC236}">
                <a16:creationId xmlns:a16="http://schemas.microsoft.com/office/drawing/2014/main" xmlns="" id="{A82A8081-E9F7-484D-A77D-7463CD99FB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617538"/>
            <a:ext cx="8229600" cy="1143000"/>
          </a:xfrm>
        </p:spPr>
        <p:txBody>
          <a:bodyPr anchor="b"/>
          <a:lstStyle/>
          <a:p>
            <a:pPr eaLnBrk="1" hangingPunct="1"/>
            <a:r>
              <a:rPr lang="en-US" altLang="en-US" sz="4000"/>
              <a:t>Example 1 Cont.</a:t>
            </a:r>
          </a:p>
        </p:txBody>
      </p:sp>
      <p:sp>
        <p:nvSpPr>
          <p:cNvPr id="23556" name="Rectangle 57">
            <a:extLst>
              <a:ext uri="{FF2B5EF4-FFF2-40B4-BE49-F238E27FC236}">
                <a16:creationId xmlns:a16="http://schemas.microsoft.com/office/drawing/2014/main" xmlns="" id="{C09E1CED-A802-694F-9676-AE044F4DC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3557" name="Rectangle 59">
            <a:extLst>
              <a:ext uri="{FF2B5EF4-FFF2-40B4-BE49-F238E27FC236}">
                <a16:creationId xmlns:a16="http://schemas.microsoft.com/office/drawing/2014/main" xmlns="" id="{B234BB55-146E-0241-9481-A075265E8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3558" name="Rectangle 61">
            <a:extLst>
              <a:ext uri="{FF2B5EF4-FFF2-40B4-BE49-F238E27FC236}">
                <a16:creationId xmlns:a16="http://schemas.microsoft.com/office/drawing/2014/main" xmlns="" id="{CAFAE2E4-7220-5F43-8AB1-35CCCB8C1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3559" name="Rectangle 63">
            <a:extLst>
              <a:ext uri="{FF2B5EF4-FFF2-40B4-BE49-F238E27FC236}">
                <a16:creationId xmlns:a16="http://schemas.microsoft.com/office/drawing/2014/main" xmlns="" id="{2F94DE71-7B06-C044-B079-4060E4636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3560" name="Rectangle 65">
            <a:extLst>
              <a:ext uri="{FF2B5EF4-FFF2-40B4-BE49-F238E27FC236}">
                <a16:creationId xmlns:a16="http://schemas.microsoft.com/office/drawing/2014/main" xmlns="" id="{9B2654D3-6192-3E48-B7EC-E5F96B811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838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3561" name="Rectangle 67">
            <a:extLst>
              <a:ext uri="{FF2B5EF4-FFF2-40B4-BE49-F238E27FC236}">
                <a16:creationId xmlns:a16="http://schemas.microsoft.com/office/drawing/2014/main" xmlns="" id="{073CCF3A-691B-7541-894E-DA956FE0F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3562" name="Rectangle 69">
            <a:extLst>
              <a:ext uri="{FF2B5EF4-FFF2-40B4-BE49-F238E27FC236}">
                <a16:creationId xmlns:a16="http://schemas.microsoft.com/office/drawing/2014/main" xmlns="" id="{5C1FA162-45F9-614F-A4AD-3775BB116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3563" name="Rectangle 55">
            <a:extLst>
              <a:ext uri="{FF2B5EF4-FFF2-40B4-BE49-F238E27FC236}">
                <a16:creationId xmlns:a16="http://schemas.microsoft.com/office/drawing/2014/main" xmlns="" id="{76F5EDC0-EB4C-8A44-A72B-BD913F5B8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853" y="2086253"/>
            <a:ext cx="1285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Solution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3564" name="Object 56">
            <a:extLst>
              <a:ext uri="{FF2B5EF4-FFF2-40B4-BE49-F238E27FC236}">
                <a16:creationId xmlns:a16="http://schemas.microsoft.com/office/drawing/2014/main" xmlns="" id="{AD307940-2E60-FB40-8999-8008A766BF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438401"/>
          <a:ext cx="21336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7" name="Equation" r:id="rId4" imgW="28092400" imgH="9067800" progId="Equation.3">
                  <p:embed/>
                </p:oleObj>
              </mc:Choice>
              <mc:Fallback>
                <p:oleObj name="Equation" r:id="rId4" imgW="28092400" imgH="9067800" progId="Equation.3">
                  <p:embed/>
                  <p:pic>
                    <p:nvPicPr>
                      <p:cNvPr id="23564" name="Object 56">
                        <a:extLst>
                          <a:ext uri="{FF2B5EF4-FFF2-40B4-BE49-F238E27FC236}">
                            <a16:creationId xmlns:a16="http://schemas.microsoft.com/office/drawing/2014/main" xmlns="" id="{AD307940-2E60-FB40-8999-8008A766BF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438401"/>
                        <a:ext cx="21336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58">
            <a:extLst>
              <a:ext uri="{FF2B5EF4-FFF2-40B4-BE49-F238E27FC236}">
                <a16:creationId xmlns:a16="http://schemas.microsoft.com/office/drawing/2014/main" xmlns="" id="{9C6CF06F-D9D0-5E4A-B87B-EEDAD22BE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200401"/>
          <a:ext cx="6858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8" name="Equation" r:id="rId6" imgW="9944100" imgH="5270500" progId="Equation.3">
                  <p:embed/>
                </p:oleObj>
              </mc:Choice>
              <mc:Fallback>
                <p:oleObj name="Equation" r:id="rId6" imgW="9944100" imgH="5270500" progId="Equation.3">
                  <p:embed/>
                  <p:pic>
                    <p:nvPicPr>
                      <p:cNvPr id="23565" name="Object 58">
                        <a:extLst>
                          <a:ext uri="{FF2B5EF4-FFF2-40B4-BE49-F238E27FC236}">
                            <a16:creationId xmlns:a16="http://schemas.microsoft.com/office/drawing/2014/main" xmlns="" id="{9C6CF06F-D9D0-5E4A-B87B-EEDAD22BEB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00401"/>
                        <a:ext cx="6858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60">
            <a:extLst>
              <a:ext uri="{FF2B5EF4-FFF2-40B4-BE49-F238E27FC236}">
                <a16:creationId xmlns:a16="http://schemas.microsoft.com/office/drawing/2014/main" xmlns="" id="{30EFDDBF-175E-1E48-9CB7-68153B8926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657601"/>
          <a:ext cx="6858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9" name="Equation" r:id="rId8" imgW="10236200" imgH="4102100" progId="Equation.3">
                  <p:embed/>
                </p:oleObj>
              </mc:Choice>
              <mc:Fallback>
                <p:oleObj name="Equation" r:id="rId8" imgW="10236200" imgH="4102100" progId="Equation.3">
                  <p:embed/>
                  <p:pic>
                    <p:nvPicPr>
                      <p:cNvPr id="23566" name="Object 60">
                        <a:extLst>
                          <a:ext uri="{FF2B5EF4-FFF2-40B4-BE49-F238E27FC236}">
                            <a16:creationId xmlns:a16="http://schemas.microsoft.com/office/drawing/2014/main" xmlns="" id="{30EFDDBF-175E-1E48-9CB7-68153B8926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657601"/>
                        <a:ext cx="685800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62">
            <a:extLst>
              <a:ext uri="{FF2B5EF4-FFF2-40B4-BE49-F238E27FC236}">
                <a16:creationId xmlns:a16="http://schemas.microsoft.com/office/drawing/2014/main" xmlns="" id="{F848B521-3100-3049-A53F-D47BA47913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1" y="4038601"/>
          <a:ext cx="12303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0" name="Equation" r:id="rId10" imgW="16967200" imgH="11404600" progId="Equation.3">
                  <p:embed/>
                </p:oleObj>
              </mc:Choice>
              <mc:Fallback>
                <p:oleObj name="Equation" r:id="rId10" imgW="16967200" imgH="11404600" progId="Equation.3">
                  <p:embed/>
                  <p:pic>
                    <p:nvPicPr>
                      <p:cNvPr id="23567" name="Object 62">
                        <a:extLst>
                          <a:ext uri="{FF2B5EF4-FFF2-40B4-BE49-F238E27FC236}">
                            <a16:creationId xmlns:a16="http://schemas.microsoft.com/office/drawing/2014/main" xmlns="" id="{F848B521-3100-3049-A53F-D47BA47913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4038601"/>
                        <a:ext cx="123031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66">
            <a:extLst>
              <a:ext uri="{FF2B5EF4-FFF2-40B4-BE49-F238E27FC236}">
                <a16:creationId xmlns:a16="http://schemas.microsoft.com/office/drawing/2014/main" xmlns="" id="{537ED4B8-387F-D045-A179-36E7DBE67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257800"/>
          <a:ext cx="19621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1" name="Equation" r:id="rId12" imgW="29552900" imgH="9067800" progId="Equation.3">
                  <p:embed/>
                </p:oleObj>
              </mc:Choice>
              <mc:Fallback>
                <p:oleObj name="Equation" r:id="rId12" imgW="29552900" imgH="9067800" progId="Equation.3">
                  <p:embed/>
                  <p:pic>
                    <p:nvPicPr>
                      <p:cNvPr id="23568" name="Object 66">
                        <a:extLst>
                          <a:ext uri="{FF2B5EF4-FFF2-40B4-BE49-F238E27FC236}">
                            <a16:creationId xmlns:a16="http://schemas.microsoft.com/office/drawing/2014/main" xmlns="" id="{537ED4B8-387F-D045-A179-36E7DBE67F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257800"/>
                        <a:ext cx="19621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457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>
            <a:extLst>
              <a:ext uri="{FF2B5EF4-FFF2-40B4-BE49-F238E27FC236}">
                <a16:creationId xmlns:a16="http://schemas.microsoft.com/office/drawing/2014/main" xmlns="" id="{3EA6A332-DB44-D14B-9262-1CD9271ADF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4638"/>
            <a:ext cx="8229600" cy="830262"/>
          </a:xfrm>
        </p:spPr>
        <p:txBody>
          <a:bodyPr anchor="b"/>
          <a:lstStyle/>
          <a:p>
            <a:pPr eaLnBrk="1" hangingPunct="1"/>
            <a:r>
              <a:rPr lang="en-US" altLang="en-US"/>
              <a:t>Example 1 Cont.</a:t>
            </a:r>
          </a:p>
        </p:txBody>
      </p:sp>
      <p:sp>
        <p:nvSpPr>
          <p:cNvPr id="25604" name="Rectangle 171">
            <a:extLst>
              <a:ext uri="{FF2B5EF4-FFF2-40B4-BE49-F238E27FC236}">
                <a16:creationId xmlns:a16="http://schemas.microsoft.com/office/drawing/2014/main" xmlns="" id="{ABFBD0B5-62FB-4645-B606-91C88919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5605" name="Rectangle 173">
            <a:extLst>
              <a:ext uri="{FF2B5EF4-FFF2-40B4-BE49-F238E27FC236}">
                <a16:creationId xmlns:a16="http://schemas.microsoft.com/office/drawing/2014/main" xmlns="" id="{481AACC5-3C63-5F45-BB22-CB9A2B155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5606" name="Rectangle 175">
            <a:extLst>
              <a:ext uri="{FF2B5EF4-FFF2-40B4-BE49-F238E27FC236}">
                <a16:creationId xmlns:a16="http://schemas.microsoft.com/office/drawing/2014/main" xmlns="" id="{C613B2B9-F767-004F-999F-BF360415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5607" name="Rectangle 178">
            <a:extLst>
              <a:ext uri="{FF2B5EF4-FFF2-40B4-BE49-F238E27FC236}">
                <a16:creationId xmlns:a16="http://schemas.microsoft.com/office/drawing/2014/main" xmlns="" id="{B075AC50-5447-664D-8343-3D5F9B1B7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25608" name="Object 168">
            <a:extLst>
              <a:ext uri="{FF2B5EF4-FFF2-40B4-BE49-F238E27FC236}">
                <a16:creationId xmlns:a16="http://schemas.microsoft.com/office/drawing/2014/main" xmlns="" id="{03E77F88-1731-2C4B-AB8E-A663FF3009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057401"/>
          <a:ext cx="42672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5" name="Equation" r:id="rId4" imgW="65532000" imgH="11112500" progId="Equation.3">
                  <p:embed/>
                </p:oleObj>
              </mc:Choice>
              <mc:Fallback>
                <p:oleObj name="Equation" r:id="rId4" imgW="65532000" imgH="11112500" progId="Equation.3">
                  <p:embed/>
                  <p:pic>
                    <p:nvPicPr>
                      <p:cNvPr id="25608" name="Object 168">
                        <a:extLst>
                          <a:ext uri="{FF2B5EF4-FFF2-40B4-BE49-F238E27FC236}">
                            <a16:creationId xmlns:a16="http://schemas.microsoft.com/office/drawing/2014/main" xmlns="" id="{03E77F88-1731-2C4B-AB8E-A663FF3009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57401"/>
                        <a:ext cx="42672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70">
            <a:extLst>
              <a:ext uri="{FF2B5EF4-FFF2-40B4-BE49-F238E27FC236}">
                <a16:creationId xmlns:a16="http://schemas.microsoft.com/office/drawing/2014/main" xmlns="" id="{BE9F824F-BC41-8E45-AD86-004F859874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6100" y="2895601"/>
          <a:ext cx="12192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6" name="Equation" r:id="rId6" imgW="18719800" imgH="4102100" progId="Equation.3">
                  <p:embed/>
                </p:oleObj>
              </mc:Choice>
              <mc:Fallback>
                <p:oleObj name="Equation" r:id="rId6" imgW="18719800" imgH="4102100" progId="Equation.3">
                  <p:embed/>
                  <p:pic>
                    <p:nvPicPr>
                      <p:cNvPr id="25609" name="Object 170">
                        <a:extLst>
                          <a:ext uri="{FF2B5EF4-FFF2-40B4-BE49-F238E27FC236}">
                            <a16:creationId xmlns:a16="http://schemas.microsoft.com/office/drawing/2014/main" xmlns="" id="{BE9F824F-BC41-8E45-AD86-004F859874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895601"/>
                        <a:ext cx="12192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72">
            <a:extLst>
              <a:ext uri="{FF2B5EF4-FFF2-40B4-BE49-F238E27FC236}">
                <a16:creationId xmlns:a16="http://schemas.microsoft.com/office/drawing/2014/main" xmlns="" id="{E5286156-72AC-0D44-A735-7A70F9598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581401"/>
          <a:ext cx="441483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7" name="Equation" r:id="rId8" imgW="64071500" imgH="11112500" progId="Equation.3">
                  <p:embed/>
                </p:oleObj>
              </mc:Choice>
              <mc:Fallback>
                <p:oleObj name="Equation" r:id="rId8" imgW="64071500" imgH="11112500" progId="Equation.3">
                  <p:embed/>
                  <p:pic>
                    <p:nvPicPr>
                      <p:cNvPr id="25610" name="Object 172">
                        <a:extLst>
                          <a:ext uri="{FF2B5EF4-FFF2-40B4-BE49-F238E27FC236}">
                            <a16:creationId xmlns:a16="http://schemas.microsoft.com/office/drawing/2014/main" xmlns="" id="{E5286156-72AC-0D44-A735-7A70F9598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1"/>
                        <a:ext cx="4414838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74">
            <a:extLst>
              <a:ext uri="{FF2B5EF4-FFF2-40B4-BE49-F238E27FC236}">
                <a16:creationId xmlns:a16="http://schemas.microsoft.com/office/drawing/2014/main" xmlns="" id="{87D624DF-AC1B-D840-B363-00DDDED007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2776" y="4495801"/>
          <a:ext cx="12366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8" name="Equation" r:id="rId10" imgW="18719800" imgH="4102100" progId="Equation.3">
                  <p:embed/>
                </p:oleObj>
              </mc:Choice>
              <mc:Fallback>
                <p:oleObj name="Equation" r:id="rId10" imgW="18719800" imgH="4102100" progId="Equation.3">
                  <p:embed/>
                  <p:pic>
                    <p:nvPicPr>
                      <p:cNvPr id="25611" name="Object 174">
                        <a:extLst>
                          <a:ext uri="{FF2B5EF4-FFF2-40B4-BE49-F238E27FC236}">
                            <a16:creationId xmlns:a16="http://schemas.microsoft.com/office/drawing/2014/main" xmlns="" id="{87D624DF-AC1B-D840-B363-00DDDED007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6" y="4495801"/>
                        <a:ext cx="123666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Rectangle 176">
            <a:extLst>
              <a:ext uri="{FF2B5EF4-FFF2-40B4-BE49-F238E27FC236}">
                <a16:creationId xmlns:a16="http://schemas.microsoft.com/office/drawing/2014/main" xmlns="" id="{D29AC5AD-A753-3645-A3A2-7A2A9F960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4876800"/>
            <a:ext cx="847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Hence</a:t>
            </a:r>
          </a:p>
        </p:txBody>
      </p:sp>
      <p:graphicFrame>
        <p:nvGraphicFramePr>
          <p:cNvPr id="25613" name="Object 177">
            <a:extLst>
              <a:ext uri="{FF2B5EF4-FFF2-40B4-BE49-F238E27FC236}">
                <a16:creationId xmlns:a16="http://schemas.microsoft.com/office/drawing/2014/main" xmlns="" id="{9EF57031-5011-9B4F-89E6-FC5728FFC8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334000"/>
          <a:ext cx="20574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9" name="Equation" r:id="rId12" imgW="29552900" imgH="9067800" progId="Equation.3">
                  <p:embed/>
                </p:oleObj>
              </mc:Choice>
              <mc:Fallback>
                <p:oleObj name="Equation" r:id="rId12" imgW="29552900" imgH="9067800" progId="Equation.3">
                  <p:embed/>
                  <p:pic>
                    <p:nvPicPr>
                      <p:cNvPr id="25613" name="Object 177">
                        <a:extLst>
                          <a:ext uri="{FF2B5EF4-FFF2-40B4-BE49-F238E27FC236}">
                            <a16:creationId xmlns:a16="http://schemas.microsoft.com/office/drawing/2014/main" xmlns="" id="{9EF57031-5011-9B4F-89E6-FC5728FFC8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34000"/>
                        <a:ext cx="20574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788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0">
            <a:extLst>
              <a:ext uri="{FF2B5EF4-FFF2-40B4-BE49-F238E27FC236}">
                <a16:creationId xmlns:a16="http://schemas.microsoft.com/office/drawing/2014/main" xmlns="" id="{48FFB001-5686-3B49-894B-C54545AE9A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4638"/>
            <a:ext cx="8229600" cy="830262"/>
          </a:xfrm>
          <a:noFill/>
        </p:spPr>
        <p:txBody>
          <a:bodyPr anchor="b"/>
          <a:lstStyle/>
          <a:p>
            <a:pPr eaLnBrk="1" hangingPunct="1"/>
            <a:r>
              <a:rPr lang="en-US" altLang="en-US"/>
              <a:t>Example 1 Cont.</a:t>
            </a:r>
          </a:p>
        </p:txBody>
      </p:sp>
      <p:sp>
        <p:nvSpPr>
          <p:cNvPr id="27652" name="Rectangle 35">
            <a:extLst>
              <a:ext uri="{FF2B5EF4-FFF2-40B4-BE49-F238E27FC236}">
                <a16:creationId xmlns:a16="http://schemas.microsoft.com/office/drawing/2014/main" xmlns="" id="{2B03801A-BFD9-864B-BE95-FB560A779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7653" name="Rectangle 38">
            <a:extLst>
              <a:ext uri="{FF2B5EF4-FFF2-40B4-BE49-F238E27FC236}">
                <a16:creationId xmlns:a16="http://schemas.microsoft.com/office/drawing/2014/main" xmlns="" id="{DAC1E440-9D02-214D-AD06-DDB4288BC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27654" name="Object 21">
            <a:extLst>
              <a:ext uri="{FF2B5EF4-FFF2-40B4-BE49-F238E27FC236}">
                <a16:creationId xmlns:a16="http://schemas.microsoft.com/office/drawing/2014/main" xmlns="" id="{898F212C-3A86-AC45-8CD0-5EDDB1867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8450" y="1905000"/>
          <a:ext cx="17907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3" name="Equation" r:id="rId4" imgW="26619200" imgH="9067800" progId="Equation.3">
                  <p:embed/>
                </p:oleObj>
              </mc:Choice>
              <mc:Fallback>
                <p:oleObj name="Equation" r:id="rId4" imgW="26619200" imgH="9067800" progId="Equation.3">
                  <p:embed/>
                  <p:pic>
                    <p:nvPicPr>
                      <p:cNvPr id="27654" name="Object 21">
                        <a:extLst>
                          <a:ext uri="{FF2B5EF4-FFF2-40B4-BE49-F238E27FC236}">
                            <a16:creationId xmlns:a16="http://schemas.microsoft.com/office/drawing/2014/main" xmlns="" id="{898F212C-3A86-AC45-8CD0-5EDDB1867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1905000"/>
                        <a:ext cx="17907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28">
            <a:extLst>
              <a:ext uri="{FF2B5EF4-FFF2-40B4-BE49-F238E27FC236}">
                <a16:creationId xmlns:a16="http://schemas.microsoft.com/office/drawing/2014/main" xmlns="" id="{8DF649D6-AF9F-0A48-A69D-5714B42C25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1151" y="2590801"/>
          <a:ext cx="14589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4" name="Equation" r:id="rId6" imgW="19900900" imgH="4686300" progId="Equation.3">
                  <p:embed/>
                </p:oleObj>
              </mc:Choice>
              <mc:Fallback>
                <p:oleObj name="Equation" r:id="rId6" imgW="19900900" imgH="4686300" progId="Equation.3">
                  <p:embed/>
                  <p:pic>
                    <p:nvPicPr>
                      <p:cNvPr id="27655" name="Object 28">
                        <a:extLst>
                          <a:ext uri="{FF2B5EF4-FFF2-40B4-BE49-F238E27FC236}">
                            <a16:creationId xmlns:a16="http://schemas.microsoft.com/office/drawing/2014/main" xmlns="" id="{8DF649D6-AF9F-0A48-A69D-5714B42C25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1" y="2590801"/>
                        <a:ext cx="1458913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30">
            <a:extLst>
              <a:ext uri="{FF2B5EF4-FFF2-40B4-BE49-F238E27FC236}">
                <a16:creationId xmlns:a16="http://schemas.microsoft.com/office/drawing/2014/main" xmlns="" id="{7CCD4361-7E04-2C48-B87C-B17BFEA5A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124200"/>
            <a:ext cx="2230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The exact value of </a:t>
            </a:r>
          </a:p>
        </p:txBody>
      </p:sp>
      <p:graphicFrame>
        <p:nvGraphicFramePr>
          <p:cNvPr id="27657" name="Object 31">
            <a:extLst>
              <a:ext uri="{FF2B5EF4-FFF2-40B4-BE49-F238E27FC236}">
                <a16:creationId xmlns:a16="http://schemas.microsoft.com/office/drawing/2014/main" xmlns="" id="{A4BC9302-DA5F-FC4D-BB84-045AFD0658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124201"/>
          <a:ext cx="6096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5" name="Equation" r:id="rId8" imgW="8191500" imgH="4978400" progId="Equation.3">
                  <p:embed/>
                </p:oleObj>
              </mc:Choice>
              <mc:Fallback>
                <p:oleObj name="Equation" r:id="rId8" imgW="8191500" imgH="4978400" progId="Equation.3">
                  <p:embed/>
                  <p:pic>
                    <p:nvPicPr>
                      <p:cNvPr id="27657" name="Object 31">
                        <a:extLst>
                          <a:ext uri="{FF2B5EF4-FFF2-40B4-BE49-F238E27FC236}">
                            <a16:creationId xmlns:a16="http://schemas.microsoft.com/office/drawing/2014/main" xmlns="" id="{A4BC9302-DA5F-FC4D-BB84-045AFD0658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124201"/>
                        <a:ext cx="6096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33">
            <a:extLst>
              <a:ext uri="{FF2B5EF4-FFF2-40B4-BE49-F238E27FC236}">
                <a16:creationId xmlns:a16="http://schemas.microsoft.com/office/drawing/2014/main" xmlns="" id="{99275EC6-7C1D-6E4A-8032-B12232E60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124200"/>
            <a:ext cx="40020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can be calculated by differentiating </a:t>
            </a:r>
          </a:p>
        </p:txBody>
      </p:sp>
      <p:graphicFrame>
        <p:nvGraphicFramePr>
          <p:cNvPr id="27659" name="Object 34">
            <a:extLst>
              <a:ext uri="{FF2B5EF4-FFF2-40B4-BE49-F238E27FC236}">
                <a16:creationId xmlns:a16="http://schemas.microsoft.com/office/drawing/2014/main" xmlns="" id="{3B580D0A-6F3D-E746-8641-46DCA6ACE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8100" y="3733800"/>
          <a:ext cx="35179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6" name="Equation" r:id="rId10" imgW="53835300" imgH="11112500" progId="Equation.3">
                  <p:embed/>
                </p:oleObj>
              </mc:Choice>
              <mc:Fallback>
                <p:oleObj name="Equation" r:id="rId10" imgW="53835300" imgH="11112500" progId="Equation.3">
                  <p:embed/>
                  <p:pic>
                    <p:nvPicPr>
                      <p:cNvPr id="27659" name="Object 34">
                        <a:extLst>
                          <a:ext uri="{FF2B5EF4-FFF2-40B4-BE49-F238E27FC236}">
                            <a16:creationId xmlns:a16="http://schemas.microsoft.com/office/drawing/2014/main" xmlns="" id="{3B580D0A-6F3D-E746-8641-46DCA6ACE7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733800"/>
                        <a:ext cx="35179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Rectangle 36">
            <a:extLst>
              <a:ext uri="{FF2B5EF4-FFF2-40B4-BE49-F238E27FC236}">
                <a16:creationId xmlns:a16="http://schemas.microsoft.com/office/drawing/2014/main" xmlns="" id="{D1331FC1-68AF-CA47-AA94-CB702A3CF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572000"/>
            <a:ext cx="419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as</a:t>
            </a:r>
          </a:p>
        </p:txBody>
      </p:sp>
      <p:graphicFrame>
        <p:nvGraphicFramePr>
          <p:cNvPr id="27661" name="Object 37">
            <a:extLst>
              <a:ext uri="{FF2B5EF4-FFF2-40B4-BE49-F238E27FC236}">
                <a16:creationId xmlns:a16="http://schemas.microsoft.com/office/drawing/2014/main" xmlns="" id="{E1F7C463-A224-CA4A-916C-40F7779A02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181601"/>
          <a:ext cx="1524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7" name="Equation" r:id="rId12" imgW="20485100" imgH="9067800" progId="Equation.3">
                  <p:embed/>
                </p:oleObj>
              </mc:Choice>
              <mc:Fallback>
                <p:oleObj name="Equation" r:id="rId12" imgW="20485100" imgH="9067800" progId="Equation.3">
                  <p:embed/>
                  <p:pic>
                    <p:nvPicPr>
                      <p:cNvPr id="27661" name="Object 37">
                        <a:extLst>
                          <a:ext uri="{FF2B5EF4-FFF2-40B4-BE49-F238E27FC236}">
                            <a16:creationId xmlns:a16="http://schemas.microsoft.com/office/drawing/2014/main" xmlns="" id="{E1F7C463-A224-CA4A-916C-40F7779A02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81601"/>
                        <a:ext cx="15240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Rectangle 30">
            <a:extLst>
              <a:ext uri="{FF2B5EF4-FFF2-40B4-BE49-F238E27FC236}">
                <a16:creationId xmlns:a16="http://schemas.microsoft.com/office/drawing/2014/main" xmlns="" id="{43742D3B-A6F3-4242-9450-16368E1B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24201"/>
            <a:ext cx="412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52202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13">
            <a:extLst>
              <a:ext uri="{FF2B5EF4-FFF2-40B4-BE49-F238E27FC236}">
                <a16:creationId xmlns:a16="http://schemas.microsoft.com/office/drawing/2014/main" xmlns="" id="{7CD508C7-6EB4-1A44-AA8E-F0F6D5A39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9" y="617538"/>
            <a:ext cx="77930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>
                <a:latin typeface="Tahoma" panose="020B0604030504040204" pitchFamily="34" charset="0"/>
              </a:rPr>
              <a:t>Example 1 Cont.</a:t>
            </a:r>
          </a:p>
        </p:txBody>
      </p:sp>
      <p:sp>
        <p:nvSpPr>
          <p:cNvPr id="29700" name="Rectangle 20">
            <a:extLst>
              <a:ext uri="{FF2B5EF4-FFF2-40B4-BE49-F238E27FC236}">
                <a16:creationId xmlns:a16="http://schemas.microsoft.com/office/drawing/2014/main" xmlns="" id="{D0DC9CB1-E629-DD4E-A4FC-1E3A366BC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838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9701" name="Rectangle 22">
            <a:extLst>
              <a:ext uri="{FF2B5EF4-FFF2-40B4-BE49-F238E27FC236}">
                <a16:creationId xmlns:a16="http://schemas.microsoft.com/office/drawing/2014/main" xmlns="" id="{1D97DB75-68E0-AF43-BE10-448798C23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55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9702" name="Rectangle 24">
            <a:extLst>
              <a:ext uri="{FF2B5EF4-FFF2-40B4-BE49-F238E27FC236}">
                <a16:creationId xmlns:a16="http://schemas.microsoft.com/office/drawing/2014/main" xmlns="" id="{331777E7-955F-334B-8C26-DFC445C1D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9314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9703" name="Rectangle 26">
            <a:extLst>
              <a:ext uri="{FF2B5EF4-FFF2-40B4-BE49-F238E27FC236}">
                <a16:creationId xmlns:a16="http://schemas.microsoft.com/office/drawing/2014/main" xmlns="" id="{3518E73E-4EC5-BA47-9168-73EE12355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30029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9704" name="Rectangle 15">
            <a:extLst>
              <a:ext uri="{FF2B5EF4-FFF2-40B4-BE49-F238E27FC236}">
                <a16:creationId xmlns:a16="http://schemas.microsoft.com/office/drawing/2014/main" xmlns="" id="{CA4C4602-4C80-C249-82EA-D6170DD1D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057400"/>
            <a:ext cx="1595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Knowing that</a:t>
            </a:r>
          </a:p>
        </p:txBody>
      </p:sp>
      <p:graphicFrame>
        <p:nvGraphicFramePr>
          <p:cNvPr id="29705" name="Object 16">
            <a:extLst>
              <a:ext uri="{FF2B5EF4-FFF2-40B4-BE49-F238E27FC236}">
                <a16:creationId xmlns:a16="http://schemas.microsoft.com/office/drawing/2014/main" xmlns="" id="{E4E87B88-5C54-A946-9FD8-DB0543B2E5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590801"/>
          <a:ext cx="12192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1" name="Equation" r:id="rId4" imgW="18135600" imgH="9067800" progId="Equation.3">
                  <p:embed/>
                </p:oleObj>
              </mc:Choice>
              <mc:Fallback>
                <p:oleObj name="Equation" r:id="rId4" imgW="18135600" imgH="9067800" progId="Equation.3">
                  <p:embed/>
                  <p:pic>
                    <p:nvPicPr>
                      <p:cNvPr id="29705" name="Object 16">
                        <a:extLst>
                          <a:ext uri="{FF2B5EF4-FFF2-40B4-BE49-F238E27FC236}">
                            <a16:creationId xmlns:a16="http://schemas.microsoft.com/office/drawing/2014/main" xmlns="" id="{E4E87B88-5C54-A946-9FD8-DB0543B2E5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90801"/>
                        <a:ext cx="12192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Rectangle 18">
            <a:extLst>
              <a:ext uri="{FF2B5EF4-FFF2-40B4-BE49-F238E27FC236}">
                <a16:creationId xmlns:a16="http://schemas.microsoft.com/office/drawing/2014/main" xmlns="" id="{FDA3E9E8-31ED-8C4A-94C1-6DC5C9516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6556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900">
                <a:latin typeface="Tahoma" panose="020B0604030504040204" pitchFamily="34" charset="0"/>
              </a:rPr>
              <a:t>and </a:t>
            </a:r>
          </a:p>
        </p:txBody>
      </p:sp>
      <p:graphicFrame>
        <p:nvGraphicFramePr>
          <p:cNvPr id="29707" name="Object 19">
            <a:extLst>
              <a:ext uri="{FF2B5EF4-FFF2-40B4-BE49-F238E27FC236}">
                <a16:creationId xmlns:a16="http://schemas.microsoft.com/office/drawing/2014/main" xmlns="" id="{F6E7F22D-0109-5741-A2BB-31632170A0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514600"/>
          <a:ext cx="12954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2" name="Equation" r:id="rId6" imgW="19304000" imgH="9944100" progId="Equation.3">
                  <p:embed/>
                </p:oleObj>
              </mc:Choice>
              <mc:Fallback>
                <p:oleObj name="Equation" r:id="rId6" imgW="19304000" imgH="9944100" progId="Equation.3">
                  <p:embed/>
                  <p:pic>
                    <p:nvPicPr>
                      <p:cNvPr id="29707" name="Object 19">
                        <a:extLst>
                          <a:ext uri="{FF2B5EF4-FFF2-40B4-BE49-F238E27FC236}">
                            <a16:creationId xmlns:a16="http://schemas.microsoft.com/office/drawing/2014/main" xmlns="" id="{F6E7F22D-0109-5741-A2BB-31632170A0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514600"/>
                        <a:ext cx="12954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21">
            <a:extLst>
              <a:ext uri="{FF2B5EF4-FFF2-40B4-BE49-F238E27FC236}">
                <a16:creationId xmlns:a16="http://schemas.microsoft.com/office/drawing/2014/main" xmlns="" id="{B55F8B3A-B122-014E-92DC-E2652233AB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581401"/>
          <a:ext cx="51054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3" name="Equation" r:id="rId8" imgW="82207100" imgH="11112500" progId="Equation.3">
                  <p:embed/>
                </p:oleObj>
              </mc:Choice>
              <mc:Fallback>
                <p:oleObj name="Equation" r:id="rId8" imgW="82207100" imgH="11112500" progId="Equation.3">
                  <p:embed/>
                  <p:pic>
                    <p:nvPicPr>
                      <p:cNvPr id="29708" name="Object 21">
                        <a:extLst>
                          <a:ext uri="{FF2B5EF4-FFF2-40B4-BE49-F238E27FC236}">
                            <a16:creationId xmlns:a16="http://schemas.microsoft.com/office/drawing/2014/main" xmlns="" id="{B55F8B3A-B122-014E-92DC-E2652233AB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1"/>
                        <a:ext cx="51054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23">
            <a:extLst>
              <a:ext uri="{FF2B5EF4-FFF2-40B4-BE49-F238E27FC236}">
                <a16:creationId xmlns:a16="http://schemas.microsoft.com/office/drawing/2014/main" xmlns="" id="{67AD9704-0742-CD41-852A-25BD4FCCA9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7338" y="4572000"/>
          <a:ext cx="61007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4" name="Equation" r:id="rId10" imgW="90398600" imgH="12293600" progId="Equation.3">
                  <p:embed/>
                </p:oleObj>
              </mc:Choice>
              <mc:Fallback>
                <p:oleObj name="Equation" r:id="rId10" imgW="90398600" imgH="12293600" progId="Equation.3">
                  <p:embed/>
                  <p:pic>
                    <p:nvPicPr>
                      <p:cNvPr id="29709" name="Object 23">
                        <a:extLst>
                          <a:ext uri="{FF2B5EF4-FFF2-40B4-BE49-F238E27FC236}">
                            <a16:creationId xmlns:a16="http://schemas.microsoft.com/office/drawing/2014/main" xmlns="" id="{67AD9704-0742-CD41-852A-25BD4FCCA9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4572000"/>
                        <a:ext cx="610076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25">
            <a:extLst>
              <a:ext uri="{FF2B5EF4-FFF2-40B4-BE49-F238E27FC236}">
                <a16:creationId xmlns:a16="http://schemas.microsoft.com/office/drawing/2014/main" xmlns="" id="{C5CA1742-7FCF-2444-8EF1-92A1D05FFF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486401"/>
          <a:ext cx="1600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5" name="Equation" r:id="rId12" imgW="24866600" imgH="9067800" progId="Equation.3">
                  <p:embed/>
                </p:oleObj>
              </mc:Choice>
              <mc:Fallback>
                <p:oleObj name="Equation" r:id="rId12" imgW="24866600" imgH="9067800" progId="Equation.3">
                  <p:embed/>
                  <p:pic>
                    <p:nvPicPr>
                      <p:cNvPr id="29710" name="Object 25">
                        <a:extLst>
                          <a:ext uri="{FF2B5EF4-FFF2-40B4-BE49-F238E27FC236}">
                            <a16:creationId xmlns:a16="http://schemas.microsoft.com/office/drawing/2014/main" xmlns="" id="{C5CA1742-7FCF-2444-8EF1-92A1D05FF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486401"/>
                        <a:ext cx="1600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87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Filename xmlns="f7443cdf-c33c-464e-a97f-23bb26b3177a" xsi:nil="true"/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FileType1 xmlns="f7443cdf-c33c-464e-a97f-23bb26b3177a">Other</FileType1>
    <Description1 xmlns="f7443cdf-c33c-464e-a97f-23bb26b3177a" xsi:nil="true"/>
    <ContentDepartment xmlns="f7443cdf-c33c-464e-a97f-23bb26b3177a">No Department</ContentDepartment>
    <ol_Department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4" ma:contentTypeDescription="Content Type for DAMS Related Purposes" ma:contentTypeScope="" ma:versionID="50fb24b05f3b67cfcace5bf9b3b35f6b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998c4561a528c6998ee736646a8a2f77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DAACDD-F5D3-4A7A-BA92-0FD24972BA3C}">
  <ds:schemaRefs>
    <ds:schemaRef ds:uri="http://schemas.microsoft.com/office/2006/metadata/properties"/>
    <ds:schemaRef ds:uri="http://schemas.microsoft.com/office/infopath/2007/PartnerControls"/>
    <ds:schemaRef ds:uri="f7443cdf-c33c-464e-a97f-23bb26b3177a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A014962-F7A6-40FB-9545-D2895C90E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443cdf-c33c-464e-a97f-23bb26b3177a"/>
    <ds:schemaRef ds:uri="http://schemas.microsoft.com/sharepoint/v3"/>
    <ds:schemaRef ds:uri="6c5ed68c-5f31-42ac-9392-2612e73c38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91BC0F-DBFB-40C0-BF1E-484798BCB6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5908</TotalTime>
  <Words>1208</Words>
  <Application>Microsoft Macintosh PowerPoint</Application>
  <PresentationFormat>Widescreen</PresentationFormat>
  <Paragraphs>211</Paragraphs>
  <Slides>43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Calibri</vt:lpstr>
      <vt:lpstr>Calibri Light</vt:lpstr>
      <vt:lpstr>Tahoma</vt:lpstr>
      <vt:lpstr>Times New Roman</vt:lpstr>
      <vt:lpstr>Arial</vt:lpstr>
      <vt:lpstr>Office Theme</vt:lpstr>
      <vt:lpstr>Equation</vt:lpstr>
      <vt:lpstr>Week 9</vt:lpstr>
      <vt:lpstr>Reference</vt:lpstr>
      <vt:lpstr>PowerPoint Presentation</vt:lpstr>
      <vt:lpstr>Forward Difference Approximation</vt:lpstr>
      <vt:lpstr>PowerPoint Presentation</vt:lpstr>
      <vt:lpstr>Example 1 Cont.</vt:lpstr>
      <vt:lpstr>Example 1 Cont.</vt:lpstr>
      <vt:lpstr>Example 1 Cont.</vt:lpstr>
      <vt:lpstr>PowerPoint Presentation</vt:lpstr>
      <vt:lpstr>Example 1 Cont.</vt:lpstr>
      <vt:lpstr>Backward Difference Approximation of the First Derivative Cont.</vt:lpstr>
      <vt:lpstr>Backward Difference Approximation of the First Derivative Cont.</vt:lpstr>
      <vt:lpstr>Backward Difference Approximation of the First Derivative </vt:lpstr>
      <vt:lpstr>Example 2</vt:lpstr>
      <vt:lpstr>Example 2 Cont.</vt:lpstr>
      <vt:lpstr>Example 2 Cont.</vt:lpstr>
      <vt:lpstr>Example 2 Cont.</vt:lpstr>
      <vt:lpstr>Central Divided Difference</vt:lpstr>
      <vt:lpstr>Derive the forward difference approximation from Taylor series Cont.</vt:lpstr>
      <vt:lpstr>Derive the forward difference approximation from Taylor series</vt:lpstr>
      <vt:lpstr>Derive the forward difference approximation from Taylor series Cont.</vt:lpstr>
      <vt:lpstr>Example 3</vt:lpstr>
      <vt:lpstr>Example 3 cont.</vt:lpstr>
      <vt:lpstr>Example 3 cont.</vt:lpstr>
      <vt:lpstr>Example 3 cont.</vt:lpstr>
      <vt:lpstr>Comparison of FDD, BDD, CDD</vt:lpstr>
      <vt:lpstr>Finding the value of the derivative within a prespecified tolerance</vt:lpstr>
      <vt:lpstr>Finding the value of the derivative within a prespecified tolerance Cont.</vt:lpstr>
      <vt:lpstr>Finding the value of the derivative within a prespecified tolerance Cont.</vt:lpstr>
      <vt:lpstr>Finite Difference Approximation of Higher Derivatives</vt:lpstr>
      <vt:lpstr>Finite Difference Approximation of Higher Derivatives Cont.</vt:lpstr>
      <vt:lpstr>Example 4</vt:lpstr>
      <vt:lpstr>Example 4 Cont.</vt:lpstr>
      <vt:lpstr>Example 4 Cont.</vt:lpstr>
      <vt:lpstr>Example 4 Cont.</vt:lpstr>
      <vt:lpstr>Example 4 Cont.</vt:lpstr>
      <vt:lpstr>Example 4 Cont.</vt:lpstr>
      <vt:lpstr>Higher order accuracy of higher order derivatives</vt:lpstr>
      <vt:lpstr>Higher order accuracy of higher order derivatives Cont.</vt:lpstr>
      <vt:lpstr>Example 5</vt:lpstr>
      <vt:lpstr>Example 5 Cont.</vt:lpstr>
      <vt:lpstr>Example 5 Cont.</vt:lpstr>
      <vt:lpstr>Example 5 Cont.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Diah Wihardini</dc:creator>
  <cp:lastModifiedBy>Nunung Nurul Qomariyah</cp:lastModifiedBy>
  <cp:revision>201</cp:revision>
  <dcterms:created xsi:type="dcterms:W3CDTF">2018-07-13T04:13:16Z</dcterms:created>
  <dcterms:modified xsi:type="dcterms:W3CDTF">2021-02-05T11:11:50Z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</Properties>
</file>