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FyWaOs71oQxoaCPw/sSD4JZWp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09600" y="1600202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609600" y="3938593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3" type="body"/>
          </p:nvPr>
        </p:nvSpPr>
        <p:spPr>
          <a:xfrm>
            <a:off x="6197600" y="1600204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6197600" y="1600202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6197600" y="3938593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1752600" y="365125"/>
            <a:ext cx="9601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1955800" y="365125"/>
            <a:ext cx="93995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892300" y="427831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2118188" cy="16398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monstrations.wolfram.com/ComparingBasicNumericalIntegrationMetho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Final Project Description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Computational Mathematics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Final Project</a:t>
            </a:r>
            <a:endParaRPr b="1"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goal of the final project is to experience python numerical programming to provide simulation for learning purposes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group consists of max </a:t>
            </a:r>
            <a:r>
              <a:rPr b="1" lang="en-US"/>
              <a:t>3 students</a:t>
            </a:r>
            <a:r>
              <a:rPr lang="en-US"/>
              <a:t>, you can work individually if you prefer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topic can only be chosen by one group, so each group should work on different topic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Final Project</a:t>
            </a:r>
            <a:endParaRPr b="1"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topics you can choose are: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Descriptive and Inferential Statistics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Uniform distribution, Normal distribution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Linear Algebra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Taylor Series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Initial Value Problems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Numerical Integrations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Linear Regression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Interpolation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Finding Roots of Equations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Numerical Differentiation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Two-Point Boundary Value Problems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Requirements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Provide visual simulation for the topic you choose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One good example of simulation is: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https://demonstrations.wolfram.com/ComparingBasicNumericalIntegrationMethods/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Your code should be able to simulate different inputs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Your simulation can be in the form of a graphical user interface, or a command line with input variables.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goal of your simulation is to make a better understanding of the concept from your chosen topic.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Final Project</a:t>
            </a:r>
            <a:endParaRPr b="1"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to hand in: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Slides: </a:t>
            </a:r>
            <a:r>
              <a:rPr lang="en-US"/>
              <a:t>Group member name,</a:t>
            </a:r>
            <a:r>
              <a:rPr b="1" lang="en-US"/>
              <a:t> </a:t>
            </a:r>
            <a:r>
              <a:rPr lang="en-US"/>
              <a:t>Math background, Simulations, Conclusion, Link to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Please provide some explanation in your slide not just title or picture in your slide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Code </a:t>
            </a:r>
            <a:r>
              <a:rPr lang="en-US"/>
              <a:t>in Git</a:t>
            </a:r>
            <a:r>
              <a:rPr b="1"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Screen recording video</a:t>
            </a:r>
            <a:r>
              <a:rPr lang="en-US"/>
              <a:t> for your app demo (5 mins duration). 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Presentation: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</a:t>
            </a:r>
            <a:r>
              <a:rPr b="1" lang="en-US"/>
              <a:t>WEEK 13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Max 15 min presentation should present: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mathematical background,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simulation scenario,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Demo app.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nu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2020-05-17T03:08:42Z</dcterms:created>
  <dc:creator>Nunung Nurul Qomariyah</dc:creator>
</cp:coreProperties>
</file>