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9"/>
  </p:notesMasterIdLst>
  <p:sldIdLst>
    <p:sldId id="272" r:id="rId2"/>
    <p:sldId id="306" r:id="rId3"/>
    <p:sldId id="305" r:id="rId4"/>
    <p:sldId id="280" r:id="rId5"/>
    <p:sldId id="273" r:id="rId6"/>
    <p:sldId id="281" r:id="rId7"/>
    <p:sldId id="287" r:id="rId8"/>
    <p:sldId id="288" r:id="rId9"/>
    <p:sldId id="299" r:id="rId10"/>
    <p:sldId id="292" r:id="rId11"/>
    <p:sldId id="295" r:id="rId12"/>
    <p:sldId id="300" r:id="rId13"/>
    <p:sldId id="303" r:id="rId14"/>
    <p:sldId id="304" r:id="rId15"/>
    <p:sldId id="301" r:id="rId16"/>
    <p:sldId id="302" r:id="rId17"/>
    <p:sldId id="307" r:id="rId1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72"/>
          </p14:sldIdLst>
        </p14:section>
        <p14:section name="COURSE CONTENT" id="{F4927CBE-FA17-46D1-BAAE-887D0AF2CCBF}">
          <p14:sldIdLst>
            <p14:sldId id="306"/>
            <p14:sldId id="305"/>
            <p14:sldId id="280"/>
            <p14:sldId id="273"/>
            <p14:sldId id="281"/>
            <p14:sldId id="287"/>
            <p14:sldId id="288"/>
            <p14:sldId id="299"/>
            <p14:sldId id="292"/>
            <p14:sldId id="295"/>
            <p14:sldId id="300"/>
            <p14:sldId id="303"/>
            <p14:sldId id="304"/>
            <p14:sldId id="301"/>
            <p14:sldId id="302"/>
          </p14:sldIdLst>
        </p14:section>
        <p14:section name="REFERENCE" id="{82098E28-DACF-4424-86A1-E861B2DCC6FF}">
          <p14:sldIdLst>
            <p14:sldId id="3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BE957E-67FA-4585-B41A-E85E12639FA0}" type="doc">
      <dgm:prSet loTypeId="urn:microsoft.com/office/officeart/2005/8/layout/chevron1" loCatId="process" qsTypeId="urn:microsoft.com/office/officeart/2005/8/quickstyle/simple1" qsCatId="simple" csTypeId="urn:microsoft.com/office/officeart/2005/8/colors/colorful1" csCatId="colorful" phldr="1"/>
      <dgm:spPr/>
    </dgm:pt>
    <dgm:pt modelId="{A492F399-2EA4-4D07-AC2C-07401D084A59}">
      <dgm:prSet phldrT="[Text]"/>
      <dgm:spPr/>
      <dgm:t>
        <a:bodyPr/>
        <a:lstStyle/>
        <a:p>
          <a:r>
            <a:rPr lang="en-US" dirty="0" err="1" smtClean="0"/>
            <a:t>Ragam</a:t>
          </a:r>
          <a:r>
            <a:rPr lang="en-US" dirty="0" smtClean="0"/>
            <a:t> </a:t>
          </a:r>
          <a:r>
            <a:rPr lang="en-US" dirty="0" err="1" smtClean="0"/>
            <a:t>lisan</a:t>
          </a:r>
          <a:endParaRPr lang="en-US" dirty="0"/>
        </a:p>
      </dgm:t>
    </dgm:pt>
    <dgm:pt modelId="{7F7EDF69-BEEC-490A-8B3B-012899C9D318}" type="parTrans" cxnId="{D2FF9304-AEF1-4F68-9199-2631D9890B2A}">
      <dgm:prSet/>
      <dgm:spPr/>
      <dgm:t>
        <a:bodyPr/>
        <a:lstStyle/>
        <a:p>
          <a:endParaRPr lang="en-US"/>
        </a:p>
      </dgm:t>
    </dgm:pt>
    <dgm:pt modelId="{BF189835-4A6E-4F7B-92BC-B919776ABB84}" type="sibTrans" cxnId="{D2FF9304-AEF1-4F68-9199-2631D9890B2A}">
      <dgm:prSet/>
      <dgm:spPr/>
      <dgm:t>
        <a:bodyPr/>
        <a:lstStyle/>
        <a:p>
          <a:endParaRPr lang="en-US"/>
        </a:p>
      </dgm:t>
    </dgm:pt>
    <dgm:pt modelId="{9A7E1753-7050-47A2-B040-3DA087F9A7E0}">
      <dgm:prSet phldrT="[Text]"/>
      <dgm:spPr/>
      <dgm:t>
        <a:bodyPr/>
        <a:lstStyle/>
        <a:p>
          <a:r>
            <a:rPr lang="en-US" dirty="0" err="1" smtClean="0"/>
            <a:t>Ragam</a:t>
          </a:r>
          <a:r>
            <a:rPr lang="en-US" dirty="0" smtClean="0"/>
            <a:t> </a:t>
          </a:r>
          <a:r>
            <a:rPr lang="en-US" dirty="0" err="1" smtClean="0"/>
            <a:t>tulis</a:t>
          </a:r>
          <a:endParaRPr lang="en-US" dirty="0"/>
        </a:p>
      </dgm:t>
    </dgm:pt>
    <dgm:pt modelId="{62272E68-5F74-43A0-BF26-E01D3596D7E7}" type="parTrans" cxnId="{EAE18E60-72F8-42A3-B904-C317F16AA5A7}">
      <dgm:prSet/>
      <dgm:spPr/>
      <dgm:t>
        <a:bodyPr/>
        <a:lstStyle/>
        <a:p>
          <a:endParaRPr lang="en-US"/>
        </a:p>
      </dgm:t>
    </dgm:pt>
    <dgm:pt modelId="{E88BAC2E-99CC-4170-B162-9E4062E6D95A}" type="sibTrans" cxnId="{EAE18E60-72F8-42A3-B904-C317F16AA5A7}">
      <dgm:prSet/>
      <dgm:spPr/>
      <dgm:t>
        <a:bodyPr/>
        <a:lstStyle/>
        <a:p>
          <a:endParaRPr lang="en-US"/>
        </a:p>
      </dgm:t>
    </dgm:pt>
    <dgm:pt modelId="{FA295130-230A-40EE-BA1F-318C96AD6981}">
      <dgm:prSet phldrT="[Text]"/>
      <dgm:spPr/>
      <dgm:t>
        <a:bodyPr/>
        <a:lstStyle/>
        <a:p>
          <a:r>
            <a:rPr lang="en-US" dirty="0" err="1" smtClean="0"/>
            <a:t>Ragam</a:t>
          </a:r>
          <a:r>
            <a:rPr lang="en-US" dirty="0" smtClean="0"/>
            <a:t> </a:t>
          </a:r>
          <a:r>
            <a:rPr lang="en-US" dirty="0" err="1" smtClean="0"/>
            <a:t>sosial</a:t>
          </a:r>
          <a:endParaRPr lang="en-US" dirty="0"/>
        </a:p>
      </dgm:t>
    </dgm:pt>
    <dgm:pt modelId="{A0AB9C8B-0470-40EC-9732-47A3DF34EC7C}" type="parTrans" cxnId="{35C22D8C-4672-46A2-8CF2-0287B9461559}">
      <dgm:prSet/>
      <dgm:spPr/>
      <dgm:t>
        <a:bodyPr/>
        <a:lstStyle/>
        <a:p>
          <a:endParaRPr lang="en-US"/>
        </a:p>
      </dgm:t>
    </dgm:pt>
    <dgm:pt modelId="{DAB03F62-FD66-496F-A9A7-5408C54512F3}" type="sibTrans" cxnId="{35C22D8C-4672-46A2-8CF2-0287B9461559}">
      <dgm:prSet/>
      <dgm:spPr/>
      <dgm:t>
        <a:bodyPr/>
        <a:lstStyle/>
        <a:p>
          <a:endParaRPr lang="en-US"/>
        </a:p>
      </dgm:t>
    </dgm:pt>
    <dgm:pt modelId="{D664931A-AB9E-4E52-A1A8-CC088E0D6108}" type="pres">
      <dgm:prSet presAssocID="{3CBE957E-67FA-4585-B41A-E85E12639FA0}" presName="Name0" presStyleCnt="0">
        <dgm:presLayoutVars>
          <dgm:dir/>
          <dgm:animLvl val="lvl"/>
          <dgm:resizeHandles val="exact"/>
        </dgm:presLayoutVars>
      </dgm:prSet>
      <dgm:spPr/>
    </dgm:pt>
    <dgm:pt modelId="{AE964DE1-56C0-449A-8966-070DBE5E730F}" type="pres">
      <dgm:prSet presAssocID="{A492F399-2EA4-4D07-AC2C-07401D084A59}" presName="parTxOnly" presStyleLbl="node1" presStyleIdx="0" presStyleCnt="3">
        <dgm:presLayoutVars>
          <dgm:chMax val="0"/>
          <dgm:chPref val="0"/>
          <dgm:bulletEnabled val="1"/>
        </dgm:presLayoutVars>
      </dgm:prSet>
      <dgm:spPr/>
      <dgm:t>
        <a:bodyPr/>
        <a:lstStyle/>
        <a:p>
          <a:endParaRPr lang="en-US"/>
        </a:p>
      </dgm:t>
    </dgm:pt>
    <dgm:pt modelId="{E957D933-E7C6-4450-8BEB-09B2CC530DA7}" type="pres">
      <dgm:prSet presAssocID="{BF189835-4A6E-4F7B-92BC-B919776ABB84}" presName="parTxOnlySpace" presStyleCnt="0"/>
      <dgm:spPr/>
    </dgm:pt>
    <dgm:pt modelId="{4872E52F-1623-482F-8761-D0F653A25F6C}" type="pres">
      <dgm:prSet presAssocID="{9A7E1753-7050-47A2-B040-3DA087F9A7E0}" presName="parTxOnly" presStyleLbl="node1" presStyleIdx="1" presStyleCnt="3">
        <dgm:presLayoutVars>
          <dgm:chMax val="0"/>
          <dgm:chPref val="0"/>
          <dgm:bulletEnabled val="1"/>
        </dgm:presLayoutVars>
      </dgm:prSet>
      <dgm:spPr/>
      <dgm:t>
        <a:bodyPr/>
        <a:lstStyle/>
        <a:p>
          <a:endParaRPr lang="en-US"/>
        </a:p>
      </dgm:t>
    </dgm:pt>
    <dgm:pt modelId="{257319E4-2FD0-46BD-8270-12947BE25883}" type="pres">
      <dgm:prSet presAssocID="{E88BAC2E-99CC-4170-B162-9E4062E6D95A}" presName="parTxOnlySpace" presStyleCnt="0"/>
      <dgm:spPr/>
    </dgm:pt>
    <dgm:pt modelId="{C4E6B177-948F-4127-8AA0-0078831DD5C8}" type="pres">
      <dgm:prSet presAssocID="{FA295130-230A-40EE-BA1F-318C96AD6981}" presName="parTxOnly" presStyleLbl="node1" presStyleIdx="2" presStyleCnt="3">
        <dgm:presLayoutVars>
          <dgm:chMax val="0"/>
          <dgm:chPref val="0"/>
          <dgm:bulletEnabled val="1"/>
        </dgm:presLayoutVars>
      </dgm:prSet>
      <dgm:spPr/>
      <dgm:t>
        <a:bodyPr/>
        <a:lstStyle/>
        <a:p>
          <a:endParaRPr lang="en-US"/>
        </a:p>
      </dgm:t>
    </dgm:pt>
  </dgm:ptLst>
  <dgm:cxnLst>
    <dgm:cxn modelId="{A6A4E8B2-8FD5-4B70-B429-E034DD340E83}" type="presOf" srcId="{A492F399-2EA4-4D07-AC2C-07401D084A59}" destId="{AE964DE1-56C0-449A-8966-070DBE5E730F}" srcOrd="0" destOrd="0" presId="urn:microsoft.com/office/officeart/2005/8/layout/chevron1"/>
    <dgm:cxn modelId="{EAE18E60-72F8-42A3-B904-C317F16AA5A7}" srcId="{3CBE957E-67FA-4585-B41A-E85E12639FA0}" destId="{9A7E1753-7050-47A2-B040-3DA087F9A7E0}" srcOrd="1" destOrd="0" parTransId="{62272E68-5F74-43A0-BF26-E01D3596D7E7}" sibTransId="{E88BAC2E-99CC-4170-B162-9E4062E6D95A}"/>
    <dgm:cxn modelId="{2485CB6D-9A11-44E0-8829-E19EB023C8DD}" type="presOf" srcId="{3CBE957E-67FA-4585-B41A-E85E12639FA0}" destId="{D664931A-AB9E-4E52-A1A8-CC088E0D6108}" srcOrd="0" destOrd="0" presId="urn:microsoft.com/office/officeart/2005/8/layout/chevron1"/>
    <dgm:cxn modelId="{35ED273E-ECF2-4838-8491-9DF3959EF13A}" type="presOf" srcId="{FA295130-230A-40EE-BA1F-318C96AD6981}" destId="{C4E6B177-948F-4127-8AA0-0078831DD5C8}" srcOrd="0" destOrd="0" presId="urn:microsoft.com/office/officeart/2005/8/layout/chevron1"/>
    <dgm:cxn modelId="{DA6C72BE-8A70-4D2F-B94B-E0518243C60F}" type="presOf" srcId="{9A7E1753-7050-47A2-B040-3DA087F9A7E0}" destId="{4872E52F-1623-482F-8761-D0F653A25F6C}" srcOrd="0" destOrd="0" presId="urn:microsoft.com/office/officeart/2005/8/layout/chevron1"/>
    <dgm:cxn modelId="{D2FF9304-AEF1-4F68-9199-2631D9890B2A}" srcId="{3CBE957E-67FA-4585-B41A-E85E12639FA0}" destId="{A492F399-2EA4-4D07-AC2C-07401D084A59}" srcOrd="0" destOrd="0" parTransId="{7F7EDF69-BEEC-490A-8B3B-012899C9D318}" sibTransId="{BF189835-4A6E-4F7B-92BC-B919776ABB84}"/>
    <dgm:cxn modelId="{35C22D8C-4672-46A2-8CF2-0287B9461559}" srcId="{3CBE957E-67FA-4585-B41A-E85E12639FA0}" destId="{FA295130-230A-40EE-BA1F-318C96AD6981}" srcOrd="2" destOrd="0" parTransId="{A0AB9C8B-0470-40EC-9732-47A3DF34EC7C}" sibTransId="{DAB03F62-FD66-496F-A9A7-5408C54512F3}"/>
    <dgm:cxn modelId="{91FAFDB1-65AF-457E-AD9A-0C4D312BDC62}" type="presParOf" srcId="{D664931A-AB9E-4E52-A1A8-CC088E0D6108}" destId="{AE964DE1-56C0-449A-8966-070DBE5E730F}" srcOrd="0" destOrd="0" presId="urn:microsoft.com/office/officeart/2005/8/layout/chevron1"/>
    <dgm:cxn modelId="{CCBD4009-A56C-41B1-8145-D44EB390EAB0}" type="presParOf" srcId="{D664931A-AB9E-4E52-A1A8-CC088E0D6108}" destId="{E957D933-E7C6-4450-8BEB-09B2CC530DA7}" srcOrd="1" destOrd="0" presId="urn:microsoft.com/office/officeart/2005/8/layout/chevron1"/>
    <dgm:cxn modelId="{8514A94D-2156-467B-ADD9-3B9E739724F4}" type="presParOf" srcId="{D664931A-AB9E-4E52-A1A8-CC088E0D6108}" destId="{4872E52F-1623-482F-8761-D0F653A25F6C}" srcOrd="2" destOrd="0" presId="urn:microsoft.com/office/officeart/2005/8/layout/chevron1"/>
    <dgm:cxn modelId="{9DF5211D-0742-4177-93A6-3D45E090F35B}" type="presParOf" srcId="{D664931A-AB9E-4E52-A1A8-CC088E0D6108}" destId="{257319E4-2FD0-46BD-8270-12947BE25883}" srcOrd="3" destOrd="0" presId="urn:microsoft.com/office/officeart/2005/8/layout/chevron1"/>
    <dgm:cxn modelId="{44796165-F6DB-4BE0-97E9-BF50FFD013CE}" type="presParOf" srcId="{D664931A-AB9E-4E52-A1A8-CC088E0D6108}" destId="{C4E6B177-948F-4127-8AA0-0078831DD5C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BE957E-67FA-4585-B41A-E85E12639FA0}" type="doc">
      <dgm:prSet loTypeId="urn:microsoft.com/office/officeart/2005/8/layout/chevron1" loCatId="process" qsTypeId="urn:microsoft.com/office/officeart/2005/8/quickstyle/simple1" qsCatId="simple" csTypeId="urn:microsoft.com/office/officeart/2005/8/colors/colorful4" csCatId="colorful" phldr="1"/>
      <dgm:spPr/>
    </dgm:pt>
    <dgm:pt modelId="{A492F399-2EA4-4D07-AC2C-07401D084A59}">
      <dgm:prSet phldrT="[Text]"/>
      <dgm:spPr/>
      <dgm:t>
        <a:bodyPr/>
        <a:lstStyle/>
        <a:p>
          <a:r>
            <a:rPr lang="en-US" dirty="0" err="1" smtClean="0"/>
            <a:t>Ragam</a:t>
          </a:r>
          <a:r>
            <a:rPr lang="en-US" dirty="0" smtClean="0"/>
            <a:t> </a:t>
          </a:r>
          <a:r>
            <a:rPr lang="en-US" dirty="0" err="1" smtClean="0"/>
            <a:t>ilmiah</a:t>
          </a:r>
          <a:endParaRPr lang="en-US" dirty="0"/>
        </a:p>
      </dgm:t>
    </dgm:pt>
    <dgm:pt modelId="{7F7EDF69-BEEC-490A-8B3B-012899C9D318}" type="parTrans" cxnId="{D2FF9304-AEF1-4F68-9199-2631D9890B2A}">
      <dgm:prSet/>
      <dgm:spPr/>
      <dgm:t>
        <a:bodyPr/>
        <a:lstStyle/>
        <a:p>
          <a:endParaRPr lang="en-US"/>
        </a:p>
      </dgm:t>
    </dgm:pt>
    <dgm:pt modelId="{BF189835-4A6E-4F7B-92BC-B919776ABB84}" type="sibTrans" cxnId="{D2FF9304-AEF1-4F68-9199-2631D9890B2A}">
      <dgm:prSet/>
      <dgm:spPr/>
      <dgm:t>
        <a:bodyPr/>
        <a:lstStyle/>
        <a:p>
          <a:endParaRPr lang="en-US"/>
        </a:p>
      </dgm:t>
    </dgm:pt>
    <dgm:pt modelId="{9A7E1753-7050-47A2-B040-3DA087F9A7E0}">
      <dgm:prSet phldrT="[Text]"/>
      <dgm:spPr/>
      <dgm:t>
        <a:bodyPr/>
        <a:lstStyle/>
        <a:p>
          <a:r>
            <a:rPr lang="en-US" dirty="0" err="1" smtClean="0"/>
            <a:t>Ragam</a:t>
          </a:r>
          <a:r>
            <a:rPr lang="en-US" dirty="0" smtClean="0"/>
            <a:t> </a:t>
          </a:r>
          <a:r>
            <a:rPr lang="en-US" dirty="0" err="1" smtClean="0"/>
            <a:t>fungsional</a:t>
          </a:r>
          <a:endParaRPr lang="en-US" dirty="0"/>
        </a:p>
      </dgm:t>
    </dgm:pt>
    <dgm:pt modelId="{62272E68-5F74-43A0-BF26-E01D3596D7E7}" type="parTrans" cxnId="{EAE18E60-72F8-42A3-B904-C317F16AA5A7}">
      <dgm:prSet/>
      <dgm:spPr/>
      <dgm:t>
        <a:bodyPr/>
        <a:lstStyle/>
        <a:p>
          <a:endParaRPr lang="en-US"/>
        </a:p>
      </dgm:t>
    </dgm:pt>
    <dgm:pt modelId="{E88BAC2E-99CC-4170-B162-9E4062E6D95A}" type="sibTrans" cxnId="{EAE18E60-72F8-42A3-B904-C317F16AA5A7}">
      <dgm:prSet/>
      <dgm:spPr/>
      <dgm:t>
        <a:bodyPr/>
        <a:lstStyle/>
        <a:p>
          <a:endParaRPr lang="en-US"/>
        </a:p>
      </dgm:t>
    </dgm:pt>
    <dgm:pt modelId="{FA295130-230A-40EE-BA1F-318C96AD6981}">
      <dgm:prSet phldrT="[Text]"/>
      <dgm:spPr/>
      <dgm:t>
        <a:bodyPr/>
        <a:lstStyle/>
        <a:p>
          <a:r>
            <a:rPr lang="en-US" dirty="0" err="1" smtClean="0"/>
            <a:t>Ragam</a:t>
          </a:r>
          <a:r>
            <a:rPr lang="en-US" dirty="0" smtClean="0"/>
            <a:t> </a:t>
          </a:r>
          <a:r>
            <a:rPr lang="en-US" dirty="0" err="1" smtClean="0"/>
            <a:t>sastra</a:t>
          </a:r>
          <a:endParaRPr lang="en-US" dirty="0"/>
        </a:p>
      </dgm:t>
    </dgm:pt>
    <dgm:pt modelId="{A0AB9C8B-0470-40EC-9732-47A3DF34EC7C}" type="parTrans" cxnId="{35C22D8C-4672-46A2-8CF2-0287B9461559}">
      <dgm:prSet/>
      <dgm:spPr/>
      <dgm:t>
        <a:bodyPr/>
        <a:lstStyle/>
        <a:p>
          <a:endParaRPr lang="en-US"/>
        </a:p>
      </dgm:t>
    </dgm:pt>
    <dgm:pt modelId="{DAB03F62-FD66-496F-A9A7-5408C54512F3}" type="sibTrans" cxnId="{35C22D8C-4672-46A2-8CF2-0287B9461559}">
      <dgm:prSet/>
      <dgm:spPr/>
      <dgm:t>
        <a:bodyPr/>
        <a:lstStyle/>
        <a:p>
          <a:endParaRPr lang="en-US"/>
        </a:p>
      </dgm:t>
    </dgm:pt>
    <dgm:pt modelId="{D664931A-AB9E-4E52-A1A8-CC088E0D6108}" type="pres">
      <dgm:prSet presAssocID="{3CBE957E-67FA-4585-B41A-E85E12639FA0}" presName="Name0" presStyleCnt="0">
        <dgm:presLayoutVars>
          <dgm:dir/>
          <dgm:animLvl val="lvl"/>
          <dgm:resizeHandles val="exact"/>
        </dgm:presLayoutVars>
      </dgm:prSet>
      <dgm:spPr/>
    </dgm:pt>
    <dgm:pt modelId="{AE964DE1-56C0-449A-8966-070DBE5E730F}" type="pres">
      <dgm:prSet presAssocID="{A492F399-2EA4-4D07-AC2C-07401D084A59}" presName="parTxOnly" presStyleLbl="node1" presStyleIdx="0" presStyleCnt="3">
        <dgm:presLayoutVars>
          <dgm:chMax val="0"/>
          <dgm:chPref val="0"/>
          <dgm:bulletEnabled val="1"/>
        </dgm:presLayoutVars>
      </dgm:prSet>
      <dgm:spPr/>
      <dgm:t>
        <a:bodyPr/>
        <a:lstStyle/>
        <a:p>
          <a:endParaRPr lang="en-US"/>
        </a:p>
      </dgm:t>
    </dgm:pt>
    <dgm:pt modelId="{E957D933-E7C6-4450-8BEB-09B2CC530DA7}" type="pres">
      <dgm:prSet presAssocID="{BF189835-4A6E-4F7B-92BC-B919776ABB84}" presName="parTxOnlySpace" presStyleCnt="0"/>
      <dgm:spPr/>
    </dgm:pt>
    <dgm:pt modelId="{4872E52F-1623-482F-8761-D0F653A25F6C}" type="pres">
      <dgm:prSet presAssocID="{9A7E1753-7050-47A2-B040-3DA087F9A7E0}" presName="parTxOnly" presStyleLbl="node1" presStyleIdx="1" presStyleCnt="3">
        <dgm:presLayoutVars>
          <dgm:chMax val="0"/>
          <dgm:chPref val="0"/>
          <dgm:bulletEnabled val="1"/>
        </dgm:presLayoutVars>
      </dgm:prSet>
      <dgm:spPr/>
      <dgm:t>
        <a:bodyPr/>
        <a:lstStyle/>
        <a:p>
          <a:endParaRPr lang="en-US"/>
        </a:p>
      </dgm:t>
    </dgm:pt>
    <dgm:pt modelId="{257319E4-2FD0-46BD-8270-12947BE25883}" type="pres">
      <dgm:prSet presAssocID="{E88BAC2E-99CC-4170-B162-9E4062E6D95A}" presName="parTxOnlySpace" presStyleCnt="0"/>
      <dgm:spPr/>
    </dgm:pt>
    <dgm:pt modelId="{C4E6B177-948F-4127-8AA0-0078831DD5C8}" type="pres">
      <dgm:prSet presAssocID="{FA295130-230A-40EE-BA1F-318C96AD6981}" presName="parTxOnly" presStyleLbl="node1" presStyleIdx="2" presStyleCnt="3">
        <dgm:presLayoutVars>
          <dgm:chMax val="0"/>
          <dgm:chPref val="0"/>
          <dgm:bulletEnabled val="1"/>
        </dgm:presLayoutVars>
      </dgm:prSet>
      <dgm:spPr/>
      <dgm:t>
        <a:bodyPr/>
        <a:lstStyle/>
        <a:p>
          <a:endParaRPr lang="en-US"/>
        </a:p>
      </dgm:t>
    </dgm:pt>
  </dgm:ptLst>
  <dgm:cxnLst>
    <dgm:cxn modelId="{4A3234CA-C2E5-46DE-A96F-2E19316ECD01}" type="presOf" srcId="{A492F399-2EA4-4D07-AC2C-07401D084A59}" destId="{AE964DE1-56C0-449A-8966-070DBE5E730F}" srcOrd="0" destOrd="0" presId="urn:microsoft.com/office/officeart/2005/8/layout/chevron1"/>
    <dgm:cxn modelId="{EAE18E60-72F8-42A3-B904-C317F16AA5A7}" srcId="{3CBE957E-67FA-4585-B41A-E85E12639FA0}" destId="{9A7E1753-7050-47A2-B040-3DA087F9A7E0}" srcOrd="1" destOrd="0" parTransId="{62272E68-5F74-43A0-BF26-E01D3596D7E7}" sibTransId="{E88BAC2E-99CC-4170-B162-9E4062E6D95A}"/>
    <dgm:cxn modelId="{0F4F93D2-AAD4-471A-BDE6-EBF51FF11776}" type="presOf" srcId="{3CBE957E-67FA-4585-B41A-E85E12639FA0}" destId="{D664931A-AB9E-4E52-A1A8-CC088E0D6108}" srcOrd="0" destOrd="0" presId="urn:microsoft.com/office/officeart/2005/8/layout/chevron1"/>
    <dgm:cxn modelId="{D2FF9304-AEF1-4F68-9199-2631D9890B2A}" srcId="{3CBE957E-67FA-4585-B41A-E85E12639FA0}" destId="{A492F399-2EA4-4D07-AC2C-07401D084A59}" srcOrd="0" destOrd="0" parTransId="{7F7EDF69-BEEC-490A-8B3B-012899C9D318}" sibTransId="{BF189835-4A6E-4F7B-92BC-B919776ABB84}"/>
    <dgm:cxn modelId="{C7B20F14-AB18-4262-8D6E-648ECA06F238}" type="presOf" srcId="{FA295130-230A-40EE-BA1F-318C96AD6981}" destId="{C4E6B177-948F-4127-8AA0-0078831DD5C8}" srcOrd="0" destOrd="0" presId="urn:microsoft.com/office/officeart/2005/8/layout/chevron1"/>
    <dgm:cxn modelId="{35C22D8C-4672-46A2-8CF2-0287B9461559}" srcId="{3CBE957E-67FA-4585-B41A-E85E12639FA0}" destId="{FA295130-230A-40EE-BA1F-318C96AD6981}" srcOrd="2" destOrd="0" parTransId="{A0AB9C8B-0470-40EC-9732-47A3DF34EC7C}" sibTransId="{DAB03F62-FD66-496F-A9A7-5408C54512F3}"/>
    <dgm:cxn modelId="{9F76F533-0FBC-4593-A3B3-3197954CC6C8}" type="presOf" srcId="{9A7E1753-7050-47A2-B040-3DA087F9A7E0}" destId="{4872E52F-1623-482F-8761-D0F653A25F6C}" srcOrd="0" destOrd="0" presId="urn:microsoft.com/office/officeart/2005/8/layout/chevron1"/>
    <dgm:cxn modelId="{2E6932E6-D364-45E8-80DA-15E85750BCDB}" type="presParOf" srcId="{D664931A-AB9E-4E52-A1A8-CC088E0D6108}" destId="{AE964DE1-56C0-449A-8966-070DBE5E730F}" srcOrd="0" destOrd="0" presId="urn:microsoft.com/office/officeart/2005/8/layout/chevron1"/>
    <dgm:cxn modelId="{CF0FBA8C-6416-430D-B5B1-24E5387449A5}" type="presParOf" srcId="{D664931A-AB9E-4E52-A1A8-CC088E0D6108}" destId="{E957D933-E7C6-4450-8BEB-09B2CC530DA7}" srcOrd="1" destOrd="0" presId="urn:microsoft.com/office/officeart/2005/8/layout/chevron1"/>
    <dgm:cxn modelId="{F056A50C-3F9A-4D94-AF17-997AF7E2DEC1}" type="presParOf" srcId="{D664931A-AB9E-4E52-A1A8-CC088E0D6108}" destId="{4872E52F-1623-482F-8761-D0F653A25F6C}" srcOrd="2" destOrd="0" presId="urn:microsoft.com/office/officeart/2005/8/layout/chevron1"/>
    <dgm:cxn modelId="{1852EBBB-9774-42F8-8FC3-F553796567F7}" type="presParOf" srcId="{D664931A-AB9E-4E52-A1A8-CC088E0D6108}" destId="{257319E4-2FD0-46BD-8270-12947BE25883}" srcOrd="3" destOrd="0" presId="urn:microsoft.com/office/officeart/2005/8/layout/chevron1"/>
    <dgm:cxn modelId="{8AD43868-D6A8-4715-9AC4-5B84398B1713}" type="presParOf" srcId="{D664931A-AB9E-4E52-A1A8-CC088E0D6108}" destId="{C4E6B177-948F-4127-8AA0-0078831DD5C8}"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B8CC65-5DB5-46A8-B8E0-B44EA38D0B08}" type="doc">
      <dgm:prSet loTypeId="urn:microsoft.com/office/officeart/2005/8/layout/rings+Icon" loCatId="relationship" qsTypeId="urn:microsoft.com/office/officeart/2005/8/quickstyle/simple1" qsCatId="simple" csTypeId="urn:microsoft.com/office/officeart/2005/8/colors/colorful5" csCatId="colorful" phldr="1"/>
      <dgm:spPr/>
    </dgm:pt>
    <dgm:pt modelId="{9B7501E2-6152-417D-9A12-16316C951AD5}">
      <dgm:prSet phldrT="[Text]"/>
      <dgm:spPr/>
      <dgm:t>
        <a:bodyPr/>
        <a:lstStyle/>
        <a:p>
          <a:r>
            <a:rPr lang="en-US" dirty="0"/>
            <a:t>RAGAM BAHASA</a:t>
          </a:r>
        </a:p>
      </dgm:t>
    </dgm:pt>
    <dgm:pt modelId="{7ED16CC4-EC53-462F-9D04-3FA550FB9419}" type="parTrans" cxnId="{8BD912E2-D4BD-49F4-B3BB-90E9D0528E3B}">
      <dgm:prSet/>
      <dgm:spPr/>
      <dgm:t>
        <a:bodyPr/>
        <a:lstStyle/>
        <a:p>
          <a:endParaRPr lang="en-US"/>
        </a:p>
      </dgm:t>
    </dgm:pt>
    <dgm:pt modelId="{D6D48F3F-D43C-47FB-B8C3-AE208FCB15EA}" type="sibTrans" cxnId="{8BD912E2-D4BD-49F4-B3BB-90E9D0528E3B}">
      <dgm:prSet/>
      <dgm:spPr/>
      <dgm:t>
        <a:bodyPr/>
        <a:lstStyle/>
        <a:p>
          <a:endParaRPr lang="en-US"/>
        </a:p>
      </dgm:t>
    </dgm:pt>
    <dgm:pt modelId="{B7B03711-2B6A-4548-A317-843E2618A357}">
      <dgm:prSet phldrT="[Text]"/>
      <dgm:spPr/>
      <dgm:t>
        <a:bodyPr/>
        <a:lstStyle/>
        <a:p>
          <a:r>
            <a:rPr lang="en-US" dirty="0"/>
            <a:t>VARIASI BAHASA</a:t>
          </a:r>
        </a:p>
      </dgm:t>
    </dgm:pt>
    <dgm:pt modelId="{2EF45155-CC43-475E-90B7-18CBEBAF602E}" type="parTrans" cxnId="{87F67A8A-3E35-4805-86C9-9849FDA7DC85}">
      <dgm:prSet/>
      <dgm:spPr/>
      <dgm:t>
        <a:bodyPr/>
        <a:lstStyle/>
        <a:p>
          <a:endParaRPr lang="en-US"/>
        </a:p>
      </dgm:t>
    </dgm:pt>
    <dgm:pt modelId="{25973C73-4BF4-443F-A57B-48F3BFAAD59C}" type="sibTrans" cxnId="{87F67A8A-3E35-4805-86C9-9849FDA7DC85}">
      <dgm:prSet/>
      <dgm:spPr/>
      <dgm:t>
        <a:bodyPr/>
        <a:lstStyle/>
        <a:p>
          <a:endParaRPr lang="en-US"/>
        </a:p>
      </dgm:t>
    </dgm:pt>
    <dgm:pt modelId="{F304F38F-A660-46F0-B2C8-5B051F040CD6}">
      <dgm:prSet phldrT="[Text]"/>
      <dgm:spPr/>
      <dgm:t>
        <a:bodyPr/>
        <a:lstStyle/>
        <a:p>
          <a:r>
            <a:rPr lang="en-US" dirty="0"/>
            <a:t>LARAS BAHASA</a:t>
          </a:r>
        </a:p>
      </dgm:t>
    </dgm:pt>
    <dgm:pt modelId="{00811D70-BA46-4FA7-8E75-4DCD4F5E20B9}" type="parTrans" cxnId="{A6E3715E-3257-4ABD-85BB-BA8E09104272}">
      <dgm:prSet/>
      <dgm:spPr/>
      <dgm:t>
        <a:bodyPr/>
        <a:lstStyle/>
        <a:p>
          <a:endParaRPr lang="en-US"/>
        </a:p>
      </dgm:t>
    </dgm:pt>
    <dgm:pt modelId="{3AB78607-6A82-42A5-8274-CC9D8A6BD988}" type="sibTrans" cxnId="{A6E3715E-3257-4ABD-85BB-BA8E09104272}">
      <dgm:prSet/>
      <dgm:spPr/>
      <dgm:t>
        <a:bodyPr/>
        <a:lstStyle/>
        <a:p>
          <a:endParaRPr lang="en-US"/>
        </a:p>
      </dgm:t>
    </dgm:pt>
    <dgm:pt modelId="{AA2068E4-DF80-40BB-B158-CCBF047FF47E}" type="pres">
      <dgm:prSet presAssocID="{1FB8CC65-5DB5-46A8-B8E0-B44EA38D0B08}" presName="Name0" presStyleCnt="0">
        <dgm:presLayoutVars>
          <dgm:chMax val="7"/>
          <dgm:dir/>
          <dgm:resizeHandles val="exact"/>
        </dgm:presLayoutVars>
      </dgm:prSet>
      <dgm:spPr/>
    </dgm:pt>
    <dgm:pt modelId="{B66B54AE-FDFF-4E4B-A4B2-ADF3EFF48FDC}" type="pres">
      <dgm:prSet presAssocID="{1FB8CC65-5DB5-46A8-B8E0-B44EA38D0B08}" presName="ellipse1" presStyleLbl="vennNode1" presStyleIdx="0" presStyleCnt="3">
        <dgm:presLayoutVars>
          <dgm:bulletEnabled val="1"/>
        </dgm:presLayoutVars>
      </dgm:prSet>
      <dgm:spPr/>
      <dgm:t>
        <a:bodyPr/>
        <a:lstStyle/>
        <a:p>
          <a:endParaRPr lang="en-US"/>
        </a:p>
      </dgm:t>
    </dgm:pt>
    <dgm:pt modelId="{14DC5ADE-C32D-4D90-800B-7D2CFE06F080}" type="pres">
      <dgm:prSet presAssocID="{1FB8CC65-5DB5-46A8-B8E0-B44EA38D0B08}" presName="ellipse2" presStyleLbl="vennNode1" presStyleIdx="1" presStyleCnt="3">
        <dgm:presLayoutVars>
          <dgm:bulletEnabled val="1"/>
        </dgm:presLayoutVars>
      </dgm:prSet>
      <dgm:spPr/>
      <dgm:t>
        <a:bodyPr/>
        <a:lstStyle/>
        <a:p>
          <a:endParaRPr lang="en-US"/>
        </a:p>
      </dgm:t>
    </dgm:pt>
    <dgm:pt modelId="{941E9524-1FF6-4E49-968B-A036DB807ED3}" type="pres">
      <dgm:prSet presAssocID="{1FB8CC65-5DB5-46A8-B8E0-B44EA38D0B08}" presName="ellipse3" presStyleLbl="vennNode1" presStyleIdx="2" presStyleCnt="3">
        <dgm:presLayoutVars>
          <dgm:bulletEnabled val="1"/>
        </dgm:presLayoutVars>
      </dgm:prSet>
      <dgm:spPr/>
      <dgm:t>
        <a:bodyPr/>
        <a:lstStyle/>
        <a:p>
          <a:endParaRPr lang="en-US"/>
        </a:p>
      </dgm:t>
    </dgm:pt>
  </dgm:ptLst>
  <dgm:cxnLst>
    <dgm:cxn modelId="{87F67A8A-3E35-4805-86C9-9849FDA7DC85}" srcId="{1FB8CC65-5DB5-46A8-B8E0-B44EA38D0B08}" destId="{B7B03711-2B6A-4548-A317-843E2618A357}" srcOrd="1" destOrd="0" parTransId="{2EF45155-CC43-475E-90B7-18CBEBAF602E}" sibTransId="{25973C73-4BF4-443F-A57B-48F3BFAAD59C}"/>
    <dgm:cxn modelId="{7F605C0D-6231-4FB2-9DF5-A56CDD9DBD83}" type="presOf" srcId="{1FB8CC65-5DB5-46A8-B8E0-B44EA38D0B08}" destId="{AA2068E4-DF80-40BB-B158-CCBF047FF47E}" srcOrd="0" destOrd="0" presId="urn:microsoft.com/office/officeart/2005/8/layout/rings+Icon"/>
    <dgm:cxn modelId="{AACDD2F1-8FAF-44A2-ACF4-8FA9248C1989}" type="presOf" srcId="{B7B03711-2B6A-4548-A317-843E2618A357}" destId="{14DC5ADE-C32D-4D90-800B-7D2CFE06F080}" srcOrd="0" destOrd="0" presId="urn:microsoft.com/office/officeart/2005/8/layout/rings+Icon"/>
    <dgm:cxn modelId="{8BD912E2-D4BD-49F4-B3BB-90E9D0528E3B}" srcId="{1FB8CC65-5DB5-46A8-B8E0-B44EA38D0B08}" destId="{9B7501E2-6152-417D-9A12-16316C951AD5}" srcOrd="0" destOrd="0" parTransId="{7ED16CC4-EC53-462F-9D04-3FA550FB9419}" sibTransId="{D6D48F3F-D43C-47FB-B8C3-AE208FCB15EA}"/>
    <dgm:cxn modelId="{B5569481-322C-45AC-8E0E-CE5B2D6AB720}" type="presOf" srcId="{9B7501E2-6152-417D-9A12-16316C951AD5}" destId="{B66B54AE-FDFF-4E4B-A4B2-ADF3EFF48FDC}" srcOrd="0" destOrd="0" presId="urn:microsoft.com/office/officeart/2005/8/layout/rings+Icon"/>
    <dgm:cxn modelId="{A6E3715E-3257-4ABD-85BB-BA8E09104272}" srcId="{1FB8CC65-5DB5-46A8-B8E0-B44EA38D0B08}" destId="{F304F38F-A660-46F0-B2C8-5B051F040CD6}" srcOrd="2" destOrd="0" parTransId="{00811D70-BA46-4FA7-8E75-4DCD4F5E20B9}" sibTransId="{3AB78607-6A82-42A5-8274-CC9D8A6BD988}"/>
    <dgm:cxn modelId="{AB879271-CA69-4822-ACFB-23BE5991BF1D}" type="presOf" srcId="{F304F38F-A660-46F0-B2C8-5B051F040CD6}" destId="{941E9524-1FF6-4E49-968B-A036DB807ED3}" srcOrd="0" destOrd="0" presId="urn:microsoft.com/office/officeart/2005/8/layout/rings+Icon"/>
    <dgm:cxn modelId="{FB448F8F-B4D5-41ED-9DDD-A7696E0F0E69}" type="presParOf" srcId="{AA2068E4-DF80-40BB-B158-CCBF047FF47E}" destId="{B66B54AE-FDFF-4E4B-A4B2-ADF3EFF48FDC}" srcOrd="0" destOrd="0" presId="urn:microsoft.com/office/officeart/2005/8/layout/rings+Icon"/>
    <dgm:cxn modelId="{2FEECA59-8937-4C6A-A784-F10423691411}" type="presParOf" srcId="{AA2068E4-DF80-40BB-B158-CCBF047FF47E}" destId="{14DC5ADE-C32D-4D90-800B-7D2CFE06F080}" srcOrd="1" destOrd="0" presId="urn:microsoft.com/office/officeart/2005/8/layout/rings+Icon"/>
    <dgm:cxn modelId="{7E347F58-A5E1-4958-AB3C-7993F9438B50}" type="presParOf" srcId="{AA2068E4-DF80-40BB-B158-CCBF047FF47E}" destId="{941E9524-1FF6-4E49-968B-A036DB807ED3}" srcOrd="2"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973EE8-1128-4634-8AD1-054F6BB43AE5}" type="doc">
      <dgm:prSet loTypeId="urn:microsoft.com/office/officeart/2008/layout/AlternatingHexagons" loCatId="list" qsTypeId="urn:microsoft.com/office/officeart/2005/8/quickstyle/3d5" qsCatId="3D" csTypeId="urn:microsoft.com/office/officeart/2005/8/colors/accent1_2" csCatId="accent1" phldr="1"/>
      <dgm:spPr/>
      <dgm:t>
        <a:bodyPr/>
        <a:lstStyle/>
        <a:p>
          <a:endParaRPr lang="en-US"/>
        </a:p>
      </dgm:t>
    </dgm:pt>
    <dgm:pt modelId="{6D3FA1B7-5EBE-4981-AC7C-096C8049B5A1}">
      <dgm:prSet phldrT="[Text]"/>
      <dgm:spPr/>
      <dgm:t>
        <a:bodyPr/>
        <a:lstStyle/>
        <a:p>
          <a:r>
            <a:rPr lang="en-US" dirty="0"/>
            <a:t>VARIASI BAKU</a:t>
          </a:r>
        </a:p>
      </dgm:t>
    </dgm:pt>
    <dgm:pt modelId="{D7DA33CF-E3AF-4D04-B4F8-ECA91F375C91}" type="parTrans" cxnId="{91446511-2C80-47C0-90C4-92116CE0FDC4}">
      <dgm:prSet/>
      <dgm:spPr/>
      <dgm:t>
        <a:bodyPr/>
        <a:lstStyle/>
        <a:p>
          <a:endParaRPr lang="en-US"/>
        </a:p>
      </dgm:t>
    </dgm:pt>
    <dgm:pt modelId="{5AFB4445-2BEF-49CF-ACC8-F3C026091ED7}" type="sibTrans" cxnId="{91446511-2C80-47C0-90C4-92116CE0FDC4}">
      <dgm:prSet/>
      <dgm:spPr/>
      <dgm:t>
        <a:bodyPr/>
        <a:lstStyle/>
        <a:p>
          <a:r>
            <a:rPr lang="en-US" dirty="0"/>
            <a:t>VARIASI BEKU</a:t>
          </a:r>
        </a:p>
      </dgm:t>
    </dgm:pt>
    <dgm:pt modelId="{2A6454B3-DBC0-4737-9130-4A8514AE3F55}">
      <dgm:prSet phldrT="[Text]"/>
      <dgm:spPr/>
      <dgm:t>
        <a:bodyPr/>
        <a:lstStyle/>
        <a:p>
          <a:r>
            <a:rPr lang="en-US" dirty="0"/>
            <a:t>VARIASI USAHA</a:t>
          </a:r>
        </a:p>
      </dgm:t>
    </dgm:pt>
    <dgm:pt modelId="{2E837A9E-FD87-43F5-8644-02B6CD7B4227}" type="parTrans" cxnId="{11445198-77E3-49FF-9820-499B3CD52DA9}">
      <dgm:prSet/>
      <dgm:spPr/>
      <dgm:t>
        <a:bodyPr/>
        <a:lstStyle/>
        <a:p>
          <a:endParaRPr lang="en-US"/>
        </a:p>
      </dgm:t>
    </dgm:pt>
    <dgm:pt modelId="{70E051DD-F386-4C5F-8F00-0A251BD66584}" type="sibTrans" cxnId="{11445198-77E3-49FF-9820-499B3CD52DA9}">
      <dgm:prSet/>
      <dgm:spPr/>
      <dgm:t>
        <a:bodyPr/>
        <a:lstStyle/>
        <a:p>
          <a:r>
            <a:rPr lang="en-US" dirty="0"/>
            <a:t>VARIASI SANTAI</a:t>
          </a:r>
        </a:p>
      </dgm:t>
    </dgm:pt>
    <dgm:pt modelId="{F6B62460-34EC-4256-8171-8A2CD0EF97B5}">
      <dgm:prSet phldrT="[Text]"/>
      <dgm:spPr/>
      <dgm:t>
        <a:bodyPr/>
        <a:lstStyle/>
        <a:p>
          <a:r>
            <a:rPr lang="en-US" dirty="0"/>
            <a:t>VARIASI MEDIA</a:t>
          </a:r>
        </a:p>
      </dgm:t>
    </dgm:pt>
    <dgm:pt modelId="{69594F05-3D54-46B8-B466-BFFE263378CC}" type="parTrans" cxnId="{553A4D3E-9531-49B4-8C95-00AB5DE66981}">
      <dgm:prSet/>
      <dgm:spPr/>
      <dgm:t>
        <a:bodyPr/>
        <a:lstStyle/>
        <a:p>
          <a:endParaRPr lang="en-US"/>
        </a:p>
      </dgm:t>
    </dgm:pt>
    <dgm:pt modelId="{C12EAB79-AC54-43A3-886D-5D56295CBBB4}" type="sibTrans" cxnId="{553A4D3E-9531-49B4-8C95-00AB5DE66981}">
      <dgm:prSet/>
      <dgm:spPr/>
      <dgm:t>
        <a:bodyPr/>
        <a:lstStyle/>
        <a:p>
          <a:r>
            <a:rPr lang="en-US" dirty="0"/>
            <a:t>VARIASI AKRAB</a:t>
          </a:r>
        </a:p>
      </dgm:t>
    </dgm:pt>
    <dgm:pt modelId="{BD50A4A6-36DD-4EB0-B598-95DA4B7BFECB}" type="pres">
      <dgm:prSet presAssocID="{C3973EE8-1128-4634-8AD1-054F6BB43AE5}" presName="Name0" presStyleCnt="0">
        <dgm:presLayoutVars>
          <dgm:chMax/>
          <dgm:chPref/>
          <dgm:dir/>
          <dgm:animLvl val="lvl"/>
        </dgm:presLayoutVars>
      </dgm:prSet>
      <dgm:spPr/>
      <dgm:t>
        <a:bodyPr/>
        <a:lstStyle/>
        <a:p>
          <a:endParaRPr lang="en-US"/>
        </a:p>
      </dgm:t>
    </dgm:pt>
    <dgm:pt modelId="{2C7FD76A-36E3-410F-A993-AB6CD0BF1BAC}" type="pres">
      <dgm:prSet presAssocID="{6D3FA1B7-5EBE-4981-AC7C-096C8049B5A1}" presName="composite" presStyleCnt="0"/>
      <dgm:spPr/>
    </dgm:pt>
    <dgm:pt modelId="{70C090BF-6287-44EB-9C56-EE18A75B6D70}" type="pres">
      <dgm:prSet presAssocID="{6D3FA1B7-5EBE-4981-AC7C-096C8049B5A1}" presName="Parent1" presStyleLbl="node1" presStyleIdx="0" presStyleCnt="6">
        <dgm:presLayoutVars>
          <dgm:chMax val="1"/>
          <dgm:chPref val="1"/>
          <dgm:bulletEnabled val="1"/>
        </dgm:presLayoutVars>
      </dgm:prSet>
      <dgm:spPr/>
      <dgm:t>
        <a:bodyPr/>
        <a:lstStyle/>
        <a:p>
          <a:endParaRPr lang="en-US"/>
        </a:p>
      </dgm:t>
    </dgm:pt>
    <dgm:pt modelId="{7279D6CA-EA36-4CA2-98F1-AD35D1C2526D}" type="pres">
      <dgm:prSet presAssocID="{6D3FA1B7-5EBE-4981-AC7C-096C8049B5A1}" presName="Childtext1" presStyleLbl="revTx" presStyleIdx="0" presStyleCnt="3">
        <dgm:presLayoutVars>
          <dgm:chMax val="0"/>
          <dgm:chPref val="0"/>
          <dgm:bulletEnabled val="1"/>
        </dgm:presLayoutVars>
      </dgm:prSet>
      <dgm:spPr/>
    </dgm:pt>
    <dgm:pt modelId="{472B6031-A696-4B0E-ABE2-0476029F2E88}" type="pres">
      <dgm:prSet presAssocID="{6D3FA1B7-5EBE-4981-AC7C-096C8049B5A1}" presName="BalanceSpacing" presStyleCnt="0"/>
      <dgm:spPr/>
    </dgm:pt>
    <dgm:pt modelId="{C7A9920A-0254-48AE-9111-A53E78A43922}" type="pres">
      <dgm:prSet presAssocID="{6D3FA1B7-5EBE-4981-AC7C-096C8049B5A1}" presName="BalanceSpacing1" presStyleCnt="0"/>
      <dgm:spPr/>
    </dgm:pt>
    <dgm:pt modelId="{4E31297C-32B0-4641-8FD5-0E85EC498630}" type="pres">
      <dgm:prSet presAssocID="{5AFB4445-2BEF-49CF-ACC8-F3C026091ED7}" presName="Accent1Text" presStyleLbl="node1" presStyleIdx="1" presStyleCnt="6"/>
      <dgm:spPr/>
      <dgm:t>
        <a:bodyPr/>
        <a:lstStyle/>
        <a:p>
          <a:endParaRPr lang="en-US"/>
        </a:p>
      </dgm:t>
    </dgm:pt>
    <dgm:pt modelId="{62F19703-3E4F-45EE-A013-7193449B9B19}" type="pres">
      <dgm:prSet presAssocID="{5AFB4445-2BEF-49CF-ACC8-F3C026091ED7}" presName="spaceBetweenRectangles" presStyleCnt="0"/>
      <dgm:spPr/>
    </dgm:pt>
    <dgm:pt modelId="{0304E1A5-FDF0-40B3-AC94-817A11A5EFF8}" type="pres">
      <dgm:prSet presAssocID="{2A6454B3-DBC0-4737-9130-4A8514AE3F55}" presName="composite" presStyleCnt="0"/>
      <dgm:spPr/>
    </dgm:pt>
    <dgm:pt modelId="{D5C128B2-1C36-4DD7-A317-9213A01C9354}" type="pres">
      <dgm:prSet presAssocID="{2A6454B3-DBC0-4737-9130-4A8514AE3F55}" presName="Parent1" presStyleLbl="node1" presStyleIdx="2" presStyleCnt="6">
        <dgm:presLayoutVars>
          <dgm:chMax val="1"/>
          <dgm:chPref val="1"/>
          <dgm:bulletEnabled val="1"/>
        </dgm:presLayoutVars>
      </dgm:prSet>
      <dgm:spPr/>
      <dgm:t>
        <a:bodyPr/>
        <a:lstStyle/>
        <a:p>
          <a:endParaRPr lang="en-US"/>
        </a:p>
      </dgm:t>
    </dgm:pt>
    <dgm:pt modelId="{70359338-936F-40E2-A8AE-3DD26D468412}" type="pres">
      <dgm:prSet presAssocID="{2A6454B3-DBC0-4737-9130-4A8514AE3F55}" presName="Childtext1" presStyleLbl="revTx" presStyleIdx="1" presStyleCnt="3">
        <dgm:presLayoutVars>
          <dgm:chMax val="0"/>
          <dgm:chPref val="0"/>
          <dgm:bulletEnabled val="1"/>
        </dgm:presLayoutVars>
      </dgm:prSet>
      <dgm:spPr/>
    </dgm:pt>
    <dgm:pt modelId="{A5B69062-A768-4A0D-9344-AC4D9DC87FFF}" type="pres">
      <dgm:prSet presAssocID="{2A6454B3-DBC0-4737-9130-4A8514AE3F55}" presName="BalanceSpacing" presStyleCnt="0"/>
      <dgm:spPr/>
    </dgm:pt>
    <dgm:pt modelId="{4A77F5A9-CA51-4BA8-8DAB-945B29961922}" type="pres">
      <dgm:prSet presAssocID="{2A6454B3-DBC0-4737-9130-4A8514AE3F55}" presName="BalanceSpacing1" presStyleCnt="0"/>
      <dgm:spPr/>
    </dgm:pt>
    <dgm:pt modelId="{204AF2B2-5E6C-47E1-9FAD-6D50329D0BCA}" type="pres">
      <dgm:prSet presAssocID="{70E051DD-F386-4C5F-8F00-0A251BD66584}" presName="Accent1Text" presStyleLbl="node1" presStyleIdx="3" presStyleCnt="6"/>
      <dgm:spPr/>
      <dgm:t>
        <a:bodyPr/>
        <a:lstStyle/>
        <a:p>
          <a:endParaRPr lang="en-US"/>
        </a:p>
      </dgm:t>
    </dgm:pt>
    <dgm:pt modelId="{284B0848-3A2C-4422-BBD7-4E0D9DAB28AA}" type="pres">
      <dgm:prSet presAssocID="{70E051DD-F386-4C5F-8F00-0A251BD66584}" presName="spaceBetweenRectangles" presStyleCnt="0"/>
      <dgm:spPr/>
    </dgm:pt>
    <dgm:pt modelId="{ACCC5DCD-31AF-496B-8140-E4ADDB213028}" type="pres">
      <dgm:prSet presAssocID="{F6B62460-34EC-4256-8171-8A2CD0EF97B5}" presName="composite" presStyleCnt="0"/>
      <dgm:spPr/>
    </dgm:pt>
    <dgm:pt modelId="{35F2B566-619A-4EB9-9B5D-D3F8CC7FA70D}" type="pres">
      <dgm:prSet presAssocID="{F6B62460-34EC-4256-8171-8A2CD0EF97B5}" presName="Parent1" presStyleLbl="node1" presStyleIdx="4" presStyleCnt="6">
        <dgm:presLayoutVars>
          <dgm:chMax val="1"/>
          <dgm:chPref val="1"/>
          <dgm:bulletEnabled val="1"/>
        </dgm:presLayoutVars>
      </dgm:prSet>
      <dgm:spPr/>
      <dgm:t>
        <a:bodyPr/>
        <a:lstStyle/>
        <a:p>
          <a:endParaRPr lang="en-US"/>
        </a:p>
      </dgm:t>
    </dgm:pt>
    <dgm:pt modelId="{C21D9FEA-DE32-41D6-9687-502B99D3DF21}" type="pres">
      <dgm:prSet presAssocID="{F6B62460-34EC-4256-8171-8A2CD0EF97B5}" presName="Childtext1" presStyleLbl="revTx" presStyleIdx="2" presStyleCnt="3">
        <dgm:presLayoutVars>
          <dgm:chMax val="0"/>
          <dgm:chPref val="0"/>
          <dgm:bulletEnabled val="1"/>
        </dgm:presLayoutVars>
      </dgm:prSet>
      <dgm:spPr/>
    </dgm:pt>
    <dgm:pt modelId="{BFE8D8C5-11A8-49ED-9A75-E47CAA7B8B56}" type="pres">
      <dgm:prSet presAssocID="{F6B62460-34EC-4256-8171-8A2CD0EF97B5}" presName="BalanceSpacing" presStyleCnt="0"/>
      <dgm:spPr/>
    </dgm:pt>
    <dgm:pt modelId="{19A10319-38E0-4923-B14E-D5F409D32E6A}" type="pres">
      <dgm:prSet presAssocID="{F6B62460-34EC-4256-8171-8A2CD0EF97B5}" presName="BalanceSpacing1" presStyleCnt="0"/>
      <dgm:spPr/>
    </dgm:pt>
    <dgm:pt modelId="{19E809DF-62AC-4C4B-A776-31334653C931}" type="pres">
      <dgm:prSet presAssocID="{C12EAB79-AC54-43A3-886D-5D56295CBBB4}" presName="Accent1Text" presStyleLbl="node1" presStyleIdx="5" presStyleCnt="6"/>
      <dgm:spPr/>
      <dgm:t>
        <a:bodyPr/>
        <a:lstStyle/>
        <a:p>
          <a:endParaRPr lang="en-US"/>
        </a:p>
      </dgm:t>
    </dgm:pt>
  </dgm:ptLst>
  <dgm:cxnLst>
    <dgm:cxn modelId="{91446511-2C80-47C0-90C4-92116CE0FDC4}" srcId="{C3973EE8-1128-4634-8AD1-054F6BB43AE5}" destId="{6D3FA1B7-5EBE-4981-AC7C-096C8049B5A1}" srcOrd="0" destOrd="0" parTransId="{D7DA33CF-E3AF-4D04-B4F8-ECA91F375C91}" sibTransId="{5AFB4445-2BEF-49CF-ACC8-F3C026091ED7}"/>
    <dgm:cxn modelId="{B9E623F9-2494-41D8-95F3-6719AB3C2368}" type="presOf" srcId="{C12EAB79-AC54-43A3-886D-5D56295CBBB4}" destId="{19E809DF-62AC-4C4B-A776-31334653C931}" srcOrd="0" destOrd="0" presId="urn:microsoft.com/office/officeart/2008/layout/AlternatingHexagons"/>
    <dgm:cxn modelId="{BEBF7814-CD8D-4FAB-B6D2-264D4DAF81DC}" type="presOf" srcId="{C3973EE8-1128-4634-8AD1-054F6BB43AE5}" destId="{BD50A4A6-36DD-4EB0-B598-95DA4B7BFECB}" srcOrd="0" destOrd="0" presId="urn:microsoft.com/office/officeart/2008/layout/AlternatingHexagons"/>
    <dgm:cxn modelId="{00F7EF98-F8CC-48C3-9D3A-C7AB9705F10C}" type="presOf" srcId="{F6B62460-34EC-4256-8171-8A2CD0EF97B5}" destId="{35F2B566-619A-4EB9-9B5D-D3F8CC7FA70D}" srcOrd="0" destOrd="0" presId="urn:microsoft.com/office/officeart/2008/layout/AlternatingHexagons"/>
    <dgm:cxn modelId="{553A4D3E-9531-49B4-8C95-00AB5DE66981}" srcId="{C3973EE8-1128-4634-8AD1-054F6BB43AE5}" destId="{F6B62460-34EC-4256-8171-8A2CD0EF97B5}" srcOrd="2" destOrd="0" parTransId="{69594F05-3D54-46B8-B466-BFFE263378CC}" sibTransId="{C12EAB79-AC54-43A3-886D-5D56295CBBB4}"/>
    <dgm:cxn modelId="{F2FE7C4A-2EAF-4B80-849E-AF40250D2929}" type="presOf" srcId="{2A6454B3-DBC0-4737-9130-4A8514AE3F55}" destId="{D5C128B2-1C36-4DD7-A317-9213A01C9354}" srcOrd="0" destOrd="0" presId="urn:microsoft.com/office/officeart/2008/layout/AlternatingHexagons"/>
    <dgm:cxn modelId="{F277FC39-D214-44FB-AAFA-51E8BA9DE64C}" type="presOf" srcId="{70E051DD-F386-4C5F-8F00-0A251BD66584}" destId="{204AF2B2-5E6C-47E1-9FAD-6D50329D0BCA}" srcOrd="0" destOrd="0" presId="urn:microsoft.com/office/officeart/2008/layout/AlternatingHexagons"/>
    <dgm:cxn modelId="{BE7A91EA-A38C-4F86-A3AF-FFF804B22170}" type="presOf" srcId="{5AFB4445-2BEF-49CF-ACC8-F3C026091ED7}" destId="{4E31297C-32B0-4641-8FD5-0E85EC498630}" srcOrd="0" destOrd="0" presId="urn:microsoft.com/office/officeart/2008/layout/AlternatingHexagons"/>
    <dgm:cxn modelId="{CD742EB7-9790-42B0-BABA-76BD66956AF8}" type="presOf" srcId="{6D3FA1B7-5EBE-4981-AC7C-096C8049B5A1}" destId="{70C090BF-6287-44EB-9C56-EE18A75B6D70}" srcOrd="0" destOrd="0" presId="urn:microsoft.com/office/officeart/2008/layout/AlternatingHexagons"/>
    <dgm:cxn modelId="{11445198-77E3-49FF-9820-499B3CD52DA9}" srcId="{C3973EE8-1128-4634-8AD1-054F6BB43AE5}" destId="{2A6454B3-DBC0-4737-9130-4A8514AE3F55}" srcOrd="1" destOrd="0" parTransId="{2E837A9E-FD87-43F5-8644-02B6CD7B4227}" sibTransId="{70E051DD-F386-4C5F-8F00-0A251BD66584}"/>
    <dgm:cxn modelId="{B95BB6A8-5CA6-4EA8-9E32-093735107350}" type="presParOf" srcId="{BD50A4A6-36DD-4EB0-B598-95DA4B7BFECB}" destId="{2C7FD76A-36E3-410F-A993-AB6CD0BF1BAC}" srcOrd="0" destOrd="0" presId="urn:microsoft.com/office/officeart/2008/layout/AlternatingHexagons"/>
    <dgm:cxn modelId="{59C6840F-38DB-490F-99D1-F85B6271BB01}" type="presParOf" srcId="{2C7FD76A-36E3-410F-A993-AB6CD0BF1BAC}" destId="{70C090BF-6287-44EB-9C56-EE18A75B6D70}" srcOrd="0" destOrd="0" presId="urn:microsoft.com/office/officeart/2008/layout/AlternatingHexagons"/>
    <dgm:cxn modelId="{7712CC98-F5EC-45A4-849E-449486D45426}" type="presParOf" srcId="{2C7FD76A-36E3-410F-A993-AB6CD0BF1BAC}" destId="{7279D6CA-EA36-4CA2-98F1-AD35D1C2526D}" srcOrd="1" destOrd="0" presId="urn:microsoft.com/office/officeart/2008/layout/AlternatingHexagons"/>
    <dgm:cxn modelId="{444CADD8-1BED-4D0A-B07F-9F3C3B5F152C}" type="presParOf" srcId="{2C7FD76A-36E3-410F-A993-AB6CD0BF1BAC}" destId="{472B6031-A696-4B0E-ABE2-0476029F2E88}" srcOrd="2" destOrd="0" presId="urn:microsoft.com/office/officeart/2008/layout/AlternatingHexagons"/>
    <dgm:cxn modelId="{B9F5C226-9687-4C07-B053-8D0BA4A07ADD}" type="presParOf" srcId="{2C7FD76A-36E3-410F-A993-AB6CD0BF1BAC}" destId="{C7A9920A-0254-48AE-9111-A53E78A43922}" srcOrd="3" destOrd="0" presId="urn:microsoft.com/office/officeart/2008/layout/AlternatingHexagons"/>
    <dgm:cxn modelId="{32243202-A2B8-4D74-8B1C-CF3C738AEDE2}" type="presParOf" srcId="{2C7FD76A-36E3-410F-A993-AB6CD0BF1BAC}" destId="{4E31297C-32B0-4641-8FD5-0E85EC498630}" srcOrd="4" destOrd="0" presId="urn:microsoft.com/office/officeart/2008/layout/AlternatingHexagons"/>
    <dgm:cxn modelId="{3598CE30-FD46-4C0F-946B-524EFA66229C}" type="presParOf" srcId="{BD50A4A6-36DD-4EB0-B598-95DA4B7BFECB}" destId="{62F19703-3E4F-45EE-A013-7193449B9B19}" srcOrd="1" destOrd="0" presId="urn:microsoft.com/office/officeart/2008/layout/AlternatingHexagons"/>
    <dgm:cxn modelId="{3AC4B074-03F3-4075-B3CC-1567EE11283D}" type="presParOf" srcId="{BD50A4A6-36DD-4EB0-B598-95DA4B7BFECB}" destId="{0304E1A5-FDF0-40B3-AC94-817A11A5EFF8}" srcOrd="2" destOrd="0" presId="urn:microsoft.com/office/officeart/2008/layout/AlternatingHexagons"/>
    <dgm:cxn modelId="{FE34EFE6-6238-4C9E-8EAB-39F40CEDC3FE}" type="presParOf" srcId="{0304E1A5-FDF0-40B3-AC94-817A11A5EFF8}" destId="{D5C128B2-1C36-4DD7-A317-9213A01C9354}" srcOrd="0" destOrd="0" presId="urn:microsoft.com/office/officeart/2008/layout/AlternatingHexagons"/>
    <dgm:cxn modelId="{F6ABE5E7-E1A4-4C5F-B6E8-D2D5F2EBFD3F}" type="presParOf" srcId="{0304E1A5-FDF0-40B3-AC94-817A11A5EFF8}" destId="{70359338-936F-40E2-A8AE-3DD26D468412}" srcOrd="1" destOrd="0" presId="urn:microsoft.com/office/officeart/2008/layout/AlternatingHexagons"/>
    <dgm:cxn modelId="{A8315215-83C1-41FB-80A3-DF388E534784}" type="presParOf" srcId="{0304E1A5-FDF0-40B3-AC94-817A11A5EFF8}" destId="{A5B69062-A768-4A0D-9344-AC4D9DC87FFF}" srcOrd="2" destOrd="0" presId="urn:microsoft.com/office/officeart/2008/layout/AlternatingHexagons"/>
    <dgm:cxn modelId="{12735E3F-5732-4CFD-A715-4AE0137B7E69}" type="presParOf" srcId="{0304E1A5-FDF0-40B3-AC94-817A11A5EFF8}" destId="{4A77F5A9-CA51-4BA8-8DAB-945B29961922}" srcOrd="3" destOrd="0" presId="urn:microsoft.com/office/officeart/2008/layout/AlternatingHexagons"/>
    <dgm:cxn modelId="{31534419-1F0B-4203-84C3-E4B363454D9E}" type="presParOf" srcId="{0304E1A5-FDF0-40B3-AC94-817A11A5EFF8}" destId="{204AF2B2-5E6C-47E1-9FAD-6D50329D0BCA}" srcOrd="4" destOrd="0" presId="urn:microsoft.com/office/officeart/2008/layout/AlternatingHexagons"/>
    <dgm:cxn modelId="{1AE764B4-4726-4043-AF43-B903A5C1B985}" type="presParOf" srcId="{BD50A4A6-36DD-4EB0-B598-95DA4B7BFECB}" destId="{284B0848-3A2C-4422-BBD7-4E0D9DAB28AA}" srcOrd="3" destOrd="0" presId="urn:microsoft.com/office/officeart/2008/layout/AlternatingHexagons"/>
    <dgm:cxn modelId="{4EAB7F32-2AB6-4733-8CC3-FF0C60C20B83}" type="presParOf" srcId="{BD50A4A6-36DD-4EB0-B598-95DA4B7BFECB}" destId="{ACCC5DCD-31AF-496B-8140-E4ADDB213028}" srcOrd="4" destOrd="0" presId="urn:microsoft.com/office/officeart/2008/layout/AlternatingHexagons"/>
    <dgm:cxn modelId="{07F266CD-5616-4421-AE78-EC6149B91091}" type="presParOf" srcId="{ACCC5DCD-31AF-496B-8140-E4ADDB213028}" destId="{35F2B566-619A-4EB9-9B5D-D3F8CC7FA70D}" srcOrd="0" destOrd="0" presId="urn:microsoft.com/office/officeart/2008/layout/AlternatingHexagons"/>
    <dgm:cxn modelId="{CF210CC9-EF9B-4F99-9217-CFF8BB4DA251}" type="presParOf" srcId="{ACCC5DCD-31AF-496B-8140-E4ADDB213028}" destId="{C21D9FEA-DE32-41D6-9687-502B99D3DF21}" srcOrd="1" destOrd="0" presId="urn:microsoft.com/office/officeart/2008/layout/AlternatingHexagons"/>
    <dgm:cxn modelId="{69A78483-036B-4512-A4F2-9202A8A379D2}" type="presParOf" srcId="{ACCC5DCD-31AF-496B-8140-E4ADDB213028}" destId="{BFE8D8C5-11A8-49ED-9A75-E47CAA7B8B56}" srcOrd="2" destOrd="0" presId="urn:microsoft.com/office/officeart/2008/layout/AlternatingHexagons"/>
    <dgm:cxn modelId="{A6B9BC6E-46F1-4BB9-9D7A-9B1DB38A1BE2}" type="presParOf" srcId="{ACCC5DCD-31AF-496B-8140-E4ADDB213028}" destId="{19A10319-38E0-4923-B14E-D5F409D32E6A}" srcOrd="3" destOrd="0" presId="urn:microsoft.com/office/officeart/2008/layout/AlternatingHexagons"/>
    <dgm:cxn modelId="{05752A75-A0D8-404E-B252-47AF263B7560}" type="presParOf" srcId="{ACCC5DCD-31AF-496B-8140-E4ADDB213028}" destId="{19E809DF-62AC-4C4B-A776-31334653C931}" srcOrd="4" destOrd="0" presId="urn:microsoft.com/office/officeart/2008/layout/AlternatingHexagons"/>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64DE1-56C0-449A-8966-070DBE5E730F}">
      <dsp:nvSpPr>
        <dsp:cNvPr id="0" name=""/>
        <dsp:cNvSpPr/>
      </dsp:nvSpPr>
      <dsp:spPr>
        <a:xfrm>
          <a:off x="2076" y="0"/>
          <a:ext cx="2529445" cy="762000"/>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err="1" smtClean="0"/>
            <a:t>Ragam</a:t>
          </a:r>
          <a:r>
            <a:rPr lang="en-US" sz="2400" kern="1200" dirty="0" smtClean="0"/>
            <a:t> </a:t>
          </a:r>
          <a:r>
            <a:rPr lang="en-US" sz="2400" kern="1200" dirty="0" err="1" smtClean="0"/>
            <a:t>lisan</a:t>
          </a:r>
          <a:endParaRPr lang="en-US" sz="2400" kern="1200" dirty="0"/>
        </a:p>
      </dsp:txBody>
      <dsp:txXfrm>
        <a:off x="383076" y="0"/>
        <a:ext cx="1767445" cy="762000"/>
      </dsp:txXfrm>
    </dsp:sp>
    <dsp:sp modelId="{4872E52F-1623-482F-8761-D0F653A25F6C}">
      <dsp:nvSpPr>
        <dsp:cNvPr id="0" name=""/>
        <dsp:cNvSpPr/>
      </dsp:nvSpPr>
      <dsp:spPr>
        <a:xfrm>
          <a:off x="2278577" y="0"/>
          <a:ext cx="2529445" cy="762000"/>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err="1" smtClean="0"/>
            <a:t>Ragam</a:t>
          </a:r>
          <a:r>
            <a:rPr lang="en-US" sz="2400" kern="1200" dirty="0" smtClean="0"/>
            <a:t> </a:t>
          </a:r>
          <a:r>
            <a:rPr lang="en-US" sz="2400" kern="1200" dirty="0" err="1" smtClean="0"/>
            <a:t>tulis</a:t>
          </a:r>
          <a:endParaRPr lang="en-US" sz="2400" kern="1200" dirty="0"/>
        </a:p>
      </dsp:txBody>
      <dsp:txXfrm>
        <a:off x="2659577" y="0"/>
        <a:ext cx="1767445" cy="762000"/>
      </dsp:txXfrm>
    </dsp:sp>
    <dsp:sp modelId="{C4E6B177-948F-4127-8AA0-0078831DD5C8}">
      <dsp:nvSpPr>
        <dsp:cNvPr id="0" name=""/>
        <dsp:cNvSpPr/>
      </dsp:nvSpPr>
      <dsp:spPr>
        <a:xfrm>
          <a:off x="4555078" y="0"/>
          <a:ext cx="2529445" cy="762000"/>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err="1" smtClean="0"/>
            <a:t>Ragam</a:t>
          </a:r>
          <a:r>
            <a:rPr lang="en-US" sz="2400" kern="1200" dirty="0" smtClean="0"/>
            <a:t> </a:t>
          </a:r>
          <a:r>
            <a:rPr lang="en-US" sz="2400" kern="1200" dirty="0" err="1" smtClean="0"/>
            <a:t>sosial</a:t>
          </a:r>
          <a:endParaRPr lang="en-US" sz="2400" kern="1200" dirty="0"/>
        </a:p>
      </dsp:txBody>
      <dsp:txXfrm>
        <a:off x="4936078" y="0"/>
        <a:ext cx="1767445" cy="76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64DE1-56C0-449A-8966-070DBE5E730F}">
      <dsp:nvSpPr>
        <dsp:cNvPr id="0" name=""/>
        <dsp:cNvSpPr/>
      </dsp:nvSpPr>
      <dsp:spPr>
        <a:xfrm>
          <a:off x="2030" y="421"/>
          <a:ext cx="2474393" cy="989757"/>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err="1" smtClean="0"/>
            <a:t>Ragam</a:t>
          </a:r>
          <a:r>
            <a:rPr lang="en-US" sz="2500" kern="1200" dirty="0" smtClean="0"/>
            <a:t> </a:t>
          </a:r>
          <a:r>
            <a:rPr lang="en-US" sz="2500" kern="1200" dirty="0" err="1" smtClean="0"/>
            <a:t>ilmiah</a:t>
          </a:r>
          <a:endParaRPr lang="en-US" sz="2500" kern="1200" dirty="0"/>
        </a:p>
      </dsp:txBody>
      <dsp:txXfrm>
        <a:off x="496909" y="421"/>
        <a:ext cx="1484636" cy="989757"/>
      </dsp:txXfrm>
    </dsp:sp>
    <dsp:sp modelId="{4872E52F-1623-482F-8761-D0F653A25F6C}">
      <dsp:nvSpPr>
        <dsp:cNvPr id="0" name=""/>
        <dsp:cNvSpPr/>
      </dsp:nvSpPr>
      <dsp:spPr>
        <a:xfrm>
          <a:off x="2228984" y="421"/>
          <a:ext cx="2474393" cy="989757"/>
        </a:xfrm>
        <a:prstGeom prst="chevron">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err="1" smtClean="0"/>
            <a:t>Ragam</a:t>
          </a:r>
          <a:r>
            <a:rPr lang="en-US" sz="2500" kern="1200" dirty="0" smtClean="0"/>
            <a:t> </a:t>
          </a:r>
          <a:r>
            <a:rPr lang="en-US" sz="2500" kern="1200" dirty="0" err="1" smtClean="0"/>
            <a:t>fungsional</a:t>
          </a:r>
          <a:endParaRPr lang="en-US" sz="2500" kern="1200" dirty="0"/>
        </a:p>
      </dsp:txBody>
      <dsp:txXfrm>
        <a:off x="2723863" y="421"/>
        <a:ext cx="1484636" cy="989757"/>
      </dsp:txXfrm>
    </dsp:sp>
    <dsp:sp modelId="{C4E6B177-948F-4127-8AA0-0078831DD5C8}">
      <dsp:nvSpPr>
        <dsp:cNvPr id="0" name=""/>
        <dsp:cNvSpPr/>
      </dsp:nvSpPr>
      <dsp:spPr>
        <a:xfrm>
          <a:off x="4455938" y="421"/>
          <a:ext cx="2474393" cy="989757"/>
        </a:xfrm>
        <a:prstGeom prst="chevron">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err="1" smtClean="0"/>
            <a:t>Ragam</a:t>
          </a:r>
          <a:r>
            <a:rPr lang="en-US" sz="2500" kern="1200" dirty="0" smtClean="0"/>
            <a:t> </a:t>
          </a:r>
          <a:r>
            <a:rPr lang="en-US" sz="2500" kern="1200" dirty="0" err="1" smtClean="0"/>
            <a:t>sastra</a:t>
          </a:r>
          <a:endParaRPr lang="en-US" sz="2500" kern="1200" dirty="0"/>
        </a:p>
      </dsp:txBody>
      <dsp:txXfrm>
        <a:off x="4950817" y="421"/>
        <a:ext cx="1484636" cy="9897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B54AE-FDFF-4E4B-A4B2-ADF3EFF48FDC}">
      <dsp:nvSpPr>
        <dsp:cNvPr id="0" name=""/>
        <dsp:cNvSpPr/>
      </dsp:nvSpPr>
      <dsp:spPr>
        <a:xfrm>
          <a:off x="569369" y="0"/>
          <a:ext cx="1445022" cy="1445001"/>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RAGAM BAHASA</a:t>
          </a:r>
        </a:p>
      </dsp:txBody>
      <dsp:txXfrm>
        <a:off x="780988" y="211615"/>
        <a:ext cx="1021784" cy="1021771"/>
      </dsp:txXfrm>
    </dsp:sp>
    <dsp:sp modelId="{14DC5ADE-C32D-4D90-800B-7D2CFE06F080}">
      <dsp:nvSpPr>
        <dsp:cNvPr id="0" name=""/>
        <dsp:cNvSpPr/>
      </dsp:nvSpPr>
      <dsp:spPr>
        <a:xfrm>
          <a:off x="1313134" y="963735"/>
          <a:ext cx="1445022" cy="1445001"/>
        </a:xfrm>
        <a:prstGeom prst="ellipse">
          <a:avLst/>
        </a:prstGeom>
        <a:solidFill>
          <a:schemeClr val="accent5">
            <a:alpha val="50000"/>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VARIASI BAHASA</a:t>
          </a:r>
        </a:p>
      </dsp:txBody>
      <dsp:txXfrm>
        <a:off x="1524753" y="1175350"/>
        <a:ext cx="1021784" cy="1021771"/>
      </dsp:txXfrm>
    </dsp:sp>
    <dsp:sp modelId="{941E9524-1FF6-4E49-968B-A036DB807ED3}">
      <dsp:nvSpPr>
        <dsp:cNvPr id="0" name=""/>
        <dsp:cNvSpPr/>
      </dsp:nvSpPr>
      <dsp:spPr>
        <a:xfrm>
          <a:off x="2056020" y="0"/>
          <a:ext cx="1445022" cy="1445001"/>
        </a:xfrm>
        <a:prstGeom prst="ellipse">
          <a:avLst/>
        </a:prstGeom>
        <a:solidFill>
          <a:schemeClr val="accent5">
            <a:alpha val="50000"/>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LARAS BAHASA</a:t>
          </a:r>
        </a:p>
      </dsp:txBody>
      <dsp:txXfrm>
        <a:off x="2267639" y="211615"/>
        <a:ext cx="1021784" cy="10217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090BF-6287-44EB-9C56-EE18A75B6D70}">
      <dsp:nvSpPr>
        <dsp:cNvPr id="0" name=""/>
        <dsp:cNvSpPr/>
      </dsp:nvSpPr>
      <dsp:spPr>
        <a:xfrm rot="5400000">
          <a:off x="3334019" y="93292"/>
          <a:ext cx="1417533" cy="1233253"/>
        </a:xfrm>
        <a:prstGeom prst="hexagon">
          <a:avLst>
            <a:gd name="adj" fmla="val 2500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VARIASI BAKU</a:t>
          </a:r>
        </a:p>
      </dsp:txBody>
      <dsp:txXfrm rot="-5400000">
        <a:off x="3618341" y="222051"/>
        <a:ext cx="848889" cy="975735"/>
      </dsp:txXfrm>
    </dsp:sp>
    <dsp:sp modelId="{7279D6CA-EA36-4CA2-98F1-AD35D1C2526D}">
      <dsp:nvSpPr>
        <dsp:cNvPr id="0" name=""/>
        <dsp:cNvSpPr/>
      </dsp:nvSpPr>
      <dsp:spPr>
        <a:xfrm>
          <a:off x="4696835" y="284659"/>
          <a:ext cx="1581967" cy="850519"/>
        </a:xfrm>
        <a:prstGeom prst="rect">
          <a:avLst/>
        </a:prstGeom>
        <a:noFill/>
        <a:ln>
          <a:noFill/>
        </a:ln>
        <a:effectLst/>
      </dsp:spPr>
      <dsp:style>
        <a:lnRef idx="0">
          <a:scrgbClr r="0" g="0" b="0"/>
        </a:lnRef>
        <a:fillRef idx="0">
          <a:scrgbClr r="0" g="0" b="0"/>
        </a:fillRef>
        <a:effectRef idx="0">
          <a:scrgbClr r="0" g="0" b="0"/>
        </a:effectRef>
        <a:fontRef idx="minor"/>
      </dsp:style>
    </dsp:sp>
    <dsp:sp modelId="{4E31297C-32B0-4641-8FD5-0E85EC498630}">
      <dsp:nvSpPr>
        <dsp:cNvPr id="0" name=""/>
        <dsp:cNvSpPr/>
      </dsp:nvSpPr>
      <dsp:spPr>
        <a:xfrm rot="5400000">
          <a:off x="2002104" y="93292"/>
          <a:ext cx="1417533" cy="1233253"/>
        </a:xfrm>
        <a:prstGeom prst="hexagon">
          <a:avLst>
            <a:gd name="adj" fmla="val 2500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2000" kern="1200" dirty="0"/>
            <a:t>VARIASI BEKU</a:t>
          </a:r>
        </a:p>
      </dsp:txBody>
      <dsp:txXfrm rot="-5400000">
        <a:off x="2286426" y="222051"/>
        <a:ext cx="848889" cy="975735"/>
      </dsp:txXfrm>
    </dsp:sp>
    <dsp:sp modelId="{D5C128B2-1C36-4DD7-A317-9213A01C9354}">
      <dsp:nvSpPr>
        <dsp:cNvPr id="0" name=""/>
        <dsp:cNvSpPr/>
      </dsp:nvSpPr>
      <dsp:spPr>
        <a:xfrm rot="5400000">
          <a:off x="2665510" y="1296495"/>
          <a:ext cx="1417533" cy="1233253"/>
        </a:xfrm>
        <a:prstGeom prst="hexagon">
          <a:avLst>
            <a:gd name="adj" fmla="val 2500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VARIASI USAHA</a:t>
          </a:r>
        </a:p>
      </dsp:txBody>
      <dsp:txXfrm rot="-5400000">
        <a:off x="2949832" y="1425254"/>
        <a:ext cx="848889" cy="975735"/>
      </dsp:txXfrm>
    </dsp:sp>
    <dsp:sp modelId="{70359338-936F-40E2-A8AE-3DD26D468412}">
      <dsp:nvSpPr>
        <dsp:cNvPr id="0" name=""/>
        <dsp:cNvSpPr/>
      </dsp:nvSpPr>
      <dsp:spPr>
        <a:xfrm>
          <a:off x="1175683" y="1487862"/>
          <a:ext cx="1530935" cy="850519"/>
        </a:xfrm>
        <a:prstGeom prst="rect">
          <a:avLst/>
        </a:prstGeom>
        <a:noFill/>
        <a:ln>
          <a:noFill/>
        </a:ln>
        <a:effectLst/>
      </dsp:spPr>
      <dsp:style>
        <a:lnRef idx="0">
          <a:scrgbClr r="0" g="0" b="0"/>
        </a:lnRef>
        <a:fillRef idx="0">
          <a:scrgbClr r="0" g="0" b="0"/>
        </a:fillRef>
        <a:effectRef idx="0">
          <a:scrgbClr r="0" g="0" b="0"/>
        </a:effectRef>
        <a:fontRef idx="minor"/>
      </dsp:style>
    </dsp:sp>
    <dsp:sp modelId="{204AF2B2-5E6C-47E1-9FAD-6D50329D0BCA}">
      <dsp:nvSpPr>
        <dsp:cNvPr id="0" name=""/>
        <dsp:cNvSpPr/>
      </dsp:nvSpPr>
      <dsp:spPr>
        <a:xfrm rot="5400000">
          <a:off x="3997424" y="1296495"/>
          <a:ext cx="1417533" cy="1233253"/>
        </a:xfrm>
        <a:prstGeom prst="hexagon">
          <a:avLst>
            <a:gd name="adj" fmla="val 2500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2000" kern="1200" dirty="0"/>
            <a:t>VARIASI SANTAI</a:t>
          </a:r>
        </a:p>
      </dsp:txBody>
      <dsp:txXfrm rot="-5400000">
        <a:off x="4281746" y="1425254"/>
        <a:ext cx="848889" cy="975735"/>
      </dsp:txXfrm>
    </dsp:sp>
    <dsp:sp modelId="{35F2B566-619A-4EB9-9B5D-D3F8CC7FA70D}">
      <dsp:nvSpPr>
        <dsp:cNvPr id="0" name=""/>
        <dsp:cNvSpPr/>
      </dsp:nvSpPr>
      <dsp:spPr>
        <a:xfrm rot="5400000">
          <a:off x="3334019" y="2499697"/>
          <a:ext cx="1417533" cy="1233253"/>
        </a:xfrm>
        <a:prstGeom prst="hexagon">
          <a:avLst>
            <a:gd name="adj" fmla="val 2500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VARIASI MEDIA</a:t>
          </a:r>
        </a:p>
      </dsp:txBody>
      <dsp:txXfrm rot="-5400000">
        <a:off x="3618341" y="2628456"/>
        <a:ext cx="848889" cy="975735"/>
      </dsp:txXfrm>
    </dsp:sp>
    <dsp:sp modelId="{C21D9FEA-DE32-41D6-9687-502B99D3DF21}">
      <dsp:nvSpPr>
        <dsp:cNvPr id="0" name=""/>
        <dsp:cNvSpPr/>
      </dsp:nvSpPr>
      <dsp:spPr>
        <a:xfrm>
          <a:off x="4696835" y="2691064"/>
          <a:ext cx="1581967" cy="850519"/>
        </a:xfrm>
        <a:prstGeom prst="rect">
          <a:avLst/>
        </a:prstGeom>
        <a:noFill/>
        <a:ln>
          <a:noFill/>
        </a:ln>
        <a:effectLst/>
      </dsp:spPr>
      <dsp:style>
        <a:lnRef idx="0">
          <a:scrgbClr r="0" g="0" b="0"/>
        </a:lnRef>
        <a:fillRef idx="0">
          <a:scrgbClr r="0" g="0" b="0"/>
        </a:fillRef>
        <a:effectRef idx="0">
          <a:scrgbClr r="0" g="0" b="0"/>
        </a:effectRef>
        <a:fontRef idx="minor"/>
      </dsp:style>
    </dsp:sp>
    <dsp:sp modelId="{19E809DF-62AC-4C4B-A776-31334653C931}">
      <dsp:nvSpPr>
        <dsp:cNvPr id="0" name=""/>
        <dsp:cNvSpPr/>
      </dsp:nvSpPr>
      <dsp:spPr>
        <a:xfrm rot="5400000">
          <a:off x="2002104" y="2499697"/>
          <a:ext cx="1417533" cy="1233253"/>
        </a:xfrm>
        <a:prstGeom prst="hexagon">
          <a:avLst>
            <a:gd name="adj" fmla="val 25000"/>
            <a:gd name="vf" fmla="val 1154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2000" kern="1200" dirty="0"/>
            <a:t>VARIASI AKRAB</a:t>
          </a:r>
        </a:p>
      </dsp:txBody>
      <dsp:txXfrm rot="-5400000">
        <a:off x="2286426" y="2628456"/>
        <a:ext cx="848889" cy="9757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61939-AE0A-4E94-A24C-F95B862EA98A}" type="datetimeFigureOut">
              <a:rPr lang="en-US" smtClean="0"/>
              <a:t>7/23/2020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4DC05-CA10-40A9-B3D9-EBBD26E954EC}" type="slidenum">
              <a:rPr lang="en-US" smtClean="0"/>
              <a:t>‹#›</a:t>
            </a:fld>
            <a:endParaRPr lang="en-US"/>
          </a:p>
        </p:txBody>
      </p:sp>
    </p:spTree>
    <p:extLst>
      <p:ext uri="{BB962C8B-B14F-4D97-AF65-F5344CB8AC3E}">
        <p14:creationId xmlns:p14="http://schemas.microsoft.com/office/powerpoint/2010/main" val="22634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D3AAE2A-5D1F-4452-B4FF-A86DAB9BFE57}" type="slidenum">
              <a:rPr lang="id-ID" smtClean="0"/>
              <a:pPr/>
              <a:t>12</a:t>
            </a:fld>
            <a:endParaRPr lang="id-ID"/>
          </a:p>
        </p:txBody>
      </p:sp>
    </p:spTree>
    <p:extLst>
      <p:ext uri="{BB962C8B-B14F-4D97-AF65-F5344CB8AC3E}">
        <p14:creationId xmlns:p14="http://schemas.microsoft.com/office/powerpoint/2010/main" val="3923144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D3AAE2A-5D1F-4452-B4FF-A86DAB9BFE57}" type="slidenum">
              <a:rPr lang="id-ID" smtClean="0"/>
              <a:pPr/>
              <a:t>13</a:t>
            </a:fld>
            <a:endParaRPr lang="id-ID"/>
          </a:p>
        </p:txBody>
      </p:sp>
    </p:spTree>
    <p:extLst>
      <p:ext uri="{BB962C8B-B14F-4D97-AF65-F5344CB8AC3E}">
        <p14:creationId xmlns:p14="http://schemas.microsoft.com/office/powerpoint/2010/main" val="2883025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D3AAE2A-5D1F-4452-B4FF-A86DAB9BFE57}" type="slidenum">
              <a:rPr lang="id-ID" smtClean="0"/>
              <a:pPr/>
              <a:t>14</a:t>
            </a:fld>
            <a:endParaRPr lang="id-ID"/>
          </a:p>
        </p:txBody>
      </p:sp>
    </p:spTree>
    <p:extLst>
      <p:ext uri="{BB962C8B-B14F-4D97-AF65-F5344CB8AC3E}">
        <p14:creationId xmlns:p14="http://schemas.microsoft.com/office/powerpoint/2010/main" val="36755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D3AAE2A-5D1F-4452-B4FF-A86DAB9BFE57}" type="slidenum">
              <a:rPr lang="id-ID" smtClean="0"/>
              <a:pPr/>
              <a:t>15</a:t>
            </a:fld>
            <a:endParaRPr lang="id-ID"/>
          </a:p>
        </p:txBody>
      </p:sp>
    </p:spTree>
    <p:extLst>
      <p:ext uri="{BB962C8B-B14F-4D97-AF65-F5344CB8AC3E}">
        <p14:creationId xmlns:p14="http://schemas.microsoft.com/office/powerpoint/2010/main" val="4272042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D3AAE2A-5D1F-4452-B4FF-A86DAB9BFE57}" type="slidenum">
              <a:rPr lang="id-ID" smtClean="0"/>
              <a:pPr/>
              <a:t>16</a:t>
            </a:fld>
            <a:endParaRPr lang="id-ID"/>
          </a:p>
        </p:txBody>
      </p:sp>
    </p:spTree>
    <p:extLst>
      <p:ext uri="{BB962C8B-B14F-4D97-AF65-F5344CB8AC3E}">
        <p14:creationId xmlns:p14="http://schemas.microsoft.com/office/powerpoint/2010/main" val="2361464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D3AAE2A-5D1F-4452-B4FF-A86DAB9BFE57}" type="slidenum">
              <a:rPr lang="id-ID" smtClean="0"/>
              <a:pPr/>
              <a:t>17</a:t>
            </a:fld>
            <a:endParaRPr lang="id-ID"/>
          </a:p>
        </p:txBody>
      </p:sp>
    </p:spTree>
    <p:extLst>
      <p:ext uri="{BB962C8B-B14F-4D97-AF65-F5344CB8AC3E}">
        <p14:creationId xmlns:p14="http://schemas.microsoft.com/office/powerpoint/2010/main" val="2834742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93755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smtClean="0"/>
              <a:t>Click to edit Master title style</a:t>
            </a:r>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15016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id-ID"/>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356272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14450" y="365126"/>
            <a:ext cx="7200900" cy="1325563"/>
          </a:xfrm>
        </p:spPr>
        <p:txBody>
          <a:bodyPr/>
          <a:lstStyle/>
          <a:p>
            <a:r>
              <a:rPr lang="en-US" smtClean="0"/>
              <a:t>Click to edit Master title style</a:t>
            </a:r>
            <a:endParaRPr lang="id-ID"/>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90422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6850" y="365126"/>
            <a:ext cx="7049691" cy="1325563"/>
          </a:xfrm>
        </p:spPr>
        <p:txBody>
          <a:bodyPr/>
          <a:lstStyle/>
          <a:p>
            <a:r>
              <a:rPr lang="en-US" smtClean="0"/>
              <a:t>Click to edit Master title style</a:t>
            </a:r>
            <a:endParaRPr lang="id-ID"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7069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19225" y="427832"/>
            <a:ext cx="6553200" cy="1325563"/>
          </a:xfrm>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09637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26519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279506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708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8382" y="365126"/>
            <a:ext cx="7136968" cy="1325563"/>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EF9B71C-2D91-4D15-BAB7-ADA66F828B46}" type="datetimeFigureOut">
              <a:rPr lang="id-ID" smtClean="0"/>
              <a:pPr/>
              <a:t>23/07/2020</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73735F-2667-4028-B606-D96AABD86FDB}" type="slidenum">
              <a:rPr lang="id-ID" smtClean="0"/>
              <a:pPr/>
              <a:t>‹#›</a:t>
            </a:fld>
            <a:endParaRPr lang="id-ID"/>
          </a:p>
        </p:txBody>
      </p:sp>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1"/>
            <a:ext cx="1588641" cy="1639887"/>
          </a:xfrm>
          <a:prstGeom prst="rect">
            <a:avLst/>
          </a:prstGeom>
        </p:spPr>
      </p:pic>
    </p:spTree>
    <p:extLst>
      <p:ext uri="{BB962C8B-B14F-4D97-AF65-F5344CB8AC3E}">
        <p14:creationId xmlns:p14="http://schemas.microsoft.com/office/powerpoint/2010/main" val="374403007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653"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d-ID"/>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1828800"/>
            <a:ext cx="7926637" cy="4647426"/>
          </a:xfrm>
          <a:prstGeom prst="rect">
            <a:avLst/>
          </a:prstGeom>
        </p:spPr>
        <p:txBody>
          <a:bodyPr wrap="square">
            <a:spAutoFit/>
          </a:bodyPr>
          <a:lstStyle/>
          <a:p>
            <a:pPr algn="ctr">
              <a:buNone/>
            </a:pPr>
            <a:r>
              <a:rPr lang="en-US" sz="3200" b="1" dirty="0" smtClean="0">
                <a:solidFill>
                  <a:srgbClr val="0070C0"/>
                </a:solidFill>
                <a:latin typeface="Arial" pitchFamily="34" charset="0"/>
                <a:cs typeface="Arial" pitchFamily="34" charset="0"/>
              </a:rPr>
              <a:t>INDONESIAN</a:t>
            </a:r>
          </a:p>
          <a:p>
            <a:pPr algn="ctr">
              <a:buNone/>
            </a:pPr>
            <a:endParaRPr lang="en-US" sz="3200" b="1" dirty="0" smtClean="0">
              <a:solidFill>
                <a:srgbClr val="0070C0"/>
              </a:solidFill>
              <a:latin typeface="Arial" pitchFamily="34" charset="0"/>
              <a:cs typeface="Arial" pitchFamily="34" charset="0"/>
            </a:endParaRPr>
          </a:p>
          <a:p>
            <a:pPr algn="ctr">
              <a:buNone/>
            </a:pPr>
            <a:endParaRPr lang="en-US" sz="3200" b="1" dirty="0">
              <a:solidFill>
                <a:srgbClr val="0070C0"/>
              </a:solidFill>
              <a:latin typeface="Arial" pitchFamily="34" charset="0"/>
              <a:cs typeface="Arial" pitchFamily="34" charset="0"/>
            </a:endParaRPr>
          </a:p>
          <a:p>
            <a:pPr algn="ctr">
              <a:buNone/>
            </a:pPr>
            <a:r>
              <a:rPr lang="en-US" sz="3200" b="1" dirty="0" smtClean="0">
                <a:solidFill>
                  <a:srgbClr val="0070C0"/>
                </a:solidFill>
                <a:latin typeface="Arial" pitchFamily="34" charset="0"/>
                <a:cs typeface="Arial" pitchFamily="34" charset="0"/>
              </a:rPr>
              <a:t>FUNGSI DAN RAGAM </a:t>
            </a:r>
            <a:r>
              <a:rPr lang="en-US" sz="3200" b="1" dirty="0" smtClean="0">
                <a:solidFill>
                  <a:srgbClr val="0070C0"/>
                </a:solidFill>
                <a:latin typeface="Arial" pitchFamily="34" charset="0"/>
                <a:cs typeface="Arial" pitchFamily="34" charset="0"/>
              </a:rPr>
              <a:t>BAHASA</a:t>
            </a:r>
          </a:p>
          <a:p>
            <a:pPr algn="ctr">
              <a:buNone/>
            </a:pPr>
            <a:endParaRPr lang="en-US" sz="3200" b="1" dirty="0" smtClean="0">
              <a:solidFill>
                <a:srgbClr val="0070C0"/>
              </a:solidFill>
              <a:latin typeface="Arial" pitchFamily="34" charset="0"/>
              <a:cs typeface="Arial" pitchFamily="34" charset="0"/>
            </a:endParaRPr>
          </a:p>
          <a:p>
            <a:pPr algn="ctr">
              <a:buNone/>
            </a:pPr>
            <a:r>
              <a:rPr lang="en-US" sz="3200" b="1" i="1" dirty="0" smtClean="0">
                <a:solidFill>
                  <a:srgbClr val="0070C0"/>
                </a:solidFill>
                <a:latin typeface="Arial" pitchFamily="34" charset="0"/>
                <a:cs typeface="Arial" pitchFamily="34" charset="0"/>
              </a:rPr>
              <a:t>SESSION 1</a:t>
            </a:r>
          </a:p>
          <a:p>
            <a:pPr algn="ctr">
              <a:buNone/>
            </a:pPr>
            <a:endParaRPr lang="en-US" sz="3200" b="1" dirty="0" smtClean="0">
              <a:solidFill>
                <a:srgbClr val="0070C0"/>
              </a:solidFill>
              <a:latin typeface="Arial" pitchFamily="34" charset="0"/>
              <a:cs typeface="Arial" pitchFamily="34" charset="0"/>
            </a:endParaRPr>
          </a:p>
          <a:p>
            <a:pPr algn="ctr">
              <a:buNone/>
            </a:pPr>
            <a:endParaRPr lang="en-US" sz="3200" b="1" dirty="0">
              <a:solidFill>
                <a:srgbClr val="0070C0"/>
              </a:solidFill>
              <a:latin typeface="Arial" pitchFamily="34" charset="0"/>
              <a:cs typeface="Arial" pitchFamily="34" charset="0"/>
            </a:endParaRPr>
          </a:p>
          <a:p>
            <a:pPr algn="ctr">
              <a:buNone/>
            </a:pPr>
            <a:r>
              <a:rPr lang="en-US" sz="2000" dirty="0" smtClean="0">
                <a:latin typeface="Arial" pitchFamily="34" charset="0"/>
                <a:cs typeface="Arial" pitchFamily="34" charset="0"/>
              </a:rPr>
              <a:t>Rahmi Yulia </a:t>
            </a:r>
            <a:r>
              <a:rPr lang="en-US" sz="2000" dirty="0" err="1" smtClean="0">
                <a:latin typeface="Arial" pitchFamily="34" charset="0"/>
                <a:cs typeface="Arial" pitchFamily="34" charset="0"/>
              </a:rPr>
              <a:t>Ningsih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S.Pd</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M.Pd</a:t>
            </a:r>
            <a:r>
              <a:rPr lang="en-US" sz="2000" dirty="0" smtClean="0">
                <a:latin typeface="Arial" pitchFamily="34" charset="0"/>
                <a:cs typeface="Arial" pitchFamily="34" charset="0"/>
              </a:rPr>
              <a:t>.</a:t>
            </a:r>
          </a:p>
          <a:p>
            <a:pPr algn="ctr">
              <a:buNone/>
            </a:pPr>
            <a:r>
              <a:rPr lang="en-US" sz="2000" dirty="0">
                <a:latin typeface="Arial" pitchFamily="34" charset="0"/>
                <a:cs typeface="Arial" pitchFamily="34" charset="0"/>
              </a:rPr>
              <a:t>r</a:t>
            </a:r>
            <a:r>
              <a:rPr lang="en-US" sz="2000" dirty="0" smtClean="0">
                <a:latin typeface="Arial" pitchFamily="34" charset="0"/>
                <a:cs typeface="Arial" pitchFamily="34" charset="0"/>
              </a:rPr>
              <a:t>ahmi.ningsih@binus.edu</a:t>
            </a:r>
          </a:p>
        </p:txBody>
      </p:sp>
      <p:pic>
        <p:nvPicPr>
          <p:cNvPr id="2" name="Picture 1"/>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299758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799" y="1524000"/>
            <a:ext cx="7829349" cy="5181600"/>
          </a:xfrm>
        </p:spPr>
        <p:txBody>
          <a:bodyPr>
            <a:noAutofit/>
          </a:bodyPr>
          <a:lstStyle/>
          <a:p>
            <a:pPr marL="0" indent="0" algn="just">
              <a:buNone/>
            </a:pPr>
            <a:r>
              <a:rPr lang="sv-SE" sz="1800" b="1" dirty="0" smtClean="0">
                <a:solidFill>
                  <a:srgbClr val="0070C0"/>
                </a:solidFill>
                <a:latin typeface="Arial" pitchFamily="34" charset="0"/>
                <a:cs typeface="Arial" pitchFamily="34" charset="0"/>
              </a:rPr>
              <a:t>RAGAM ILMIAH</a:t>
            </a:r>
          </a:p>
          <a:p>
            <a:pPr marL="514350" indent="-514350" algn="just">
              <a:buFont typeface="+mj-lt"/>
              <a:buAutoNum type="arabicPeriod"/>
            </a:pPr>
            <a:r>
              <a:rPr lang="sv-SE" sz="1800" dirty="0" smtClean="0">
                <a:latin typeface="Arial" pitchFamily="34" charset="0"/>
                <a:cs typeface="Arial" pitchFamily="34" charset="0"/>
              </a:rPr>
              <a:t>Struktur </a:t>
            </a:r>
            <a:r>
              <a:rPr lang="sv-SE" sz="1800" dirty="0">
                <a:latin typeface="Arial" pitchFamily="34" charset="0"/>
                <a:cs typeface="Arial" pitchFamily="34" charset="0"/>
              </a:rPr>
              <a:t>kalimat jelas dan bermakna </a:t>
            </a:r>
            <a:r>
              <a:rPr lang="sv-SE" sz="1800" dirty="0" smtClean="0">
                <a:latin typeface="Arial" pitchFamily="34" charset="0"/>
                <a:cs typeface="Arial" pitchFamily="34" charset="0"/>
              </a:rPr>
              <a:t>lugas</a:t>
            </a:r>
            <a:endParaRPr lang="sv-SE" sz="1800" dirty="0">
              <a:latin typeface="Arial" pitchFamily="34" charset="0"/>
              <a:cs typeface="Arial" pitchFamily="34" charset="0"/>
            </a:endParaRPr>
          </a:p>
          <a:p>
            <a:pPr marL="514350" indent="-514350" algn="just">
              <a:buFont typeface="+mj-lt"/>
              <a:buAutoNum type="arabicPeriod"/>
            </a:pPr>
            <a:r>
              <a:rPr lang="en-US" sz="1800" dirty="0" err="1" smtClean="0">
                <a:latin typeface="Arial" pitchFamily="34" charset="0"/>
                <a:cs typeface="Arial" pitchFamily="34" charset="0"/>
              </a:rPr>
              <a:t>Struktur</a:t>
            </a:r>
            <a:r>
              <a:rPr lang="en-US" sz="1800" dirty="0" smtClean="0">
                <a:latin typeface="Arial" pitchFamily="34" charset="0"/>
                <a:cs typeface="Arial" pitchFamily="34" charset="0"/>
              </a:rPr>
              <a:t> </a:t>
            </a:r>
            <a:r>
              <a:rPr lang="en-US" sz="1800" dirty="0" err="1">
                <a:latin typeface="Arial" pitchFamily="34" charset="0"/>
                <a:cs typeface="Arial" pitchFamily="34" charset="0"/>
              </a:rPr>
              <a:t>wacana</a:t>
            </a:r>
            <a:r>
              <a:rPr lang="en-US" sz="1800" dirty="0">
                <a:latin typeface="Arial" pitchFamily="34" charset="0"/>
                <a:cs typeface="Arial" pitchFamily="34" charset="0"/>
              </a:rPr>
              <a:t> </a:t>
            </a:r>
            <a:r>
              <a:rPr lang="en-US" sz="1800" dirty="0" err="1">
                <a:latin typeface="Arial" pitchFamily="34" charset="0"/>
                <a:cs typeface="Arial" pitchFamily="34" charset="0"/>
              </a:rPr>
              <a:t>bersifat</a:t>
            </a:r>
            <a:r>
              <a:rPr lang="en-US" sz="1800" dirty="0">
                <a:latin typeface="Arial" pitchFamily="34" charset="0"/>
                <a:cs typeface="Arial" pitchFamily="34" charset="0"/>
              </a:rPr>
              <a:t> formal, </a:t>
            </a:r>
            <a:r>
              <a:rPr lang="en-US" sz="1800" dirty="0" err="1">
                <a:latin typeface="Arial" pitchFamily="34" charset="0"/>
                <a:cs typeface="Arial" pitchFamily="34" charset="0"/>
              </a:rPr>
              <a:t>mengacu</a:t>
            </a:r>
            <a:r>
              <a:rPr lang="en-US" sz="1800" dirty="0">
                <a:latin typeface="Arial" pitchFamily="34" charset="0"/>
                <a:cs typeface="Arial" pitchFamily="34" charset="0"/>
              </a:rPr>
              <a:t> </a:t>
            </a:r>
            <a:r>
              <a:rPr lang="en-US" sz="1800" dirty="0" err="1">
                <a:latin typeface="Arial" pitchFamily="34" charset="0"/>
                <a:cs typeface="Arial" pitchFamily="34" charset="0"/>
              </a:rPr>
              <a:t>pada</a:t>
            </a:r>
            <a:r>
              <a:rPr lang="en-US" sz="1800" dirty="0">
                <a:latin typeface="Arial" pitchFamily="34" charset="0"/>
                <a:cs typeface="Arial" pitchFamily="34" charset="0"/>
              </a:rPr>
              <a:t> </a:t>
            </a:r>
            <a:r>
              <a:rPr lang="en-US" sz="1800" dirty="0" err="1" smtClean="0">
                <a:latin typeface="Arial" pitchFamily="34" charset="0"/>
                <a:cs typeface="Arial" pitchFamily="34" charset="0"/>
              </a:rPr>
              <a:t>standar</a:t>
            </a:r>
            <a:r>
              <a:rPr lang="en-US" sz="1800" dirty="0">
                <a:latin typeface="Arial" pitchFamily="34" charset="0"/>
                <a:cs typeface="Arial" pitchFamily="34" charset="0"/>
              </a:rPr>
              <a:t> </a:t>
            </a:r>
            <a:r>
              <a:rPr lang="en-US" sz="1800" dirty="0" err="1" smtClean="0">
                <a:latin typeface="Arial" pitchFamily="34" charset="0"/>
                <a:cs typeface="Arial" pitchFamily="34" charset="0"/>
              </a:rPr>
              <a:t>konvensi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naskah</a:t>
            </a:r>
            <a:endParaRPr lang="en-US" sz="1800" dirty="0">
              <a:latin typeface="Arial" pitchFamily="34" charset="0"/>
              <a:cs typeface="Arial" pitchFamily="34" charset="0"/>
            </a:endParaRPr>
          </a:p>
          <a:p>
            <a:pPr marL="514350" indent="-514350" algn="just">
              <a:buFont typeface="+mj-lt"/>
              <a:buAutoNum type="arabicPeriod"/>
            </a:pPr>
            <a:r>
              <a:rPr lang="en-US" sz="1800" dirty="0" err="1" smtClean="0">
                <a:latin typeface="Arial" pitchFamily="34" charset="0"/>
                <a:cs typeface="Arial" pitchFamily="34" charset="0"/>
              </a:rPr>
              <a:t>Singkat</a:t>
            </a:r>
            <a:r>
              <a:rPr lang="en-US" sz="1800" dirty="0">
                <a:latin typeface="Arial" pitchFamily="34" charset="0"/>
                <a:cs typeface="Arial" pitchFamily="34" charset="0"/>
              </a:rPr>
              <a:t>, </a:t>
            </a:r>
            <a:r>
              <a:rPr lang="en-US" sz="1800" dirty="0" err="1">
                <a:latin typeface="Arial" pitchFamily="34" charset="0"/>
                <a:cs typeface="Arial" pitchFamily="34" charset="0"/>
              </a:rPr>
              <a:t>berisi</a:t>
            </a:r>
            <a:r>
              <a:rPr lang="en-US" sz="1800" dirty="0">
                <a:latin typeface="Arial" pitchFamily="34" charset="0"/>
                <a:cs typeface="Arial" pitchFamily="34" charset="0"/>
              </a:rPr>
              <a:t> </a:t>
            </a:r>
            <a:r>
              <a:rPr lang="en-US" sz="1800" dirty="0" err="1">
                <a:latin typeface="Arial" pitchFamily="34" charset="0"/>
                <a:cs typeface="Arial" pitchFamily="34" charset="0"/>
              </a:rPr>
              <a:t>analisis</a:t>
            </a:r>
            <a:r>
              <a:rPr lang="en-US" sz="1800" dirty="0">
                <a:latin typeface="Arial" pitchFamily="34" charset="0"/>
                <a:cs typeface="Arial" pitchFamily="34" charset="0"/>
              </a:rPr>
              <a:t> </a:t>
            </a:r>
            <a:r>
              <a:rPr lang="en-US" sz="1800" dirty="0" err="1">
                <a:latin typeface="Arial" pitchFamily="34" charset="0"/>
                <a:cs typeface="Arial" pitchFamily="34" charset="0"/>
              </a:rPr>
              <a:t>dan</a:t>
            </a:r>
            <a:r>
              <a:rPr lang="en-US" sz="1800" dirty="0">
                <a:latin typeface="Arial" pitchFamily="34" charset="0"/>
                <a:cs typeface="Arial" pitchFamily="34" charset="0"/>
              </a:rPr>
              <a:t> </a:t>
            </a:r>
            <a:r>
              <a:rPr lang="en-US" sz="1800" dirty="0" err="1">
                <a:latin typeface="Arial" pitchFamily="34" charset="0"/>
                <a:cs typeface="Arial" pitchFamily="34" charset="0"/>
              </a:rPr>
              <a:t>pembuktian</a:t>
            </a:r>
            <a:r>
              <a:rPr lang="en-US" sz="1800" dirty="0">
                <a:latin typeface="Arial" pitchFamily="34" charset="0"/>
                <a:cs typeface="Arial" pitchFamily="34" charset="0"/>
              </a:rPr>
              <a:t>, </a:t>
            </a:r>
            <a:r>
              <a:rPr lang="en-US" sz="1800" dirty="0" err="1" smtClean="0">
                <a:latin typeface="Arial" pitchFamily="34" charset="0"/>
                <a:cs typeface="Arial" pitchFamily="34" charset="0"/>
              </a:rPr>
              <a:t>menyajikan</a:t>
            </a:r>
            <a:r>
              <a:rPr lang="en-US" sz="1800" dirty="0">
                <a:latin typeface="Arial" pitchFamily="34" charset="0"/>
                <a:cs typeface="Arial" pitchFamily="34" charset="0"/>
              </a:rPr>
              <a:t> </a:t>
            </a:r>
            <a:r>
              <a:rPr lang="en-US" sz="1800" dirty="0" err="1" smtClean="0">
                <a:latin typeface="Arial" pitchFamily="34" charset="0"/>
                <a:cs typeface="Arial" pitchFamily="34" charset="0"/>
              </a:rPr>
              <a:t>konsep</a:t>
            </a:r>
            <a:r>
              <a:rPr lang="en-US" sz="1800" dirty="0" smtClean="0">
                <a:latin typeface="Arial" pitchFamily="34" charset="0"/>
                <a:cs typeface="Arial" pitchFamily="34" charset="0"/>
              </a:rPr>
              <a:t> </a:t>
            </a:r>
            <a:r>
              <a:rPr lang="en-US" sz="1800" dirty="0" err="1">
                <a:latin typeface="Arial" pitchFamily="34" charset="0"/>
                <a:cs typeface="Arial" pitchFamily="34" charset="0"/>
              </a:rPr>
              <a:t>secara</a:t>
            </a:r>
            <a:r>
              <a:rPr lang="en-US" sz="1800" dirty="0">
                <a:latin typeface="Arial" pitchFamily="34" charset="0"/>
                <a:cs typeface="Arial" pitchFamily="34" charset="0"/>
              </a:rPr>
              <a:t> </a:t>
            </a:r>
            <a:r>
              <a:rPr lang="en-US" sz="1800" dirty="0" err="1" smtClean="0">
                <a:latin typeface="Arial" pitchFamily="34" charset="0"/>
                <a:cs typeface="Arial" pitchFamily="34" charset="0"/>
              </a:rPr>
              <a:t>lengkap</a:t>
            </a:r>
            <a:endParaRPr lang="en-US" sz="1800" dirty="0">
              <a:latin typeface="Arial" pitchFamily="34" charset="0"/>
              <a:cs typeface="Arial" pitchFamily="34" charset="0"/>
            </a:endParaRPr>
          </a:p>
          <a:p>
            <a:pPr marL="514350" indent="-514350" algn="just">
              <a:buFont typeface="+mj-lt"/>
              <a:buAutoNum type="arabicPeriod"/>
            </a:pPr>
            <a:r>
              <a:rPr lang="en-US" sz="1800" dirty="0" err="1" smtClean="0">
                <a:latin typeface="Arial" pitchFamily="34" charset="0"/>
                <a:cs typeface="Arial" pitchFamily="34" charset="0"/>
              </a:rPr>
              <a:t>Cermat</a:t>
            </a:r>
            <a:r>
              <a:rPr lang="en-US" sz="1800" dirty="0" smtClean="0">
                <a:latin typeface="Arial" pitchFamily="34" charset="0"/>
                <a:cs typeface="Arial" pitchFamily="34" charset="0"/>
              </a:rPr>
              <a:t> </a:t>
            </a:r>
            <a:r>
              <a:rPr lang="en-US" sz="1800" dirty="0" err="1">
                <a:latin typeface="Arial" pitchFamily="34" charset="0"/>
                <a:cs typeface="Arial" pitchFamily="34" charset="0"/>
              </a:rPr>
              <a:t>dalam</a:t>
            </a:r>
            <a:r>
              <a:rPr lang="en-US" sz="1800" dirty="0">
                <a:latin typeface="Arial" pitchFamily="34" charset="0"/>
                <a:cs typeface="Arial" pitchFamily="34" charset="0"/>
              </a:rPr>
              <a:t> </a:t>
            </a:r>
            <a:r>
              <a:rPr lang="en-US" sz="1800" dirty="0" err="1">
                <a:latin typeface="Arial" pitchFamily="34" charset="0"/>
                <a:cs typeface="Arial" pitchFamily="34" charset="0"/>
              </a:rPr>
              <a:t>menggunakan</a:t>
            </a:r>
            <a:r>
              <a:rPr lang="en-US" sz="1800" dirty="0">
                <a:latin typeface="Arial" pitchFamily="34" charset="0"/>
                <a:cs typeface="Arial" pitchFamily="34" charset="0"/>
              </a:rPr>
              <a:t> </a:t>
            </a:r>
            <a:r>
              <a:rPr lang="en-US" sz="1800" dirty="0" err="1">
                <a:latin typeface="Arial" pitchFamily="34" charset="0"/>
                <a:cs typeface="Arial" pitchFamily="34" charset="0"/>
              </a:rPr>
              <a:t>unsur</a:t>
            </a:r>
            <a:r>
              <a:rPr lang="en-US" sz="1800" dirty="0">
                <a:latin typeface="Arial" pitchFamily="34" charset="0"/>
                <a:cs typeface="Arial" pitchFamily="34" charset="0"/>
              </a:rPr>
              <a:t> </a:t>
            </a:r>
            <a:r>
              <a:rPr lang="en-US" sz="1800" dirty="0" err="1">
                <a:latin typeface="Arial" pitchFamily="34" charset="0"/>
                <a:cs typeface="Arial" pitchFamily="34" charset="0"/>
              </a:rPr>
              <a:t>baku</a:t>
            </a:r>
            <a:r>
              <a:rPr lang="en-US" sz="1800" dirty="0">
                <a:latin typeface="Arial" pitchFamily="34" charset="0"/>
                <a:cs typeface="Arial" pitchFamily="34" charset="0"/>
              </a:rPr>
              <a:t> </a:t>
            </a:r>
            <a:r>
              <a:rPr lang="en-US" sz="1800" dirty="0" err="1" smtClean="0">
                <a:latin typeface="Arial" pitchFamily="34" charset="0"/>
                <a:cs typeface="Arial" pitchFamily="34" charset="0"/>
              </a:rPr>
              <a:t>istilah</a:t>
            </a:r>
            <a:r>
              <a:rPr lang="en-US" sz="1800" dirty="0" smtClean="0">
                <a:latin typeface="Arial" pitchFamily="34" charset="0"/>
                <a:cs typeface="Arial" pitchFamily="34" charset="0"/>
              </a:rPr>
              <a:t>/kata, </a:t>
            </a:r>
            <a:r>
              <a:rPr lang="en-US" sz="1800" dirty="0" err="1" smtClean="0">
                <a:latin typeface="Arial" pitchFamily="34" charset="0"/>
                <a:cs typeface="Arial" pitchFamily="34" charset="0"/>
              </a:rPr>
              <a:t>ejaan</a:t>
            </a:r>
            <a:r>
              <a:rPr lang="en-US" sz="1800" dirty="0">
                <a:latin typeface="Arial" pitchFamily="34" charset="0"/>
                <a:cs typeface="Arial" pitchFamily="34" charset="0"/>
              </a:rPr>
              <a:t>, </a:t>
            </a:r>
            <a:r>
              <a:rPr lang="en-US" sz="1800" dirty="0" err="1">
                <a:latin typeface="Arial" pitchFamily="34" charset="0"/>
                <a:cs typeface="Arial" pitchFamily="34" charset="0"/>
              </a:rPr>
              <a:t>bentuk</a:t>
            </a:r>
            <a:r>
              <a:rPr lang="en-US" sz="1800" dirty="0">
                <a:latin typeface="Arial" pitchFamily="34" charset="0"/>
                <a:cs typeface="Arial" pitchFamily="34" charset="0"/>
              </a:rPr>
              <a:t> kata, </a:t>
            </a:r>
            <a:r>
              <a:rPr lang="en-US" sz="1800" dirty="0" err="1">
                <a:latin typeface="Arial" pitchFamily="34" charset="0"/>
                <a:cs typeface="Arial" pitchFamily="34" charset="0"/>
              </a:rPr>
              <a:t>kalimat</a:t>
            </a:r>
            <a:r>
              <a:rPr lang="en-US" sz="1800" dirty="0">
                <a:latin typeface="Arial" pitchFamily="34" charset="0"/>
                <a:cs typeface="Arial" pitchFamily="34" charset="0"/>
              </a:rPr>
              <a:t>, </a:t>
            </a:r>
            <a:r>
              <a:rPr lang="en-US" sz="1800" dirty="0" err="1">
                <a:latin typeface="Arial" pitchFamily="34" charset="0"/>
                <a:cs typeface="Arial" pitchFamily="34" charset="0"/>
              </a:rPr>
              <a:t>paragraf</a:t>
            </a:r>
            <a:r>
              <a:rPr lang="en-US" sz="1800" dirty="0">
                <a:latin typeface="Arial" pitchFamily="34" charset="0"/>
                <a:cs typeface="Arial" pitchFamily="34" charset="0"/>
              </a:rPr>
              <a:t>, </a:t>
            </a:r>
            <a:r>
              <a:rPr lang="en-US" sz="1800" dirty="0" err="1" smtClean="0">
                <a:latin typeface="Arial" pitchFamily="34" charset="0"/>
                <a:cs typeface="Arial" pitchFamily="34" charset="0"/>
              </a:rPr>
              <a:t>wacana</a:t>
            </a:r>
            <a:endParaRPr lang="en-US" sz="1800" dirty="0">
              <a:latin typeface="Arial" pitchFamily="34" charset="0"/>
              <a:cs typeface="Arial" pitchFamily="34" charset="0"/>
            </a:endParaRPr>
          </a:p>
          <a:p>
            <a:pPr marL="514350" indent="-514350" algn="just">
              <a:buFont typeface="+mj-lt"/>
              <a:buAutoNum type="arabicPeriod"/>
            </a:pPr>
            <a:r>
              <a:rPr lang="en-US" sz="1800" dirty="0" err="1" smtClean="0">
                <a:latin typeface="Arial" pitchFamily="34" charset="0"/>
                <a:cs typeface="Arial" pitchFamily="34" charset="0"/>
              </a:rPr>
              <a:t>Cermat</a:t>
            </a:r>
            <a:r>
              <a:rPr lang="en-US" sz="1800" dirty="0">
                <a:latin typeface="Arial" pitchFamily="34" charset="0"/>
                <a:cs typeface="Arial" pitchFamily="34" charset="0"/>
              </a:rPr>
              <a:t>, </a:t>
            </a:r>
            <a:r>
              <a:rPr lang="en-US" sz="1800" dirty="0" err="1">
                <a:latin typeface="Arial" pitchFamily="34" charset="0"/>
                <a:cs typeface="Arial" pitchFamily="34" charset="0"/>
              </a:rPr>
              <a:t>konsisten</a:t>
            </a:r>
            <a:r>
              <a:rPr lang="en-US" sz="1800" dirty="0">
                <a:latin typeface="Arial" pitchFamily="34" charset="0"/>
                <a:cs typeface="Arial" pitchFamily="34" charset="0"/>
              </a:rPr>
              <a:t> </a:t>
            </a:r>
            <a:r>
              <a:rPr lang="en-US" sz="1800" dirty="0" err="1">
                <a:latin typeface="Arial" pitchFamily="34" charset="0"/>
                <a:cs typeface="Arial" pitchFamily="34" charset="0"/>
              </a:rPr>
              <a:t>dalam</a:t>
            </a:r>
            <a:r>
              <a:rPr lang="en-US" sz="1800" dirty="0">
                <a:latin typeface="Arial" pitchFamily="34" charset="0"/>
                <a:cs typeface="Arial" pitchFamily="34" charset="0"/>
              </a:rPr>
              <a:t> </a:t>
            </a:r>
            <a:r>
              <a:rPr lang="en-US" sz="1800" dirty="0" err="1">
                <a:latin typeface="Arial" pitchFamily="34" charset="0"/>
                <a:cs typeface="Arial" pitchFamily="34" charset="0"/>
              </a:rPr>
              <a:t>mengendalikan</a:t>
            </a:r>
            <a:r>
              <a:rPr lang="en-US" sz="1800" dirty="0">
                <a:latin typeface="Arial" pitchFamily="34" charset="0"/>
                <a:cs typeface="Arial" pitchFamily="34" charset="0"/>
              </a:rPr>
              <a:t> </a:t>
            </a:r>
            <a:r>
              <a:rPr lang="en-US" sz="1800" dirty="0" smtClean="0">
                <a:latin typeface="Arial" pitchFamily="34" charset="0"/>
                <a:cs typeface="Arial" pitchFamily="34" charset="0"/>
              </a:rPr>
              <a:t>variable</a:t>
            </a:r>
          </a:p>
          <a:p>
            <a:pPr marL="514350" indent="-514350" algn="just">
              <a:buFont typeface="+mj-lt"/>
              <a:buAutoNum type="arabicPeriod" startAt="6"/>
            </a:pPr>
            <a:r>
              <a:rPr lang="en-US" sz="1800" dirty="0" err="1" smtClean="0">
                <a:latin typeface="Arial" pitchFamily="34" charset="0"/>
                <a:cs typeface="Arial" pitchFamily="34" charset="0"/>
              </a:rPr>
              <a:t>Menggunakan</a:t>
            </a:r>
            <a:r>
              <a:rPr lang="en-US" sz="1800" dirty="0" smtClean="0">
                <a:latin typeface="Arial" pitchFamily="34" charset="0"/>
                <a:cs typeface="Arial" pitchFamily="34" charset="0"/>
              </a:rPr>
              <a:t> </a:t>
            </a:r>
            <a:r>
              <a:rPr lang="en-US" sz="1800" dirty="0" err="1">
                <a:latin typeface="Arial" pitchFamily="34" charset="0"/>
                <a:cs typeface="Arial" pitchFamily="34" charset="0"/>
              </a:rPr>
              <a:t>istilah</a:t>
            </a:r>
            <a:r>
              <a:rPr lang="en-US" sz="1800" dirty="0">
                <a:latin typeface="Arial" pitchFamily="34" charset="0"/>
                <a:cs typeface="Arial" pitchFamily="34" charset="0"/>
              </a:rPr>
              <a:t> </a:t>
            </a:r>
            <a:r>
              <a:rPr lang="en-US" sz="1800" dirty="0" err="1">
                <a:latin typeface="Arial" pitchFamily="34" charset="0"/>
                <a:cs typeface="Arial" pitchFamily="34" charset="0"/>
              </a:rPr>
              <a:t>khusus</a:t>
            </a:r>
            <a:r>
              <a:rPr lang="en-US" sz="1800" dirty="0">
                <a:latin typeface="Arial" pitchFamily="34" charset="0"/>
                <a:cs typeface="Arial" pitchFamily="34" charset="0"/>
              </a:rPr>
              <a:t> yang </a:t>
            </a:r>
            <a:r>
              <a:rPr lang="en-US" sz="1800" dirty="0" err="1">
                <a:latin typeface="Arial" pitchFamily="34" charset="0"/>
                <a:cs typeface="Arial" pitchFamily="34" charset="0"/>
              </a:rPr>
              <a:t>bersifat</a:t>
            </a:r>
            <a:r>
              <a:rPr lang="en-US" sz="1800" dirty="0">
                <a:latin typeface="Arial" pitchFamily="34" charset="0"/>
                <a:cs typeface="Arial" pitchFamily="34" charset="0"/>
              </a:rPr>
              <a:t> </a:t>
            </a:r>
            <a:r>
              <a:rPr lang="en-US" sz="1800" dirty="0" err="1">
                <a:latin typeface="Arial" pitchFamily="34" charset="0"/>
                <a:cs typeface="Arial" pitchFamily="34" charset="0"/>
              </a:rPr>
              <a:t>teknis</a:t>
            </a:r>
            <a:r>
              <a:rPr lang="en-US" sz="1800" dirty="0">
                <a:latin typeface="Arial" pitchFamily="34" charset="0"/>
                <a:cs typeface="Arial" pitchFamily="34" charset="0"/>
              </a:rPr>
              <a:t> </a:t>
            </a:r>
            <a:r>
              <a:rPr lang="en-US" sz="1800" dirty="0" err="1">
                <a:latin typeface="Arial" pitchFamily="34" charset="0"/>
                <a:cs typeface="Arial" pitchFamily="34" charset="0"/>
              </a:rPr>
              <a:t>dalam</a:t>
            </a:r>
            <a:r>
              <a:rPr lang="en-US" sz="1800" dirty="0">
                <a:latin typeface="Arial" pitchFamily="34" charset="0"/>
                <a:cs typeface="Arial" pitchFamily="34" charset="0"/>
              </a:rPr>
              <a:t> </a:t>
            </a:r>
            <a:r>
              <a:rPr lang="en-US" sz="1800" dirty="0" err="1">
                <a:latin typeface="Arial" pitchFamily="34" charset="0"/>
                <a:cs typeface="Arial" pitchFamily="34" charset="0"/>
              </a:rPr>
              <a:t>bidang</a:t>
            </a:r>
            <a:r>
              <a:rPr lang="en-US" sz="1800" dirty="0">
                <a:latin typeface="Arial" pitchFamily="34" charset="0"/>
                <a:cs typeface="Arial" pitchFamily="34" charset="0"/>
              </a:rPr>
              <a:t> </a:t>
            </a:r>
            <a:r>
              <a:rPr lang="en-US" sz="1800" dirty="0" err="1">
                <a:latin typeface="Arial" pitchFamily="34" charset="0"/>
                <a:cs typeface="Arial" pitchFamily="34" charset="0"/>
              </a:rPr>
              <a:t>ilmu</a:t>
            </a:r>
            <a:r>
              <a:rPr lang="en-US" sz="1800" dirty="0">
                <a:latin typeface="Arial" pitchFamily="34" charset="0"/>
                <a:cs typeface="Arial" pitchFamily="34" charset="0"/>
              </a:rPr>
              <a:t> </a:t>
            </a:r>
            <a:r>
              <a:rPr lang="en-US" sz="1800" dirty="0" err="1">
                <a:latin typeface="Arial" pitchFamily="34" charset="0"/>
                <a:cs typeface="Arial" pitchFamily="34" charset="0"/>
              </a:rPr>
              <a:t>tertentu</a:t>
            </a:r>
            <a:r>
              <a:rPr lang="en-US" sz="1800" dirty="0">
                <a:latin typeface="Arial" pitchFamily="34" charset="0"/>
                <a:cs typeface="Arial" pitchFamily="34" charset="0"/>
              </a:rPr>
              <a:t>;</a:t>
            </a:r>
          </a:p>
          <a:p>
            <a:pPr marL="514350" indent="-514350" algn="just">
              <a:buFont typeface="+mj-lt"/>
              <a:buAutoNum type="arabicPeriod" startAt="6"/>
            </a:pPr>
            <a:r>
              <a:rPr lang="en-US" sz="1800" dirty="0" err="1" smtClean="0">
                <a:latin typeface="Arial" pitchFamily="34" charset="0"/>
                <a:cs typeface="Arial" pitchFamily="34" charset="0"/>
              </a:rPr>
              <a:t>Objektif</a:t>
            </a:r>
            <a:r>
              <a:rPr lang="en-US" sz="1800" dirty="0" smtClean="0">
                <a:latin typeface="Arial" pitchFamily="34" charset="0"/>
                <a:cs typeface="Arial" pitchFamily="34" charset="0"/>
              </a:rPr>
              <a:t> </a:t>
            </a:r>
            <a:r>
              <a:rPr lang="en-US" sz="1800" dirty="0" err="1">
                <a:latin typeface="Arial" pitchFamily="34" charset="0"/>
                <a:cs typeface="Arial" pitchFamily="34" charset="0"/>
              </a:rPr>
              <a:t>dapat</a:t>
            </a:r>
            <a:r>
              <a:rPr lang="en-US" sz="1800" dirty="0">
                <a:latin typeface="Arial" pitchFamily="34" charset="0"/>
                <a:cs typeface="Arial" pitchFamily="34" charset="0"/>
              </a:rPr>
              <a:t> </a:t>
            </a:r>
            <a:r>
              <a:rPr lang="en-US" sz="1800" dirty="0" err="1">
                <a:latin typeface="Arial" pitchFamily="34" charset="0"/>
                <a:cs typeface="Arial" pitchFamily="34" charset="0"/>
              </a:rPr>
              <a:t>diukur</a:t>
            </a:r>
            <a:r>
              <a:rPr lang="en-US" sz="1800" dirty="0">
                <a:latin typeface="Arial" pitchFamily="34" charset="0"/>
                <a:cs typeface="Arial" pitchFamily="34" charset="0"/>
              </a:rPr>
              <a:t> </a:t>
            </a:r>
            <a:r>
              <a:rPr lang="en-US" sz="1800" dirty="0" err="1">
                <a:latin typeface="Arial" pitchFamily="34" charset="0"/>
                <a:cs typeface="Arial" pitchFamily="34" charset="0"/>
              </a:rPr>
              <a:t>kebenaranny</a:t>
            </a:r>
            <a:r>
              <a:rPr lang="id-ID" sz="1800" dirty="0">
                <a:latin typeface="Arial" pitchFamily="34" charset="0"/>
                <a:cs typeface="Arial" pitchFamily="34" charset="0"/>
              </a:rPr>
              <a:t>a; </a:t>
            </a:r>
            <a:endParaRPr lang="en-US" sz="1800" dirty="0">
              <a:latin typeface="Arial" pitchFamily="34" charset="0"/>
              <a:cs typeface="Arial" pitchFamily="34" charset="0"/>
            </a:endParaRPr>
          </a:p>
          <a:p>
            <a:pPr marL="514350" indent="-514350" algn="just">
              <a:buFont typeface="+mj-lt"/>
              <a:buAutoNum type="arabicPeriod" startAt="6"/>
            </a:pPr>
            <a:r>
              <a:rPr lang="fi-FI" sz="1800" dirty="0" smtClean="0">
                <a:latin typeface="Arial" pitchFamily="34" charset="0"/>
                <a:cs typeface="Arial" pitchFamily="34" charset="0"/>
              </a:rPr>
              <a:t>Konsisten </a:t>
            </a:r>
            <a:r>
              <a:rPr lang="id-ID" sz="1800" dirty="0">
                <a:latin typeface="Arial" pitchFamily="34" charset="0"/>
                <a:cs typeface="Arial" pitchFamily="34" charset="0"/>
              </a:rPr>
              <a:t>dalam penulisan mulai dari </a:t>
            </a:r>
            <a:r>
              <a:rPr lang="fi-FI" sz="1800" dirty="0">
                <a:latin typeface="Arial" pitchFamily="34" charset="0"/>
                <a:cs typeface="Arial" pitchFamily="34" charset="0"/>
              </a:rPr>
              <a:t>pembahasan topik</a:t>
            </a:r>
            <a:r>
              <a:rPr lang="id-ID" sz="1800" dirty="0">
                <a:latin typeface="Arial" pitchFamily="34" charset="0"/>
                <a:cs typeface="Arial" pitchFamily="34" charset="0"/>
              </a:rPr>
              <a:t> </a:t>
            </a:r>
            <a:r>
              <a:rPr lang="en-US" sz="1800" dirty="0" err="1">
                <a:latin typeface="Arial" pitchFamily="34" charset="0"/>
                <a:cs typeface="Arial" pitchFamily="34" charset="0"/>
              </a:rPr>
              <a:t>sampai</a:t>
            </a:r>
            <a:r>
              <a:rPr lang="en-US" sz="1800" dirty="0">
                <a:latin typeface="Arial" pitchFamily="34" charset="0"/>
                <a:cs typeface="Arial" pitchFamily="34" charset="0"/>
              </a:rPr>
              <a:t> </a:t>
            </a:r>
            <a:r>
              <a:rPr lang="en-US" sz="1800" dirty="0" err="1">
                <a:latin typeface="Arial" pitchFamily="34" charset="0"/>
                <a:cs typeface="Arial" pitchFamily="34" charset="0"/>
              </a:rPr>
              <a:t>dengan</a:t>
            </a:r>
            <a:r>
              <a:rPr lang="en-US" sz="1800" dirty="0">
                <a:latin typeface="Arial" pitchFamily="34" charset="0"/>
                <a:cs typeface="Arial" pitchFamily="34" charset="0"/>
              </a:rPr>
              <a:t> </a:t>
            </a:r>
            <a:r>
              <a:rPr lang="en-US" sz="1800" dirty="0" err="1">
                <a:latin typeface="Arial" pitchFamily="34" charset="0"/>
                <a:cs typeface="Arial" pitchFamily="34" charset="0"/>
              </a:rPr>
              <a:t>kesimpulan</a:t>
            </a:r>
            <a:r>
              <a:rPr lang="en-US" sz="1800" dirty="0">
                <a:latin typeface="Arial" pitchFamily="34" charset="0"/>
                <a:cs typeface="Arial" pitchFamily="34" charset="0"/>
              </a:rPr>
              <a:t>, </a:t>
            </a:r>
            <a:r>
              <a:rPr lang="en-US" sz="1800" dirty="0" err="1">
                <a:latin typeface="Arial" pitchFamily="34" charset="0"/>
                <a:cs typeface="Arial" pitchFamily="34" charset="0"/>
              </a:rPr>
              <a:t>dan</a:t>
            </a:r>
            <a:r>
              <a:rPr lang="en-US" sz="1800" dirty="0">
                <a:latin typeface="Arial" pitchFamily="34" charset="0"/>
                <a:cs typeface="Arial" pitchFamily="34" charset="0"/>
              </a:rPr>
              <a:t> saran. </a:t>
            </a:r>
          </a:p>
          <a:p>
            <a:pPr marL="514350" indent="-514350" algn="just">
              <a:buFont typeface="+mj-lt"/>
              <a:buAutoNum type="arabicPeriod" startAt="6"/>
            </a:pPr>
            <a:r>
              <a:rPr lang="en-US" sz="1800" dirty="0" err="1">
                <a:latin typeface="Arial" pitchFamily="34" charset="0"/>
                <a:cs typeface="Arial" pitchFamily="34" charset="0"/>
              </a:rPr>
              <a:t>Penggunaan</a:t>
            </a:r>
            <a:r>
              <a:rPr lang="en-US" sz="1800" dirty="0">
                <a:latin typeface="Arial" pitchFamily="34" charset="0"/>
                <a:cs typeface="Arial" pitchFamily="34" charset="0"/>
              </a:rPr>
              <a:t> </a:t>
            </a:r>
            <a:r>
              <a:rPr lang="en-US" sz="1800" dirty="0" err="1">
                <a:latin typeface="Arial" pitchFamily="34" charset="0"/>
                <a:cs typeface="Arial" pitchFamily="34" charset="0"/>
              </a:rPr>
              <a:t>sudut</a:t>
            </a:r>
            <a:r>
              <a:rPr lang="en-US" sz="1800" dirty="0">
                <a:latin typeface="Arial" pitchFamily="34" charset="0"/>
                <a:cs typeface="Arial" pitchFamily="34" charset="0"/>
              </a:rPr>
              <a:t> </a:t>
            </a:r>
            <a:r>
              <a:rPr lang="en-US" sz="1800" dirty="0" err="1">
                <a:latin typeface="Arial" pitchFamily="34" charset="0"/>
                <a:cs typeface="Arial" pitchFamily="34" charset="0"/>
              </a:rPr>
              <a:t>pandang</a:t>
            </a:r>
            <a:r>
              <a:rPr lang="en-US" sz="1800" dirty="0">
                <a:latin typeface="Arial" pitchFamily="34" charset="0"/>
                <a:cs typeface="Arial" pitchFamily="34" charset="0"/>
              </a:rPr>
              <a:t> </a:t>
            </a:r>
            <a:r>
              <a:rPr lang="en-US" sz="1800" dirty="0" err="1">
                <a:latin typeface="Arial" pitchFamily="34" charset="0"/>
                <a:cs typeface="Arial" pitchFamily="34" charset="0"/>
              </a:rPr>
              <a:t>penulis</a:t>
            </a:r>
            <a:r>
              <a:rPr lang="en-US" sz="1800" dirty="0">
                <a:latin typeface="Arial" pitchFamily="34" charset="0"/>
                <a:cs typeface="Arial" pitchFamily="34" charset="0"/>
              </a:rPr>
              <a:t>, </a:t>
            </a:r>
            <a:r>
              <a:rPr lang="en-US" sz="1800" dirty="0" err="1">
                <a:latin typeface="Arial" pitchFamily="34" charset="0"/>
                <a:cs typeface="Arial" pitchFamily="34" charset="0"/>
              </a:rPr>
              <a:t>menyajikan</a:t>
            </a:r>
            <a:r>
              <a:rPr lang="en-US" sz="1800" dirty="0">
                <a:latin typeface="Arial" pitchFamily="34" charset="0"/>
                <a:cs typeface="Arial" pitchFamily="34" charset="0"/>
              </a:rPr>
              <a:t> </a:t>
            </a:r>
            <a:r>
              <a:rPr lang="en-US" sz="1800" dirty="0" err="1">
                <a:latin typeface="Arial" pitchFamily="34" charset="0"/>
                <a:cs typeface="Arial" pitchFamily="34" charset="0"/>
              </a:rPr>
              <a:t>Iptek</a:t>
            </a:r>
            <a:r>
              <a:rPr lang="en-US" sz="1800" dirty="0">
                <a:latin typeface="Arial" pitchFamily="34" charset="0"/>
                <a:cs typeface="Arial" pitchFamily="34" charset="0"/>
              </a:rPr>
              <a:t> </a:t>
            </a:r>
            <a:r>
              <a:rPr lang="en-US" sz="1800" dirty="0" err="1">
                <a:latin typeface="Arial" pitchFamily="34" charset="0"/>
                <a:cs typeface="Arial" pitchFamily="34" charset="0"/>
              </a:rPr>
              <a:t>sesuai</a:t>
            </a:r>
            <a:r>
              <a:rPr lang="en-US" sz="1800" dirty="0">
                <a:latin typeface="Arial" pitchFamily="34" charset="0"/>
                <a:cs typeface="Arial" pitchFamily="34" charset="0"/>
              </a:rPr>
              <a:t> </a:t>
            </a:r>
            <a:r>
              <a:rPr lang="en-US" sz="1800" dirty="0" err="1">
                <a:latin typeface="Arial" pitchFamily="34" charset="0"/>
                <a:cs typeface="Arial" pitchFamily="34" charset="0"/>
              </a:rPr>
              <a:t>dengan</a:t>
            </a:r>
            <a:r>
              <a:rPr lang="en-US" sz="1800" dirty="0">
                <a:latin typeface="Arial" pitchFamily="34" charset="0"/>
                <a:cs typeface="Arial" pitchFamily="34" charset="0"/>
              </a:rPr>
              <a:t> </a:t>
            </a:r>
            <a:r>
              <a:rPr lang="en-US" sz="1800" dirty="0" err="1">
                <a:latin typeface="Arial" pitchFamily="34" charset="0"/>
                <a:cs typeface="Arial" pitchFamily="34" charset="0"/>
              </a:rPr>
              <a:t>bidang</a:t>
            </a:r>
            <a:r>
              <a:rPr lang="en-US" sz="1800" dirty="0">
                <a:latin typeface="Arial" pitchFamily="34" charset="0"/>
                <a:cs typeface="Arial" pitchFamily="34" charset="0"/>
              </a:rPr>
              <a:t> </a:t>
            </a:r>
            <a:r>
              <a:rPr lang="en-US" sz="1800" dirty="0" err="1">
                <a:latin typeface="Arial" pitchFamily="34" charset="0"/>
                <a:cs typeface="Arial" pitchFamily="34" charset="0"/>
              </a:rPr>
              <a:t>studi</a:t>
            </a:r>
            <a:r>
              <a:rPr lang="en-US" sz="1800" dirty="0">
                <a:latin typeface="Arial" pitchFamily="34" charset="0"/>
                <a:cs typeface="Arial" pitchFamily="34" charset="0"/>
              </a:rPr>
              <a:t>.</a:t>
            </a:r>
          </a:p>
          <a:p>
            <a:pPr marL="0" indent="0" algn="just">
              <a:buNone/>
            </a:pPr>
            <a:endParaRPr lang="en-US" sz="1800" dirty="0">
              <a:latin typeface="Arial" pitchFamily="34" charset="0"/>
              <a:cs typeface="Arial" pitchFamily="34" charset="0"/>
            </a:endParaRPr>
          </a:p>
        </p:txBody>
      </p:sp>
      <p:sp>
        <p:nvSpPr>
          <p:cNvPr id="6" name="Rectangle 5"/>
          <p:cNvSpPr/>
          <p:nvPr/>
        </p:nvSpPr>
        <p:spPr>
          <a:xfrm>
            <a:off x="4572000" y="609600"/>
            <a:ext cx="4324149" cy="460895"/>
          </a:xfrm>
          <a:prstGeom prst="rect">
            <a:avLst/>
          </a:prstGeom>
        </p:spPr>
        <p:txBody>
          <a:bodyPr wrap="square">
            <a:spAutoFit/>
          </a:bodyPr>
          <a:lstStyle/>
          <a:p>
            <a:pPr algn="ctr"/>
            <a:r>
              <a:rPr lang="en-US" sz="2395" b="1" dirty="0" smtClean="0">
                <a:latin typeface="Arial" pitchFamily="34" charset="0"/>
                <a:cs typeface="Arial" pitchFamily="34" charset="0"/>
              </a:rPr>
              <a:t>KONTEN</a:t>
            </a:r>
            <a:endParaRPr lang="id-ID" sz="2395" b="1" dirty="0">
              <a:latin typeface="Arial" pitchFamily="34" charset="0"/>
              <a:cs typeface="Arial" pitchFamily="34" charset="0"/>
            </a:endParaRPr>
          </a:p>
        </p:txBody>
      </p:sp>
    </p:spTree>
    <p:extLst>
      <p:ext uri="{BB962C8B-B14F-4D97-AF65-F5344CB8AC3E}">
        <p14:creationId xmlns:p14="http://schemas.microsoft.com/office/powerpoint/2010/main" val="4158894094"/>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676400"/>
            <a:ext cx="7848600" cy="4144963"/>
          </a:xfrm>
        </p:spPr>
        <p:txBody>
          <a:bodyPr>
            <a:noAutofit/>
          </a:bodyPr>
          <a:lstStyle/>
          <a:p>
            <a:pPr marL="0" lvl="0" indent="0" algn="ctr">
              <a:spcBef>
                <a:spcPct val="0"/>
              </a:spcBef>
              <a:buNone/>
              <a:defRPr/>
            </a:pPr>
            <a:r>
              <a:rPr lang="id-ID" b="1" dirty="0">
                <a:solidFill>
                  <a:srgbClr val="0070C0"/>
                </a:solidFill>
                <a:latin typeface="Arial" pitchFamily="34" charset="0"/>
                <a:cs typeface="Arial" pitchFamily="34" charset="0"/>
              </a:rPr>
              <a:t>CONTOH  PENGGUNAAN </a:t>
            </a:r>
            <a:endParaRPr lang="en-US" b="1" dirty="0" smtClean="0">
              <a:solidFill>
                <a:srgbClr val="0070C0"/>
              </a:solidFill>
              <a:latin typeface="Arial" pitchFamily="34" charset="0"/>
              <a:cs typeface="Arial" pitchFamily="34" charset="0"/>
            </a:endParaRPr>
          </a:p>
          <a:p>
            <a:pPr marL="0" lvl="0" indent="0" algn="ctr">
              <a:spcBef>
                <a:spcPct val="0"/>
              </a:spcBef>
              <a:buNone/>
              <a:defRPr/>
            </a:pPr>
            <a:r>
              <a:rPr lang="id-ID" b="1" dirty="0" smtClean="0">
                <a:solidFill>
                  <a:srgbClr val="0070C0"/>
                </a:solidFill>
                <a:latin typeface="Arial" pitchFamily="34" charset="0"/>
                <a:cs typeface="Arial" pitchFamily="34" charset="0"/>
              </a:rPr>
              <a:t>RAGAM </a:t>
            </a:r>
            <a:r>
              <a:rPr lang="id-ID" b="1" dirty="0">
                <a:solidFill>
                  <a:srgbClr val="0070C0"/>
                </a:solidFill>
                <a:latin typeface="Arial" pitchFamily="34" charset="0"/>
                <a:cs typeface="Arial" pitchFamily="34" charset="0"/>
              </a:rPr>
              <a:t>BAHASA </a:t>
            </a:r>
            <a:r>
              <a:rPr lang="en-US" b="1" dirty="0" smtClean="0">
                <a:solidFill>
                  <a:srgbClr val="0070C0"/>
                </a:solidFill>
                <a:latin typeface="Arial" pitchFamily="34" charset="0"/>
                <a:cs typeface="Arial" pitchFamily="34" charset="0"/>
              </a:rPr>
              <a:t>FUNGSIONAL </a:t>
            </a:r>
            <a:r>
              <a:rPr lang="id-ID" b="1" dirty="0" smtClean="0">
                <a:solidFill>
                  <a:srgbClr val="0070C0"/>
                </a:solidFill>
                <a:latin typeface="Arial" pitchFamily="34" charset="0"/>
                <a:cs typeface="Arial" pitchFamily="34" charset="0"/>
              </a:rPr>
              <a:t>DALAM </a:t>
            </a:r>
            <a:r>
              <a:rPr lang="id-ID" b="1" dirty="0">
                <a:solidFill>
                  <a:srgbClr val="0070C0"/>
                </a:solidFill>
                <a:latin typeface="Arial" pitchFamily="34" charset="0"/>
                <a:cs typeface="Arial" pitchFamily="34" charset="0"/>
              </a:rPr>
              <a:t>PARAGRAF</a:t>
            </a:r>
            <a:endParaRPr lang="en-US" b="1" dirty="0">
              <a:solidFill>
                <a:srgbClr val="0070C0"/>
              </a:solidFill>
              <a:latin typeface="Arial" pitchFamily="34" charset="0"/>
              <a:cs typeface="Arial" pitchFamily="34" charset="0"/>
            </a:endParaRPr>
          </a:p>
          <a:p>
            <a:pPr algn="just">
              <a:buNone/>
            </a:pPr>
            <a:r>
              <a:rPr lang="id-ID" dirty="0" smtClean="0"/>
              <a:t>	</a:t>
            </a:r>
            <a:endParaRPr lang="en-US" dirty="0" smtClean="0"/>
          </a:p>
          <a:p>
            <a:pPr algn="just">
              <a:buNone/>
            </a:pPr>
            <a:r>
              <a:rPr lang="en-US" dirty="0"/>
              <a:t>	</a:t>
            </a:r>
            <a:r>
              <a:rPr lang="en-US" dirty="0" smtClean="0"/>
              <a:t>	</a:t>
            </a:r>
            <a:r>
              <a:rPr lang="id-ID" dirty="0" smtClean="0"/>
              <a:t>Arsitektur ANSI SPARC menggunakan tiga level abstraksi, yaitu ekternal, konseptual, dan internal. Level eksternal terdiri dari user view database, sedangkan konseptual merupakan kumpulan dari view database yang menspesifikasikan isi dari informasi secara menyeluruh. Pada level konseptual merepresentasikan seluruh entitas, atribut, dan hubungannya serta constraint dan keamanan terhadap integritas informasi. Pada level internal menspesifikasikan bagaimana data ditampilkan, seperti urutannya, index dan pointernya.</a:t>
            </a:r>
            <a:endParaRPr lang="en-US" dirty="0">
              <a:latin typeface="Arial" pitchFamily="34" charset="0"/>
              <a:cs typeface="Arial" pitchFamily="34" charset="0"/>
            </a:endParaRPr>
          </a:p>
        </p:txBody>
      </p:sp>
      <p:sp>
        <p:nvSpPr>
          <p:cNvPr id="5" name="Title 1"/>
          <p:cNvSpPr txBox="1">
            <a:spLocks/>
          </p:cNvSpPr>
          <p:nvPr/>
        </p:nvSpPr>
        <p:spPr>
          <a:xfrm>
            <a:off x="5791200" y="457200"/>
            <a:ext cx="307848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KONTEN</a:t>
            </a:r>
            <a:endParaRPr kumimoji="0" lang="en-US" sz="2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2" name="Rectangle 1"/>
          <p:cNvSpPr/>
          <p:nvPr/>
        </p:nvSpPr>
        <p:spPr>
          <a:xfrm>
            <a:off x="142911" y="6130101"/>
            <a:ext cx="8991564"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lvl="0" algn="ctr">
              <a:spcBef>
                <a:spcPct val="0"/>
              </a:spcBef>
              <a:defRPr/>
            </a:pPr>
            <a:r>
              <a:rPr lang="en-US" sz="2000" b="1" dirty="0" err="1" smtClean="0">
                <a:latin typeface="Arial" pitchFamily="34" charset="0"/>
                <a:cs typeface="Arial" pitchFamily="34" charset="0"/>
              </a:rPr>
              <a:t>Berikanlah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contoh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penggunaan</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ragam</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bahasa</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lainnya</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dalam</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paragraf</a:t>
            </a: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p:txBody>
      </p:sp>
    </p:spTree>
    <p:extLst>
      <p:ext uri="{BB962C8B-B14F-4D97-AF65-F5344CB8AC3E}">
        <p14:creationId xmlns:p14="http://schemas.microsoft.com/office/powerpoint/2010/main" val="367105694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4" descr="Image result for bank bukopin"/>
          <p:cNvSpPr>
            <a:spLocks noChangeAspect="1" noChangeArrowheads="1"/>
          </p:cNvSpPr>
          <p:nvPr/>
        </p:nvSpPr>
        <p:spPr bwMode="auto">
          <a:xfrm>
            <a:off x="155575" y="427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AutoShape 6" descr="Image result for bank bukopin"/>
          <p:cNvSpPr>
            <a:spLocks noChangeAspect="1" noChangeArrowheads="1"/>
          </p:cNvSpPr>
          <p:nvPr/>
        </p:nvSpPr>
        <p:spPr bwMode="auto">
          <a:xfrm>
            <a:off x="307975" y="5794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 name="Rectangle 2">
            <a:extLst>
              <a:ext uri="{FF2B5EF4-FFF2-40B4-BE49-F238E27FC236}">
                <a16:creationId xmlns="" xmlns:a16="http://schemas.microsoft.com/office/drawing/2014/main" id="{C564C3B3-AC8E-45E2-9113-04BC3D4EE877}"/>
              </a:ext>
            </a:extLst>
          </p:cNvPr>
          <p:cNvSpPr/>
          <p:nvPr/>
        </p:nvSpPr>
        <p:spPr>
          <a:xfrm>
            <a:off x="1028700" y="1752600"/>
            <a:ext cx="7734300" cy="461665"/>
          </a:xfrm>
          <a:prstGeom prst="rect">
            <a:avLst/>
          </a:prstGeom>
        </p:spPr>
        <p:txBody>
          <a:bodyPr wrap="square">
            <a:spAutoFit/>
          </a:bodyPr>
          <a:lstStyle/>
          <a:p>
            <a:r>
              <a:rPr lang="en-US" sz="2400" b="1" dirty="0" smtClean="0">
                <a:solidFill>
                  <a:srgbClr val="0070C0"/>
                </a:solidFill>
                <a:latin typeface="Arial" panose="020B0604020202020204" pitchFamily="34" charset="0"/>
                <a:ea typeface="Cambria" panose="02040503050406030204" pitchFamily="18" charset="0"/>
                <a:cs typeface="Arial" panose="020B0604020202020204" pitchFamily="34" charset="0"/>
              </a:rPr>
              <a:t>BERBAHASA INDONESIA YANG BAIK</a:t>
            </a:r>
            <a:endParaRPr lang="en-US" sz="2400" b="1" dirty="0">
              <a:solidFill>
                <a:srgbClr val="0070C0"/>
              </a:solidFill>
              <a:latin typeface="Arial" panose="020B0604020202020204" pitchFamily="34" charset="0"/>
              <a:ea typeface="Cambria" panose="02040503050406030204" pitchFamily="18" charset="0"/>
              <a:cs typeface="Arial" panose="020B0604020202020204" pitchFamily="34" charset="0"/>
            </a:endParaRPr>
          </a:p>
        </p:txBody>
      </p:sp>
      <p:graphicFrame>
        <p:nvGraphicFramePr>
          <p:cNvPr id="6" name="Diagram 5">
            <a:extLst>
              <a:ext uri="{FF2B5EF4-FFF2-40B4-BE49-F238E27FC236}">
                <a16:creationId xmlns="" xmlns:a16="http://schemas.microsoft.com/office/drawing/2014/main" id="{309E6623-09B9-4CF5-8726-BEBD8C69ED07}"/>
              </a:ext>
            </a:extLst>
          </p:cNvPr>
          <p:cNvGraphicFramePr/>
          <p:nvPr>
            <p:extLst>
              <p:ext uri="{D42A27DB-BD31-4B8C-83A1-F6EECF244321}">
                <p14:modId xmlns:p14="http://schemas.microsoft.com/office/powerpoint/2010/main" val="3413211840"/>
              </p:ext>
            </p:extLst>
          </p:nvPr>
        </p:nvGraphicFramePr>
        <p:xfrm>
          <a:off x="5257800" y="2819400"/>
          <a:ext cx="4070412" cy="2408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p:cNvSpPr txBox="1">
            <a:spLocks/>
          </p:cNvSpPr>
          <p:nvPr/>
        </p:nvSpPr>
        <p:spPr>
          <a:xfrm>
            <a:off x="5791200" y="457200"/>
            <a:ext cx="307848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KONTEN</a:t>
            </a:r>
            <a:endParaRPr kumimoji="0" lang="en-US" sz="2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2" name="Rectangle 1"/>
          <p:cNvSpPr/>
          <p:nvPr/>
        </p:nvSpPr>
        <p:spPr>
          <a:xfrm>
            <a:off x="1019175" y="2238077"/>
            <a:ext cx="4467225" cy="3693319"/>
          </a:xfrm>
          <a:prstGeom prst="rect">
            <a:avLst/>
          </a:prstGeom>
        </p:spPr>
        <p:txBody>
          <a:bodyPr wrap="square">
            <a:spAutoFit/>
          </a:bodyPr>
          <a:lstStyle/>
          <a:p>
            <a:pPr algn="just"/>
            <a:r>
              <a:rPr lang="en-US" dirty="0" err="1">
                <a:latin typeface="CalistoMT"/>
              </a:rPr>
              <a:t>Penentuan</a:t>
            </a:r>
            <a:r>
              <a:rPr lang="en-US" dirty="0">
                <a:latin typeface="CalistoMT"/>
              </a:rPr>
              <a:t> </a:t>
            </a:r>
            <a:r>
              <a:rPr lang="en-US" dirty="0" err="1">
                <a:latin typeface="CalistoMT"/>
              </a:rPr>
              <a:t>atau</a:t>
            </a:r>
            <a:r>
              <a:rPr lang="en-US" dirty="0">
                <a:latin typeface="CalistoMT"/>
              </a:rPr>
              <a:t> </a:t>
            </a:r>
            <a:r>
              <a:rPr lang="en-US" dirty="0" err="1">
                <a:latin typeface="CalistoMT"/>
              </a:rPr>
              <a:t>kriteria</a:t>
            </a:r>
            <a:r>
              <a:rPr lang="en-US" dirty="0">
                <a:latin typeface="CalistoMT"/>
              </a:rPr>
              <a:t> </a:t>
            </a:r>
            <a:r>
              <a:rPr lang="en-US" dirty="0" err="1">
                <a:latin typeface="CalistoMT"/>
              </a:rPr>
              <a:t>bahasa</a:t>
            </a:r>
            <a:r>
              <a:rPr lang="en-US" dirty="0">
                <a:latin typeface="CalistoMT"/>
              </a:rPr>
              <a:t> Indonesia yang </a:t>
            </a:r>
            <a:r>
              <a:rPr lang="en-US" dirty="0" err="1">
                <a:latin typeface="CalistoMT"/>
              </a:rPr>
              <a:t>baik</a:t>
            </a:r>
            <a:r>
              <a:rPr lang="en-US" dirty="0">
                <a:latin typeface="CalistoMT"/>
              </a:rPr>
              <a:t> </a:t>
            </a:r>
            <a:r>
              <a:rPr lang="en-US" dirty="0" err="1">
                <a:latin typeface="CalistoMT"/>
              </a:rPr>
              <a:t>dan</a:t>
            </a:r>
            <a:r>
              <a:rPr lang="en-US" dirty="0">
                <a:latin typeface="CalistoMT"/>
              </a:rPr>
              <a:t> </a:t>
            </a:r>
            <a:r>
              <a:rPr lang="en-US" dirty="0" err="1" smtClean="0">
                <a:latin typeface="CalistoMT"/>
              </a:rPr>
              <a:t>benar</a:t>
            </a:r>
            <a:r>
              <a:rPr lang="en-US" dirty="0" smtClean="0">
                <a:latin typeface="CalistoMT"/>
              </a:rPr>
              <a:t> </a:t>
            </a:r>
            <a:r>
              <a:rPr lang="en-US" dirty="0" err="1" smtClean="0">
                <a:latin typeface="CalistoMT"/>
              </a:rPr>
              <a:t>itu</a:t>
            </a:r>
            <a:r>
              <a:rPr lang="en-US" dirty="0" smtClean="0">
                <a:latin typeface="CalistoMT"/>
              </a:rPr>
              <a:t> </a:t>
            </a:r>
            <a:r>
              <a:rPr lang="en-US" dirty="0" err="1">
                <a:latin typeface="CalistoMT"/>
              </a:rPr>
              <a:t>tidak</a:t>
            </a:r>
            <a:r>
              <a:rPr lang="en-US" dirty="0">
                <a:latin typeface="CalistoMT"/>
              </a:rPr>
              <a:t> </a:t>
            </a:r>
            <a:r>
              <a:rPr lang="en-US" dirty="0" err="1">
                <a:latin typeface="CalistoMT"/>
              </a:rPr>
              <a:t>jauh</a:t>
            </a:r>
            <a:r>
              <a:rPr lang="en-US" dirty="0">
                <a:latin typeface="CalistoMT"/>
              </a:rPr>
              <a:t> </a:t>
            </a:r>
            <a:r>
              <a:rPr lang="en-US" dirty="0" err="1">
                <a:latin typeface="CalistoMT"/>
              </a:rPr>
              <a:t>berbeda</a:t>
            </a:r>
            <a:r>
              <a:rPr lang="en-US" dirty="0">
                <a:latin typeface="CalistoMT"/>
              </a:rPr>
              <a:t> </a:t>
            </a:r>
            <a:r>
              <a:rPr lang="en-US" dirty="0" err="1">
                <a:latin typeface="CalistoMT"/>
              </a:rPr>
              <a:t>dari</a:t>
            </a:r>
            <a:r>
              <a:rPr lang="en-US" dirty="0">
                <a:latin typeface="CalistoMT"/>
              </a:rPr>
              <a:t> </a:t>
            </a:r>
            <a:r>
              <a:rPr lang="en-US" dirty="0" err="1">
                <a:latin typeface="CalistoMT"/>
              </a:rPr>
              <a:t>apa</a:t>
            </a:r>
            <a:r>
              <a:rPr lang="en-US" dirty="0">
                <a:latin typeface="CalistoMT"/>
              </a:rPr>
              <a:t> yang </a:t>
            </a:r>
            <a:r>
              <a:rPr lang="en-US" dirty="0" err="1">
                <a:latin typeface="CalistoMT"/>
              </a:rPr>
              <a:t>kita</a:t>
            </a:r>
            <a:r>
              <a:rPr lang="en-US" dirty="0">
                <a:latin typeface="CalistoMT"/>
              </a:rPr>
              <a:t> </a:t>
            </a:r>
            <a:r>
              <a:rPr lang="en-US" dirty="0" err="1">
                <a:latin typeface="CalistoMT"/>
              </a:rPr>
              <a:t>katakan</a:t>
            </a:r>
            <a:r>
              <a:rPr lang="en-US" dirty="0">
                <a:latin typeface="CalistoMT"/>
              </a:rPr>
              <a:t> </a:t>
            </a:r>
            <a:r>
              <a:rPr lang="en-US" dirty="0" err="1">
                <a:latin typeface="CalistoMT"/>
              </a:rPr>
              <a:t>sebagai</a:t>
            </a:r>
            <a:r>
              <a:rPr lang="en-US" dirty="0">
                <a:latin typeface="CalistoMT"/>
              </a:rPr>
              <a:t> </a:t>
            </a:r>
            <a:r>
              <a:rPr lang="en-US" dirty="0" err="1">
                <a:latin typeface="CalistoMT"/>
              </a:rPr>
              <a:t>bahasa</a:t>
            </a:r>
            <a:r>
              <a:rPr lang="en-US" dirty="0">
                <a:latin typeface="CalistoMT"/>
              </a:rPr>
              <a:t> </a:t>
            </a:r>
            <a:r>
              <a:rPr lang="en-US" dirty="0" err="1">
                <a:latin typeface="CalistoMT"/>
              </a:rPr>
              <a:t>baku</a:t>
            </a:r>
            <a:r>
              <a:rPr lang="en-US" dirty="0">
                <a:latin typeface="CalistoMT"/>
              </a:rPr>
              <a:t>. </a:t>
            </a:r>
            <a:r>
              <a:rPr lang="en-US" dirty="0" err="1">
                <a:latin typeface="CalistoMT"/>
              </a:rPr>
              <a:t>Kebakuan</a:t>
            </a:r>
            <a:r>
              <a:rPr lang="en-US" dirty="0">
                <a:latin typeface="CalistoMT"/>
              </a:rPr>
              <a:t> </a:t>
            </a:r>
            <a:r>
              <a:rPr lang="en-US" dirty="0" err="1" smtClean="0">
                <a:latin typeface="CalistoMT"/>
              </a:rPr>
              <a:t>suatu</a:t>
            </a:r>
            <a:r>
              <a:rPr lang="en-US" dirty="0" smtClean="0">
                <a:latin typeface="CalistoMT"/>
              </a:rPr>
              <a:t> kata </a:t>
            </a:r>
            <a:r>
              <a:rPr lang="en-US" dirty="0" err="1">
                <a:latin typeface="CalistoMT"/>
              </a:rPr>
              <a:t>sudah</a:t>
            </a:r>
            <a:r>
              <a:rPr lang="en-US" dirty="0">
                <a:latin typeface="CalistoMT"/>
              </a:rPr>
              <a:t> </a:t>
            </a:r>
            <a:r>
              <a:rPr lang="en-US" dirty="0" err="1">
                <a:latin typeface="CalistoMT"/>
              </a:rPr>
              <a:t>menunjukkan</a:t>
            </a:r>
            <a:r>
              <a:rPr lang="en-US" dirty="0">
                <a:latin typeface="CalistoMT"/>
              </a:rPr>
              <a:t> </a:t>
            </a:r>
            <a:r>
              <a:rPr lang="en-US" dirty="0" err="1">
                <a:latin typeface="CalistoMT"/>
              </a:rPr>
              <a:t>masalah</a:t>
            </a:r>
            <a:r>
              <a:rPr lang="en-US" dirty="0">
                <a:latin typeface="CalistoMT"/>
              </a:rPr>
              <a:t> “</a:t>
            </a:r>
            <a:r>
              <a:rPr lang="en-US" dirty="0" err="1">
                <a:latin typeface="CalistoMT"/>
              </a:rPr>
              <a:t>benar</a:t>
            </a:r>
            <a:r>
              <a:rPr lang="en-US" dirty="0">
                <a:latin typeface="CalistoMT"/>
              </a:rPr>
              <a:t>” </a:t>
            </a:r>
            <a:r>
              <a:rPr lang="en-US" dirty="0" err="1">
                <a:latin typeface="CalistoMT"/>
              </a:rPr>
              <a:t>suatu</a:t>
            </a:r>
            <a:r>
              <a:rPr lang="en-US" dirty="0">
                <a:latin typeface="CalistoMT"/>
              </a:rPr>
              <a:t> kata </a:t>
            </a:r>
            <a:r>
              <a:rPr lang="en-US" dirty="0" err="1">
                <a:latin typeface="CalistoMT"/>
              </a:rPr>
              <a:t>itu</a:t>
            </a:r>
            <a:r>
              <a:rPr lang="en-US" dirty="0">
                <a:latin typeface="CalistoMT"/>
              </a:rPr>
              <a:t>. </a:t>
            </a:r>
            <a:endParaRPr lang="en-US" dirty="0" smtClean="0">
              <a:latin typeface="CalistoMT"/>
            </a:endParaRPr>
          </a:p>
          <a:p>
            <a:pPr algn="just"/>
            <a:endParaRPr lang="en-US" dirty="0">
              <a:latin typeface="CalistoMT"/>
            </a:endParaRPr>
          </a:p>
          <a:p>
            <a:pPr algn="just"/>
            <a:r>
              <a:rPr lang="en-US" dirty="0" err="1" smtClean="0">
                <a:latin typeface="CalistoMT"/>
              </a:rPr>
              <a:t>Walaupun</a:t>
            </a:r>
            <a:r>
              <a:rPr lang="en-US" dirty="0" smtClean="0">
                <a:latin typeface="CalistoMT"/>
              </a:rPr>
              <a:t> </a:t>
            </a:r>
            <a:r>
              <a:rPr lang="en-US" dirty="0" err="1">
                <a:latin typeface="CalistoMT"/>
              </a:rPr>
              <a:t>demikian</a:t>
            </a:r>
            <a:r>
              <a:rPr lang="en-US" dirty="0">
                <a:latin typeface="CalistoMT"/>
              </a:rPr>
              <a:t>, </a:t>
            </a:r>
            <a:r>
              <a:rPr lang="en-US" dirty="0" err="1" smtClean="0">
                <a:latin typeface="CalistoMT"/>
              </a:rPr>
              <a:t>masalah</a:t>
            </a:r>
            <a:r>
              <a:rPr lang="en-US" dirty="0" smtClean="0">
                <a:latin typeface="CalistoMT"/>
              </a:rPr>
              <a:t> “</a:t>
            </a:r>
            <a:r>
              <a:rPr lang="en-US" dirty="0" err="1" smtClean="0">
                <a:latin typeface="CalistoMT"/>
              </a:rPr>
              <a:t>baik</a:t>
            </a:r>
            <a:r>
              <a:rPr lang="en-US" dirty="0">
                <a:latin typeface="CalistoMT"/>
              </a:rPr>
              <a:t>” </a:t>
            </a:r>
            <a:r>
              <a:rPr lang="en-US" dirty="0" err="1">
                <a:latin typeface="CalistoMT"/>
              </a:rPr>
              <a:t>tentu</a:t>
            </a:r>
            <a:r>
              <a:rPr lang="en-US" dirty="0">
                <a:latin typeface="CalistoMT"/>
              </a:rPr>
              <a:t> </a:t>
            </a:r>
            <a:r>
              <a:rPr lang="en-US" dirty="0" err="1">
                <a:latin typeface="CalistoMT"/>
              </a:rPr>
              <a:t>tidak</a:t>
            </a:r>
            <a:r>
              <a:rPr lang="en-US" dirty="0">
                <a:latin typeface="CalistoMT"/>
              </a:rPr>
              <a:t> </a:t>
            </a:r>
            <a:r>
              <a:rPr lang="en-US" dirty="0" err="1">
                <a:latin typeface="CalistoMT"/>
              </a:rPr>
              <a:t>sampai</a:t>
            </a:r>
            <a:r>
              <a:rPr lang="en-US" dirty="0">
                <a:latin typeface="CalistoMT"/>
              </a:rPr>
              <a:t> </a:t>
            </a:r>
            <a:r>
              <a:rPr lang="en-US" dirty="0" err="1">
                <a:latin typeface="CalistoMT"/>
              </a:rPr>
              <a:t>pada</a:t>
            </a:r>
            <a:r>
              <a:rPr lang="en-US" dirty="0">
                <a:latin typeface="CalistoMT"/>
              </a:rPr>
              <a:t> </a:t>
            </a:r>
            <a:r>
              <a:rPr lang="en-US" dirty="0" err="1">
                <a:latin typeface="CalistoMT"/>
              </a:rPr>
              <a:t>sifat</a:t>
            </a:r>
            <a:r>
              <a:rPr lang="en-US" dirty="0">
                <a:latin typeface="CalistoMT"/>
              </a:rPr>
              <a:t> </a:t>
            </a:r>
            <a:r>
              <a:rPr lang="en-US" dirty="0" err="1">
                <a:latin typeface="CalistoMT"/>
              </a:rPr>
              <a:t>kebakuan</a:t>
            </a:r>
            <a:r>
              <a:rPr lang="en-US" dirty="0">
                <a:latin typeface="CalistoMT"/>
              </a:rPr>
              <a:t> </a:t>
            </a:r>
            <a:r>
              <a:rPr lang="en-US" dirty="0" err="1">
                <a:latin typeface="CalistoMT"/>
              </a:rPr>
              <a:t>suatu</a:t>
            </a:r>
            <a:r>
              <a:rPr lang="en-US" dirty="0">
                <a:latin typeface="CalistoMT"/>
              </a:rPr>
              <a:t> </a:t>
            </a:r>
            <a:r>
              <a:rPr lang="en-US" dirty="0" err="1">
                <a:latin typeface="CalistoMT"/>
              </a:rPr>
              <a:t>kalimat</a:t>
            </a:r>
            <a:r>
              <a:rPr lang="en-US" dirty="0">
                <a:latin typeface="CalistoMT"/>
              </a:rPr>
              <a:t>, </a:t>
            </a:r>
            <a:r>
              <a:rPr lang="en-US" dirty="0" err="1">
                <a:latin typeface="CalistoMT"/>
              </a:rPr>
              <a:t>tetapi</a:t>
            </a:r>
            <a:r>
              <a:rPr lang="en-US" dirty="0">
                <a:latin typeface="CalistoMT"/>
              </a:rPr>
              <a:t> </a:t>
            </a:r>
            <a:r>
              <a:rPr lang="en-US" dirty="0" err="1">
                <a:latin typeface="CalistoMT"/>
              </a:rPr>
              <a:t>sifat</a:t>
            </a:r>
            <a:r>
              <a:rPr lang="en-US" dirty="0">
                <a:latin typeface="CalistoMT"/>
              </a:rPr>
              <a:t> </a:t>
            </a:r>
            <a:r>
              <a:rPr lang="en-US" dirty="0" err="1">
                <a:latin typeface="CalistoMT"/>
              </a:rPr>
              <a:t>efektifnya</a:t>
            </a:r>
            <a:r>
              <a:rPr lang="en-US" dirty="0">
                <a:latin typeface="CalistoMT"/>
              </a:rPr>
              <a:t> </a:t>
            </a:r>
            <a:r>
              <a:rPr lang="en-US" dirty="0" err="1" smtClean="0">
                <a:latin typeface="CalistoMT"/>
              </a:rPr>
              <a:t>suatu</a:t>
            </a:r>
            <a:r>
              <a:rPr lang="en-US" dirty="0" smtClean="0">
                <a:latin typeface="CalistoMT"/>
              </a:rPr>
              <a:t> </a:t>
            </a:r>
            <a:r>
              <a:rPr lang="en-US" dirty="0" err="1" smtClean="0">
                <a:latin typeface="CalistoMT"/>
              </a:rPr>
              <a:t>kalimat</a:t>
            </a:r>
            <a:r>
              <a:rPr lang="en-US" dirty="0" smtClean="0">
                <a:latin typeface="CalistoMT"/>
              </a:rPr>
              <a:t> </a:t>
            </a:r>
            <a:r>
              <a:rPr lang="en-US" dirty="0" err="1" smtClean="0">
                <a:latin typeface="CalistoMT"/>
              </a:rPr>
              <a:t>dalam</a:t>
            </a:r>
            <a:r>
              <a:rPr lang="en-US" dirty="0" smtClean="0">
                <a:latin typeface="CalistoMT"/>
              </a:rPr>
              <a:t> </a:t>
            </a:r>
            <a:r>
              <a:rPr lang="en-US" dirty="0" err="1" smtClean="0">
                <a:latin typeface="CalistoMT"/>
              </a:rPr>
              <a:t>penggunaannya</a:t>
            </a:r>
            <a:r>
              <a:rPr lang="en-US" dirty="0" smtClean="0">
                <a:latin typeface="CalistoMT"/>
              </a:rPr>
              <a:t> </a:t>
            </a:r>
            <a:r>
              <a:rPr lang="en-US" dirty="0" err="1" smtClean="0">
                <a:latin typeface="CalistoMT"/>
              </a:rPr>
              <a:t>sesuai</a:t>
            </a:r>
            <a:r>
              <a:rPr lang="en-US" dirty="0" smtClean="0">
                <a:latin typeface="CalistoMT"/>
              </a:rPr>
              <a:t> </a:t>
            </a:r>
            <a:r>
              <a:rPr lang="en-US" dirty="0" err="1" smtClean="0">
                <a:latin typeface="CalistoMT"/>
              </a:rPr>
              <a:t>dengan</a:t>
            </a:r>
            <a:r>
              <a:rPr lang="en-US" dirty="0" smtClean="0">
                <a:latin typeface="CalistoMT"/>
              </a:rPr>
              <a:t> </a:t>
            </a:r>
            <a:r>
              <a:rPr lang="en-US" dirty="0" err="1" smtClean="0">
                <a:latin typeface="CalistoMT"/>
              </a:rPr>
              <a:t>ragam</a:t>
            </a:r>
            <a:r>
              <a:rPr lang="en-US" dirty="0" smtClean="0">
                <a:latin typeface="CalistoMT"/>
              </a:rPr>
              <a:t> </a:t>
            </a:r>
            <a:r>
              <a:rPr lang="en-US" dirty="0" err="1" smtClean="0">
                <a:latin typeface="CalistoMT"/>
              </a:rPr>
              <a:t>bahasa</a:t>
            </a:r>
            <a:r>
              <a:rPr lang="en-US" dirty="0" smtClean="0">
                <a:latin typeface="CalistoMT"/>
              </a:rPr>
              <a:t>, </a:t>
            </a:r>
            <a:r>
              <a:rPr lang="en-US" dirty="0" err="1" smtClean="0">
                <a:latin typeface="CalistoMT"/>
              </a:rPr>
              <a:t>laras</a:t>
            </a:r>
            <a:r>
              <a:rPr lang="en-US" dirty="0" smtClean="0">
                <a:latin typeface="CalistoMT"/>
              </a:rPr>
              <a:t> </a:t>
            </a:r>
            <a:r>
              <a:rPr lang="en-US" dirty="0" err="1" smtClean="0">
                <a:latin typeface="CalistoMT"/>
              </a:rPr>
              <a:t>bahasa</a:t>
            </a:r>
            <a:r>
              <a:rPr lang="en-US" dirty="0" smtClean="0">
                <a:latin typeface="CalistoMT"/>
              </a:rPr>
              <a:t>, </a:t>
            </a:r>
            <a:r>
              <a:rPr lang="en-US" dirty="0" err="1" smtClean="0">
                <a:latin typeface="CalistoMT"/>
              </a:rPr>
              <a:t>dan</a:t>
            </a:r>
            <a:r>
              <a:rPr lang="en-US" dirty="0" smtClean="0">
                <a:latin typeface="CalistoMT"/>
              </a:rPr>
              <a:t> </a:t>
            </a:r>
            <a:r>
              <a:rPr lang="en-US" dirty="0" err="1" smtClean="0">
                <a:latin typeface="CalistoMT"/>
              </a:rPr>
              <a:t>variasi</a:t>
            </a:r>
            <a:r>
              <a:rPr lang="en-US" dirty="0" smtClean="0">
                <a:latin typeface="CalistoMT"/>
              </a:rPr>
              <a:t> </a:t>
            </a:r>
            <a:r>
              <a:rPr lang="en-US" dirty="0" err="1" smtClean="0">
                <a:latin typeface="CalistoMT"/>
              </a:rPr>
              <a:t>bahasa</a:t>
            </a:r>
            <a:r>
              <a:rPr lang="en-US" dirty="0" smtClean="0">
                <a:latin typeface="CalistoMT"/>
              </a:rPr>
              <a:t>. </a:t>
            </a:r>
            <a:endParaRPr lang="en-US" dirty="0">
              <a:latin typeface="CalistoMT"/>
            </a:endParaRPr>
          </a:p>
        </p:txBody>
      </p:sp>
    </p:spTree>
    <p:extLst>
      <p:ext uri="{BB962C8B-B14F-4D97-AF65-F5344CB8AC3E}">
        <p14:creationId xmlns:p14="http://schemas.microsoft.com/office/powerpoint/2010/main" val="2091701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4" descr="Image result for bank bukopin"/>
          <p:cNvSpPr>
            <a:spLocks noChangeAspect="1" noChangeArrowheads="1"/>
          </p:cNvSpPr>
          <p:nvPr/>
        </p:nvSpPr>
        <p:spPr bwMode="auto">
          <a:xfrm>
            <a:off x="155575" y="427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AutoShape 6" descr="Image result for bank bukopin"/>
          <p:cNvSpPr>
            <a:spLocks noChangeAspect="1" noChangeArrowheads="1"/>
          </p:cNvSpPr>
          <p:nvPr/>
        </p:nvSpPr>
        <p:spPr bwMode="auto">
          <a:xfrm>
            <a:off x="307975" y="5794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 name="Rectangle 8">
            <a:extLst>
              <a:ext uri="{FF2B5EF4-FFF2-40B4-BE49-F238E27FC236}">
                <a16:creationId xmlns="" xmlns:a16="http://schemas.microsoft.com/office/drawing/2014/main" id="{3BFBAF27-5CC1-408C-B939-89A560D3007A}"/>
              </a:ext>
            </a:extLst>
          </p:cNvPr>
          <p:cNvSpPr/>
          <p:nvPr/>
        </p:nvSpPr>
        <p:spPr>
          <a:xfrm>
            <a:off x="990600" y="1575097"/>
            <a:ext cx="5832648" cy="400110"/>
          </a:xfrm>
          <a:prstGeom prst="rect">
            <a:avLst/>
          </a:prstGeom>
        </p:spPr>
        <p:txBody>
          <a:bodyPr wrap="square">
            <a:spAutoFit/>
          </a:bodyPr>
          <a:lstStyle/>
          <a:p>
            <a:r>
              <a:rPr lang="en-US" sz="2000" b="1" dirty="0">
                <a:solidFill>
                  <a:srgbClr val="0070C0"/>
                </a:solidFill>
                <a:latin typeface="Cambria" panose="02040503050406030204" pitchFamily="18" charset="0"/>
                <a:ea typeface="Cambria" panose="02040503050406030204" pitchFamily="18" charset="0"/>
              </a:rPr>
              <a:t>LARAS BAHASA</a:t>
            </a:r>
          </a:p>
        </p:txBody>
      </p:sp>
      <p:sp>
        <p:nvSpPr>
          <p:cNvPr id="3" name="Rectangle 2">
            <a:extLst>
              <a:ext uri="{FF2B5EF4-FFF2-40B4-BE49-F238E27FC236}">
                <a16:creationId xmlns="" xmlns:a16="http://schemas.microsoft.com/office/drawing/2014/main" id="{43AA3D76-8114-4A0E-94CD-2A784D318C11}"/>
              </a:ext>
            </a:extLst>
          </p:cNvPr>
          <p:cNvSpPr/>
          <p:nvPr/>
        </p:nvSpPr>
        <p:spPr>
          <a:xfrm>
            <a:off x="1038225" y="2007314"/>
            <a:ext cx="7848600" cy="369332"/>
          </a:xfrm>
          <a:prstGeom prst="rect">
            <a:avLst/>
          </a:prstGeom>
        </p:spPr>
        <p:txBody>
          <a:bodyPr wrap="square">
            <a:spAutoFit/>
          </a:bodyPr>
          <a:lstStyle/>
          <a:p>
            <a:pPr algn="just"/>
            <a:r>
              <a:rPr lang="en-US" dirty="0" err="1">
                <a:latin typeface="Cambria" panose="02040503050406030204" pitchFamily="18" charset="0"/>
              </a:rPr>
              <a:t>Laras</a:t>
            </a:r>
            <a:r>
              <a:rPr lang="en-US" dirty="0">
                <a:latin typeface="Cambria" panose="02040503050406030204" pitchFamily="18" charset="0"/>
              </a:rPr>
              <a:t> </a:t>
            </a:r>
            <a:r>
              <a:rPr lang="en-US" dirty="0" err="1">
                <a:latin typeface="Cambria" panose="02040503050406030204" pitchFamily="18" charset="0"/>
              </a:rPr>
              <a:t>bahasa</a:t>
            </a:r>
            <a:r>
              <a:rPr lang="en-US" dirty="0">
                <a:latin typeface="Cambria" panose="02040503050406030204" pitchFamily="18" charset="0"/>
              </a:rPr>
              <a:t> </a:t>
            </a:r>
            <a:r>
              <a:rPr lang="en-US" dirty="0" err="1">
                <a:latin typeface="Cambria" panose="02040503050406030204" pitchFamily="18" charset="0"/>
              </a:rPr>
              <a:t>adalah</a:t>
            </a:r>
            <a:r>
              <a:rPr lang="en-US" dirty="0">
                <a:latin typeface="Cambria" panose="02040503050406030204" pitchFamily="18" charset="0"/>
              </a:rPr>
              <a:t> </a:t>
            </a:r>
            <a:r>
              <a:rPr lang="en-US" dirty="0" err="1">
                <a:latin typeface="Cambria" panose="02040503050406030204" pitchFamily="18" charset="0"/>
              </a:rPr>
              <a:t>kesesuaian</a:t>
            </a:r>
            <a:r>
              <a:rPr lang="en-US" dirty="0">
                <a:latin typeface="Cambria" panose="02040503050406030204" pitchFamily="18" charset="0"/>
              </a:rPr>
              <a:t> </a:t>
            </a:r>
            <a:r>
              <a:rPr lang="en-US" dirty="0" err="1">
                <a:latin typeface="Cambria" panose="02040503050406030204" pitchFamily="18" charset="0"/>
              </a:rPr>
              <a:t>antara</a:t>
            </a:r>
            <a:r>
              <a:rPr lang="en-US" dirty="0">
                <a:latin typeface="Cambria" panose="02040503050406030204" pitchFamily="18" charset="0"/>
              </a:rPr>
              <a:t> </a:t>
            </a:r>
            <a:r>
              <a:rPr lang="en-US" dirty="0" err="1">
                <a:latin typeface="Cambria" panose="02040503050406030204" pitchFamily="18" charset="0"/>
              </a:rPr>
              <a:t>bahasa</a:t>
            </a:r>
            <a:r>
              <a:rPr lang="en-US" dirty="0">
                <a:latin typeface="Cambria" panose="02040503050406030204" pitchFamily="18" charset="0"/>
              </a:rPr>
              <a:t> dan </a:t>
            </a:r>
            <a:r>
              <a:rPr lang="en-US" dirty="0" err="1">
                <a:latin typeface="Cambria" panose="02040503050406030204" pitchFamily="18" charset="0"/>
              </a:rPr>
              <a:t>fungsi</a:t>
            </a:r>
            <a:r>
              <a:rPr lang="en-US" dirty="0">
                <a:latin typeface="Cambria" panose="02040503050406030204" pitchFamily="18" charset="0"/>
              </a:rPr>
              <a:t> </a:t>
            </a:r>
            <a:r>
              <a:rPr lang="en-US" dirty="0" err="1">
                <a:latin typeface="Cambria" panose="02040503050406030204" pitchFamily="18" charset="0"/>
              </a:rPr>
              <a:t>pemakaiannya</a:t>
            </a:r>
            <a:r>
              <a:rPr lang="en-US" dirty="0">
                <a:latin typeface="Cambria" panose="02040503050406030204" pitchFamily="18" charset="0"/>
              </a:rPr>
              <a:t>. </a:t>
            </a:r>
          </a:p>
        </p:txBody>
      </p:sp>
      <p:pic>
        <p:nvPicPr>
          <p:cNvPr id="7170" name="Picture 2" descr="Hasil gambar untuk profesi">
            <a:extLst>
              <a:ext uri="{FF2B5EF4-FFF2-40B4-BE49-F238E27FC236}">
                <a16:creationId xmlns="" xmlns:a16="http://schemas.microsoft.com/office/drawing/2014/main" id="{FB3581C4-1D9B-4C0E-A968-DAB82DCAC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799" y="2895600"/>
            <a:ext cx="3810000" cy="256032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 xmlns:a16="http://schemas.microsoft.com/office/drawing/2014/main" id="{683B8672-5B61-4450-A31E-06AC0532904A}"/>
              </a:ext>
            </a:extLst>
          </p:cNvPr>
          <p:cNvSpPr/>
          <p:nvPr/>
        </p:nvSpPr>
        <p:spPr>
          <a:xfrm>
            <a:off x="4676378" y="2643025"/>
            <a:ext cx="4495800" cy="3264852"/>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numCol="3" rtlCol="0" anchor="ctr"/>
          <a:lstStyle/>
          <a:p>
            <a:pPr>
              <a:lnSpc>
                <a:spcPct val="150000"/>
              </a:lnSpc>
            </a:pPr>
            <a:r>
              <a:rPr lang="en-US" sz="1600" i="1" dirty="0">
                <a:latin typeface="Cambria" panose="02040503050406030204" pitchFamily="18" charset="0"/>
                <a:ea typeface="Cambria" panose="02040503050406030204" pitchFamily="18" charset="0"/>
              </a:rPr>
              <a:t>Abortus</a:t>
            </a:r>
          </a:p>
          <a:p>
            <a:pPr>
              <a:lnSpc>
                <a:spcPct val="150000"/>
              </a:lnSpc>
            </a:pPr>
            <a:r>
              <a:rPr lang="en-US" sz="1600" i="1" dirty="0" err="1">
                <a:latin typeface="Cambria" panose="02040503050406030204" pitchFamily="18" charset="0"/>
                <a:ea typeface="Cambria" panose="02040503050406030204" pitchFamily="18" charset="0"/>
              </a:rPr>
              <a:t>Ajudan</a:t>
            </a:r>
            <a:r>
              <a:rPr lang="en-US" sz="1600" i="1" dirty="0">
                <a:latin typeface="Cambria" panose="02040503050406030204" pitchFamily="18" charset="0"/>
                <a:ea typeface="Cambria" panose="02040503050406030204" pitchFamily="18" charset="0"/>
              </a:rPr>
              <a:t>  </a:t>
            </a:r>
          </a:p>
          <a:p>
            <a:pPr>
              <a:lnSpc>
                <a:spcPct val="150000"/>
              </a:lnSpc>
            </a:pPr>
            <a:r>
              <a:rPr lang="en-US" sz="1600" i="1" dirty="0" err="1">
                <a:latin typeface="Cambria" panose="02040503050406030204" pitchFamily="18" charset="0"/>
                <a:ea typeface="Cambria" panose="02040503050406030204" pitchFamily="18" charset="0"/>
              </a:rPr>
              <a:t>Komet</a:t>
            </a:r>
            <a:r>
              <a:rPr lang="en-US" sz="1600" i="1" dirty="0">
                <a:latin typeface="Cambria" panose="02040503050406030204" pitchFamily="18" charset="0"/>
                <a:ea typeface="Cambria" panose="02040503050406030204" pitchFamily="18" charset="0"/>
              </a:rPr>
              <a:t> </a:t>
            </a:r>
          </a:p>
          <a:p>
            <a:pPr>
              <a:lnSpc>
                <a:spcPct val="150000"/>
              </a:lnSpc>
            </a:pPr>
            <a:r>
              <a:rPr lang="en-US" sz="1600" i="1" dirty="0" err="1">
                <a:latin typeface="Cambria" panose="02040503050406030204" pitchFamily="18" charset="0"/>
                <a:ea typeface="Cambria" panose="02040503050406030204" pitchFamily="18" charset="0"/>
              </a:rPr>
              <a:t>Kurikulum</a:t>
            </a:r>
            <a:endParaRPr lang="en-US" sz="1600" i="1" dirty="0">
              <a:latin typeface="Cambria" panose="02040503050406030204" pitchFamily="18" charset="0"/>
              <a:ea typeface="Cambria" panose="02040503050406030204" pitchFamily="18" charset="0"/>
            </a:endParaRPr>
          </a:p>
          <a:p>
            <a:pPr>
              <a:lnSpc>
                <a:spcPct val="150000"/>
              </a:lnSpc>
            </a:pPr>
            <a:r>
              <a:rPr lang="en-US" sz="1600" i="1" dirty="0" err="1">
                <a:latin typeface="Cambria" panose="02040503050406030204" pitchFamily="18" charset="0"/>
                <a:ea typeface="Cambria" panose="02040503050406030204" pitchFamily="18" charset="0"/>
              </a:rPr>
              <a:t>Berkas</a:t>
            </a:r>
            <a:r>
              <a:rPr lang="en-US" sz="1600" i="1" dirty="0">
                <a:latin typeface="Cambria" panose="02040503050406030204" pitchFamily="18" charset="0"/>
                <a:ea typeface="Cambria" panose="02040503050406030204" pitchFamily="18" charset="0"/>
              </a:rPr>
              <a:t> </a:t>
            </a:r>
          </a:p>
          <a:p>
            <a:pPr>
              <a:lnSpc>
                <a:spcPct val="150000"/>
              </a:lnSpc>
            </a:pPr>
            <a:r>
              <a:rPr lang="en-US" sz="1600" i="1" dirty="0" err="1">
                <a:latin typeface="Cambria" panose="02040503050406030204" pitchFamily="18" charset="0"/>
                <a:ea typeface="Cambria" panose="02040503050406030204" pitchFamily="18" charset="0"/>
              </a:rPr>
              <a:t>Barisan</a:t>
            </a:r>
            <a:r>
              <a:rPr lang="en-US" sz="1600" i="1" dirty="0">
                <a:latin typeface="Cambria" panose="02040503050406030204" pitchFamily="18" charset="0"/>
                <a:ea typeface="Cambria" panose="02040503050406030204" pitchFamily="18" charset="0"/>
              </a:rPr>
              <a:t> </a:t>
            </a:r>
          </a:p>
          <a:p>
            <a:pPr>
              <a:lnSpc>
                <a:spcPct val="150000"/>
              </a:lnSpc>
            </a:pPr>
            <a:r>
              <a:rPr lang="en-US" sz="1600" i="1" dirty="0">
                <a:latin typeface="Cambria" panose="02040503050406030204" pitchFamily="18" charset="0"/>
                <a:ea typeface="Cambria" panose="02040503050406030204" pitchFamily="18" charset="0"/>
              </a:rPr>
              <a:t>Andromeda</a:t>
            </a:r>
          </a:p>
          <a:p>
            <a:pPr>
              <a:lnSpc>
                <a:spcPct val="150000"/>
              </a:lnSpc>
            </a:pPr>
            <a:r>
              <a:rPr lang="en-US" sz="1600" i="1" dirty="0" err="1">
                <a:latin typeface="Cambria" panose="02040503050406030204" pitchFamily="18" charset="0"/>
                <a:ea typeface="Cambria" panose="02040503050406030204" pitchFamily="18" charset="0"/>
              </a:rPr>
              <a:t>Astrometri</a:t>
            </a:r>
            <a:endParaRPr lang="en-US" sz="1600" i="1" dirty="0">
              <a:latin typeface="Cambria" panose="02040503050406030204" pitchFamily="18" charset="0"/>
              <a:ea typeface="Cambria" panose="02040503050406030204" pitchFamily="18" charset="0"/>
            </a:endParaRPr>
          </a:p>
          <a:p>
            <a:pPr>
              <a:lnSpc>
                <a:spcPct val="150000"/>
              </a:lnSpc>
            </a:pPr>
            <a:r>
              <a:rPr lang="en-US" sz="1600" i="1" dirty="0" err="1">
                <a:latin typeface="Cambria" panose="02040503050406030204" pitchFamily="18" charset="0"/>
                <a:ea typeface="Cambria" panose="02040503050406030204" pitchFamily="18" charset="0"/>
              </a:rPr>
              <a:t>Metode</a:t>
            </a:r>
            <a:r>
              <a:rPr lang="en-US" sz="1600" i="1" dirty="0">
                <a:latin typeface="Cambria" panose="02040503050406030204" pitchFamily="18" charset="0"/>
                <a:ea typeface="Cambria" panose="02040503050406030204" pitchFamily="18" charset="0"/>
              </a:rPr>
              <a:t> </a:t>
            </a:r>
            <a:r>
              <a:rPr lang="en-US" sz="1600" i="1" dirty="0" err="1">
                <a:latin typeface="Cambria" panose="02040503050406030204" pitchFamily="18" charset="0"/>
                <a:ea typeface="Cambria" panose="02040503050406030204" pitchFamily="18" charset="0"/>
              </a:rPr>
              <a:t>penelitian</a:t>
            </a:r>
            <a:endParaRPr lang="en-US" sz="1600" i="1" dirty="0">
              <a:latin typeface="Cambria" panose="02040503050406030204" pitchFamily="18" charset="0"/>
              <a:ea typeface="Cambria" panose="02040503050406030204" pitchFamily="18" charset="0"/>
            </a:endParaRPr>
          </a:p>
          <a:p>
            <a:pPr>
              <a:lnSpc>
                <a:spcPct val="150000"/>
              </a:lnSpc>
            </a:pPr>
            <a:r>
              <a:rPr lang="en-US" sz="1600" i="1" dirty="0" err="1">
                <a:latin typeface="Cambria" panose="02040503050406030204" pitchFamily="18" charset="0"/>
                <a:ea typeface="Cambria" panose="02040503050406030204" pitchFamily="18" charset="0"/>
              </a:rPr>
              <a:t>Badai</a:t>
            </a:r>
            <a:r>
              <a:rPr lang="en-US" sz="1600" i="1" dirty="0">
                <a:latin typeface="Cambria" panose="02040503050406030204" pitchFamily="18" charset="0"/>
                <a:ea typeface="Cambria" panose="02040503050406030204" pitchFamily="18" charset="0"/>
              </a:rPr>
              <a:t> meteor</a:t>
            </a:r>
          </a:p>
          <a:p>
            <a:pPr>
              <a:lnSpc>
                <a:spcPct val="150000"/>
              </a:lnSpc>
            </a:pPr>
            <a:r>
              <a:rPr lang="en-US" sz="1600" i="1" dirty="0">
                <a:latin typeface="Cambria" panose="02040503050406030204" pitchFamily="18" charset="0"/>
                <a:ea typeface="Cambria" panose="02040503050406030204" pitchFamily="18" charset="0"/>
              </a:rPr>
              <a:t>Gaya magnet</a:t>
            </a:r>
          </a:p>
          <a:p>
            <a:pPr>
              <a:lnSpc>
                <a:spcPct val="150000"/>
              </a:lnSpc>
            </a:pPr>
            <a:r>
              <a:rPr lang="en-US" sz="1600" i="1" dirty="0">
                <a:latin typeface="Cambria" panose="02040503050406030204" pitchFamily="18" charset="0"/>
                <a:ea typeface="Cambria" panose="02040503050406030204" pitchFamily="18" charset="0"/>
              </a:rPr>
              <a:t>Diabetes</a:t>
            </a:r>
          </a:p>
          <a:p>
            <a:pPr>
              <a:lnSpc>
                <a:spcPct val="150000"/>
              </a:lnSpc>
            </a:pPr>
            <a:r>
              <a:rPr lang="en-US" sz="1600" i="1" dirty="0" err="1">
                <a:latin typeface="Cambria" panose="02040503050406030204" pitchFamily="18" charset="0"/>
                <a:ea typeface="Cambria" panose="02040503050406030204" pitchFamily="18" charset="0"/>
              </a:rPr>
              <a:t>Akor</a:t>
            </a:r>
            <a:r>
              <a:rPr lang="en-US" sz="1600" i="1" dirty="0">
                <a:latin typeface="Cambria" panose="02040503050406030204" pitchFamily="18" charset="0"/>
                <a:ea typeface="Cambria" panose="02040503050406030204" pitchFamily="18" charset="0"/>
              </a:rPr>
              <a:t> </a:t>
            </a:r>
          </a:p>
          <a:p>
            <a:pPr>
              <a:lnSpc>
                <a:spcPct val="150000"/>
              </a:lnSpc>
            </a:pPr>
            <a:r>
              <a:rPr lang="en-US" sz="1600" i="1" dirty="0" err="1">
                <a:latin typeface="Cambria" panose="02040503050406030204" pitchFamily="18" charset="0"/>
                <a:ea typeface="Cambria" panose="02040503050406030204" pitchFamily="18" charset="0"/>
              </a:rPr>
              <a:t>komandan</a:t>
            </a:r>
            <a:endParaRPr lang="en-US" sz="1600" i="1" dirty="0">
              <a:latin typeface="Cambria" panose="02040503050406030204" pitchFamily="18" charset="0"/>
              <a:ea typeface="Cambria" panose="02040503050406030204" pitchFamily="18" charset="0"/>
            </a:endParaRPr>
          </a:p>
          <a:p>
            <a:pPr>
              <a:lnSpc>
                <a:spcPct val="150000"/>
              </a:lnSpc>
            </a:pPr>
            <a:r>
              <a:rPr lang="en-US" sz="1600" i="1" dirty="0" err="1">
                <a:latin typeface="Cambria" panose="02040503050406030204" pitchFamily="18" charset="0"/>
                <a:ea typeface="Cambria" panose="02040503050406030204" pitchFamily="18" charset="0"/>
              </a:rPr>
              <a:t>Gejala</a:t>
            </a:r>
            <a:r>
              <a:rPr lang="en-US" sz="1600" i="1" dirty="0">
                <a:latin typeface="Cambria" panose="02040503050406030204" pitchFamily="18" charset="0"/>
                <a:ea typeface="Cambria" panose="02040503050406030204" pitchFamily="18" charset="0"/>
              </a:rPr>
              <a:t> </a:t>
            </a:r>
            <a:r>
              <a:rPr lang="en-US" sz="1600" i="1" dirty="0" err="1">
                <a:latin typeface="Cambria" panose="02040503050406030204" pitchFamily="18" charset="0"/>
                <a:ea typeface="Cambria" panose="02040503050406030204" pitchFamily="18" charset="0"/>
              </a:rPr>
              <a:t>klinis</a:t>
            </a:r>
            <a:endParaRPr lang="en-US" sz="1600" i="1" dirty="0">
              <a:latin typeface="Cambria" panose="02040503050406030204" pitchFamily="18" charset="0"/>
              <a:ea typeface="Cambria" panose="02040503050406030204" pitchFamily="18" charset="0"/>
            </a:endParaRPr>
          </a:p>
          <a:p>
            <a:pPr>
              <a:lnSpc>
                <a:spcPct val="150000"/>
              </a:lnSpc>
            </a:pPr>
            <a:r>
              <a:rPr lang="en-US" sz="1600" i="1" dirty="0" err="1">
                <a:latin typeface="Cambria" panose="02040503050406030204" pitchFamily="18" charset="0"/>
                <a:ea typeface="Cambria" panose="02040503050406030204" pitchFamily="18" charset="0"/>
              </a:rPr>
              <a:t>Falseto</a:t>
            </a:r>
            <a:endParaRPr lang="en-US" sz="1600" i="1" dirty="0">
              <a:latin typeface="Cambria" panose="02040503050406030204" pitchFamily="18" charset="0"/>
              <a:ea typeface="Cambria" panose="02040503050406030204" pitchFamily="18" charset="0"/>
            </a:endParaRPr>
          </a:p>
          <a:p>
            <a:pPr>
              <a:lnSpc>
                <a:spcPct val="150000"/>
              </a:lnSpc>
            </a:pPr>
            <a:r>
              <a:rPr lang="en-US" sz="1600" i="1" dirty="0" err="1">
                <a:latin typeface="Cambria" panose="02040503050406030204" pitchFamily="18" charset="0"/>
                <a:ea typeface="Cambria" panose="02040503050406030204" pitchFamily="18" charset="0"/>
              </a:rPr>
              <a:t>Tumis</a:t>
            </a:r>
            <a:r>
              <a:rPr lang="en-US" sz="1600" i="1" dirty="0">
                <a:latin typeface="Cambria" panose="02040503050406030204" pitchFamily="18" charset="0"/>
                <a:ea typeface="Cambria" panose="02040503050406030204" pitchFamily="18" charset="0"/>
              </a:rPr>
              <a:t> </a:t>
            </a:r>
          </a:p>
          <a:p>
            <a:pPr>
              <a:lnSpc>
                <a:spcPct val="150000"/>
              </a:lnSpc>
            </a:pPr>
            <a:r>
              <a:rPr lang="en-US" sz="1600" i="1" dirty="0">
                <a:latin typeface="Cambria" panose="02040503050406030204" pitchFamily="18" charset="0"/>
                <a:ea typeface="Cambria" panose="02040503050406030204" pitchFamily="18" charset="0"/>
              </a:rPr>
              <a:t>Kabel </a:t>
            </a:r>
            <a:r>
              <a:rPr lang="en-US" sz="1600" i="1" dirty="0" err="1">
                <a:latin typeface="Cambria" panose="02040503050406030204" pitchFamily="18" charset="0"/>
                <a:ea typeface="Cambria" panose="02040503050406030204" pitchFamily="18" charset="0"/>
              </a:rPr>
              <a:t>tanam</a:t>
            </a:r>
            <a:endParaRPr lang="en-US" sz="1600" i="1" dirty="0">
              <a:latin typeface="Cambria" panose="02040503050406030204" pitchFamily="18" charset="0"/>
              <a:ea typeface="Cambria" panose="02040503050406030204" pitchFamily="18" charset="0"/>
            </a:endParaRPr>
          </a:p>
          <a:p>
            <a:pPr>
              <a:lnSpc>
                <a:spcPct val="150000"/>
              </a:lnSpc>
            </a:pPr>
            <a:r>
              <a:rPr lang="en-US" sz="1600" i="1" dirty="0" err="1">
                <a:latin typeface="Cambria" panose="02040503050406030204" pitchFamily="18" charset="0"/>
                <a:ea typeface="Cambria" panose="02040503050406030204" pitchFamily="18" charset="0"/>
              </a:rPr>
              <a:t>Glukosa</a:t>
            </a:r>
            <a:endParaRPr lang="en-US" sz="1600" i="1" dirty="0">
              <a:latin typeface="Cambria" panose="02040503050406030204" pitchFamily="18" charset="0"/>
              <a:ea typeface="Cambria" panose="02040503050406030204" pitchFamily="18" charset="0"/>
            </a:endParaRPr>
          </a:p>
          <a:p>
            <a:pPr>
              <a:lnSpc>
                <a:spcPct val="150000"/>
              </a:lnSpc>
            </a:pPr>
            <a:r>
              <a:rPr lang="en-US" sz="1600" i="1" dirty="0" err="1">
                <a:latin typeface="Cambria" panose="02040503050406030204" pitchFamily="18" charset="0"/>
                <a:ea typeface="Cambria" panose="02040503050406030204" pitchFamily="18" charset="0"/>
              </a:rPr>
              <a:t>Mekanis</a:t>
            </a:r>
            <a:r>
              <a:rPr lang="en-US" sz="1600" i="1" dirty="0">
                <a:latin typeface="Cambria" panose="02040503050406030204" pitchFamily="18" charset="0"/>
                <a:ea typeface="Cambria" panose="02040503050406030204" pitchFamily="18" charset="0"/>
              </a:rPr>
              <a:t> </a:t>
            </a:r>
          </a:p>
          <a:p>
            <a:pPr>
              <a:lnSpc>
                <a:spcPct val="150000"/>
              </a:lnSpc>
            </a:pPr>
            <a:r>
              <a:rPr lang="en-US" sz="1600" i="1" dirty="0" err="1">
                <a:latin typeface="Cambria" panose="02040503050406030204" pitchFamily="18" charset="0"/>
                <a:ea typeface="Cambria" panose="02040503050406030204" pitchFamily="18" charset="0"/>
              </a:rPr>
              <a:t>Komando</a:t>
            </a:r>
            <a:r>
              <a:rPr lang="en-US" sz="1600" i="1" dirty="0">
                <a:latin typeface="Cambria" panose="02040503050406030204" pitchFamily="18" charset="0"/>
                <a:ea typeface="Cambria" panose="02040503050406030204" pitchFamily="18" charset="0"/>
              </a:rPr>
              <a:t> </a:t>
            </a:r>
          </a:p>
          <a:p>
            <a:pPr>
              <a:lnSpc>
                <a:spcPct val="150000"/>
              </a:lnSpc>
            </a:pPr>
            <a:r>
              <a:rPr lang="en-US" sz="1600" i="1" dirty="0">
                <a:latin typeface="Cambria" panose="02040503050406030204" pitchFamily="18" charset="0"/>
                <a:ea typeface="Cambria" panose="02040503050406030204" pitchFamily="18" charset="0"/>
              </a:rPr>
              <a:t>Goreng </a:t>
            </a:r>
          </a:p>
          <a:p>
            <a:pPr>
              <a:lnSpc>
                <a:spcPct val="150000"/>
              </a:lnSpc>
            </a:pPr>
            <a:r>
              <a:rPr lang="en-US" sz="1600" i="1" dirty="0">
                <a:latin typeface="Cambria" panose="02040503050406030204" pitchFamily="18" charset="0"/>
                <a:ea typeface="Cambria" panose="02040503050406030204" pitchFamily="18" charset="0"/>
              </a:rPr>
              <a:t>Gendang </a:t>
            </a:r>
          </a:p>
        </p:txBody>
      </p:sp>
      <p:sp>
        <p:nvSpPr>
          <p:cNvPr id="15" name="Title 1"/>
          <p:cNvSpPr txBox="1">
            <a:spLocks/>
          </p:cNvSpPr>
          <p:nvPr/>
        </p:nvSpPr>
        <p:spPr>
          <a:xfrm>
            <a:off x="5791200" y="457200"/>
            <a:ext cx="307848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KONTEN</a:t>
            </a:r>
            <a:endParaRPr kumimoji="0" lang="en-US" sz="2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16" name="Rectangle 15"/>
          <p:cNvSpPr/>
          <p:nvPr/>
        </p:nvSpPr>
        <p:spPr>
          <a:xfrm>
            <a:off x="275100" y="6130101"/>
            <a:ext cx="8727197"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lvl="0" algn="ctr">
              <a:spcBef>
                <a:spcPct val="0"/>
              </a:spcBef>
              <a:defRPr/>
            </a:pPr>
            <a:r>
              <a:rPr lang="en-US" sz="2000" b="1" dirty="0" err="1" smtClean="0">
                <a:latin typeface="Arial" pitchFamily="34" charset="0"/>
                <a:cs typeface="Arial" pitchFamily="34" charset="0"/>
              </a:rPr>
              <a:t>Berikanlah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contoh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penggunaan</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laras</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bahasa</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pada</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bidang</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studi</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Anda</a:t>
            </a: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p:txBody>
      </p:sp>
    </p:spTree>
    <p:extLst>
      <p:ext uri="{BB962C8B-B14F-4D97-AF65-F5344CB8AC3E}">
        <p14:creationId xmlns:p14="http://schemas.microsoft.com/office/powerpoint/2010/main" val="1703902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4" descr="Image result for bank bukopin"/>
          <p:cNvSpPr>
            <a:spLocks noChangeAspect="1" noChangeArrowheads="1"/>
          </p:cNvSpPr>
          <p:nvPr/>
        </p:nvSpPr>
        <p:spPr bwMode="auto">
          <a:xfrm>
            <a:off x="155575" y="427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AutoShape 6" descr="Image result for bank bukopin"/>
          <p:cNvSpPr>
            <a:spLocks noChangeAspect="1" noChangeArrowheads="1"/>
          </p:cNvSpPr>
          <p:nvPr/>
        </p:nvSpPr>
        <p:spPr bwMode="auto">
          <a:xfrm>
            <a:off x="307975" y="5794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Rectangle 7">
            <a:extLst>
              <a:ext uri="{FF2B5EF4-FFF2-40B4-BE49-F238E27FC236}">
                <a16:creationId xmlns="" xmlns:a16="http://schemas.microsoft.com/office/drawing/2014/main" id="{4A8C5400-2446-45A5-B04B-C8F7741084EA}"/>
              </a:ext>
            </a:extLst>
          </p:cNvPr>
          <p:cNvSpPr/>
          <p:nvPr/>
        </p:nvSpPr>
        <p:spPr>
          <a:xfrm>
            <a:off x="1143000" y="3082556"/>
            <a:ext cx="3255876" cy="498844"/>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3BFBAF27-5CC1-408C-B939-89A560D3007A}"/>
              </a:ext>
            </a:extLst>
          </p:cNvPr>
          <p:cNvSpPr/>
          <p:nvPr/>
        </p:nvSpPr>
        <p:spPr>
          <a:xfrm>
            <a:off x="1305762" y="3131923"/>
            <a:ext cx="2514600" cy="400110"/>
          </a:xfrm>
          <a:prstGeom prst="rect">
            <a:avLst/>
          </a:prstGeom>
        </p:spPr>
        <p:txBody>
          <a:bodyPr wrap="square">
            <a:spAutoFit/>
          </a:bodyPr>
          <a:lstStyle/>
          <a:p>
            <a:pPr algn="ctr"/>
            <a:r>
              <a:rPr lang="en-US" sz="2000" b="1" dirty="0">
                <a:solidFill>
                  <a:schemeClr val="bg1"/>
                </a:solidFill>
                <a:latin typeface="Cambria" panose="02040503050406030204" pitchFamily="18" charset="0"/>
                <a:ea typeface="Cambria" panose="02040503050406030204" pitchFamily="18" charset="0"/>
              </a:rPr>
              <a:t>VARIASI BAHASA</a:t>
            </a:r>
          </a:p>
        </p:txBody>
      </p:sp>
      <p:graphicFrame>
        <p:nvGraphicFramePr>
          <p:cNvPr id="3" name="Diagram 2">
            <a:extLst>
              <a:ext uri="{FF2B5EF4-FFF2-40B4-BE49-F238E27FC236}">
                <a16:creationId xmlns="" xmlns:a16="http://schemas.microsoft.com/office/drawing/2014/main" id="{DF91BD38-137F-4CAB-9B1A-6714774B5545}"/>
              </a:ext>
            </a:extLst>
          </p:cNvPr>
          <p:cNvGraphicFramePr/>
          <p:nvPr>
            <p:extLst>
              <p:ext uri="{D42A27DB-BD31-4B8C-83A1-F6EECF244321}">
                <p14:modId xmlns:p14="http://schemas.microsoft.com/office/powerpoint/2010/main" val="1769588110"/>
              </p:ext>
            </p:extLst>
          </p:nvPr>
        </p:nvGraphicFramePr>
        <p:xfrm>
          <a:off x="1828800" y="1618911"/>
          <a:ext cx="7454486" cy="3826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p:cNvSpPr txBox="1">
            <a:spLocks/>
          </p:cNvSpPr>
          <p:nvPr/>
        </p:nvSpPr>
        <p:spPr>
          <a:xfrm>
            <a:off x="5791200" y="457200"/>
            <a:ext cx="307848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KONTEN</a:t>
            </a:r>
            <a:endParaRPr kumimoji="0" lang="en-US" sz="2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194593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4" descr="Image result for bank bukopin"/>
          <p:cNvSpPr>
            <a:spLocks noChangeAspect="1" noChangeArrowheads="1"/>
          </p:cNvSpPr>
          <p:nvPr/>
        </p:nvSpPr>
        <p:spPr bwMode="auto">
          <a:xfrm>
            <a:off x="155575" y="427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AutoShape 6" descr="Image result for bank bukopin"/>
          <p:cNvSpPr>
            <a:spLocks noChangeAspect="1" noChangeArrowheads="1"/>
          </p:cNvSpPr>
          <p:nvPr/>
        </p:nvSpPr>
        <p:spPr bwMode="auto">
          <a:xfrm>
            <a:off x="307975" y="5794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 name="Rectangle 2">
            <a:extLst>
              <a:ext uri="{FF2B5EF4-FFF2-40B4-BE49-F238E27FC236}">
                <a16:creationId xmlns="" xmlns:a16="http://schemas.microsoft.com/office/drawing/2014/main" id="{C564C3B3-AC8E-45E2-9113-04BC3D4EE877}"/>
              </a:ext>
            </a:extLst>
          </p:cNvPr>
          <p:cNvSpPr/>
          <p:nvPr/>
        </p:nvSpPr>
        <p:spPr>
          <a:xfrm>
            <a:off x="1028700" y="1752600"/>
            <a:ext cx="7734300" cy="1200329"/>
          </a:xfrm>
          <a:prstGeom prst="rect">
            <a:avLst/>
          </a:prstGeom>
        </p:spPr>
        <p:txBody>
          <a:bodyPr wrap="square">
            <a:spAutoFit/>
          </a:bodyPr>
          <a:lstStyle/>
          <a:p>
            <a:pPr algn="ctr"/>
            <a:r>
              <a:rPr lang="en-US" b="1" dirty="0" smtClean="0">
                <a:solidFill>
                  <a:srgbClr val="0070C0"/>
                </a:solidFill>
                <a:latin typeface="Arial" panose="020B0604020202020204" pitchFamily="34" charset="0"/>
                <a:ea typeface="Cambria" panose="02040503050406030204" pitchFamily="18" charset="0"/>
                <a:cs typeface="Arial" panose="020B0604020202020204" pitchFamily="34" charset="0"/>
              </a:rPr>
              <a:t>BERBAHASA INDONESIA YANG BENAR:</a:t>
            </a:r>
          </a:p>
          <a:p>
            <a:pPr algn="ctr"/>
            <a:r>
              <a:rPr lang="sv-SE" dirty="0">
                <a:solidFill>
                  <a:srgbClr val="0070C0"/>
                </a:solidFill>
                <a:latin typeface="CalistoMT"/>
              </a:rPr>
              <a:t>Pengertian benar pada suatu kata atau suatu kalimat adalah pandangan yang </a:t>
            </a:r>
            <a:r>
              <a:rPr lang="it-IT" dirty="0">
                <a:solidFill>
                  <a:srgbClr val="0070C0"/>
                </a:solidFill>
                <a:latin typeface="CalistoMT"/>
              </a:rPr>
              <a:t>diarahkan dari segi kaidah bahasa/ ragam bahasa baku</a:t>
            </a:r>
            <a:endParaRPr lang="en-US" dirty="0">
              <a:solidFill>
                <a:srgbClr val="0070C0"/>
              </a:solidFill>
            </a:endParaRPr>
          </a:p>
          <a:p>
            <a:pPr algn="ctr"/>
            <a:endParaRPr lang="en-US" b="1" dirty="0">
              <a:solidFill>
                <a:srgbClr val="0070C0"/>
              </a:solidFill>
              <a:latin typeface="Arial" panose="020B0604020202020204" pitchFamily="34" charset="0"/>
              <a:ea typeface="Cambria" panose="02040503050406030204" pitchFamily="18" charset="0"/>
              <a:cs typeface="Arial" panose="020B0604020202020204" pitchFamily="34" charset="0"/>
            </a:endParaRPr>
          </a:p>
        </p:txBody>
      </p:sp>
      <p:sp>
        <p:nvSpPr>
          <p:cNvPr id="9" name="Title 1"/>
          <p:cNvSpPr txBox="1">
            <a:spLocks/>
          </p:cNvSpPr>
          <p:nvPr/>
        </p:nvSpPr>
        <p:spPr>
          <a:xfrm>
            <a:off x="5791200" y="457200"/>
            <a:ext cx="307848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KONTEN</a:t>
            </a:r>
            <a:endParaRPr kumimoji="0" lang="en-US" sz="2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5" name="Rectangle 4"/>
          <p:cNvSpPr/>
          <p:nvPr/>
        </p:nvSpPr>
        <p:spPr>
          <a:xfrm>
            <a:off x="1021080" y="2846664"/>
            <a:ext cx="7848600" cy="3847207"/>
          </a:xfrm>
          <a:prstGeom prst="rect">
            <a:avLst/>
          </a:prstGeom>
        </p:spPr>
        <p:txBody>
          <a:bodyPr wrap="square">
            <a:spAutoFit/>
          </a:bodyPr>
          <a:lstStyle/>
          <a:p>
            <a:pPr algn="just"/>
            <a:r>
              <a:rPr lang="en-US" sz="1600" dirty="0" err="1">
                <a:latin typeface="CalistoMT"/>
              </a:rPr>
              <a:t>Ragam</a:t>
            </a:r>
            <a:r>
              <a:rPr lang="en-US" sz="1600" dirty="0">
                <a:latin typeface="CalistoMT"/>
              </a:rPr>
              <a:t> </a:t>
            </a:r>
            <a:r>
              <a:rPr lang="en-US" sz="1600" dirty="0" err="1">
                <a:latin typeface="CalistoMT"/>
              </a:rPr>
              <a:t>baku</a:t>
            </a:r>
            <a:r>
              <a:rPr lang="en-US" sz="1600" dirty="0">
                <a:latin typeface="CalistoMT"/>
              </a:rPr>
              <a:t> </a:t>
            </a:r>
            <a:r>
              <a:rPr lang="en-US" sz="1600" dirty="0" err="1">
                <a:latin typeface="CalistoMT"/>
              </a:rPr>
              <a:t>adalah</a:t>
            </a:r>
            <a:r>
              <a:rPr lang="en-US" sz="1600" dirty="0">
                <a:latin typeface="CalistoMT"/>
              </a:rPr>
              <a:t> </a:t>
            </a:r>
            <a:r>
              <a:rPr lang="en-US" sz="1600" dirty="0" err="1">
                <a:latin typeface="CalistoMT"/>
              </a:rPr>
              <a:t>ragam</a:t>
            </a:r>
            <a:r>
              <a:rPr lang="en-US" sz="1600" dirty="0">
                <a:latin typeface="CalistoMT"/>
              </a:rPr>
              <a:t> yang </a:t>
            </a:r>
            <a:r>
              <a:rPr lang="en-US" sz="1600" dirty="0" err="1">
                <a:latin typeface="CalistoMT"/>
              </a:rPr>
              <a:t>dilembagakan</a:t>
            </a:r>
            <a:r>
              <a:rPr lang="en-US" sz="1600" dirty="0">
                <a:latin typeface="CalistoMT"/>
              </a:rPr>
              <a:t> </a:t>
            </a:r>
            <a:r>
              <a:rPr lang="en-US" sz="1600" dirty="0" err="1">
                <a:latin typeface="CalistoMT"/>
              </a:rPr>
              <a:t>dan</a:t>
            </a:r>
            <a:r>
              <a:rPr lang="en-US" sz="1600" dirty="0">
                <a:latin typeface="CalistoMT"/>
              </a:rPr>
              <a:t> </a:t>
            </a:r>
            <a:r>
              <a:rPr lang="en-US" sz="1600" dirty="0" err="1">
                <a:latin typeface="CalistoMT"/>
              </a:rPr>
              <a:t>diakui</a:t>
            </a:r>
            <a:r>
              <a:rPr lang="en-US" sz="1600" dirty="0">
                <a:latin typeface="CalistoMT"/>
              </a:rPr>
              <a:t> </a:t>
            </a:r>
            <a:r>
              <a:rPr lang="en-US" sz="1600" dirty="0" err="1">
                <a:latin typeface="CalistoMT"/>
              </a:rPr>
              <a:t>oleh</a:t>
            </a:r>
            <a:r>
              <a:rPr lang="en-US" sz="1600" dirty="0">
                <a:latin typeface="CalistoMT"/>
              </a:rPr>
              <a:t> </a:t>
            </a:r>
            <a:r>
              <a:rPr lang="en-US" sz="1600" dirty="0" err="1">
                <a:latin typeface="CalistoMT"/>
              </a:rPr>
              <a:t>sebagian</a:t>
            </a:r>
            <a:r>
              <a:rPr lang="en-US" sz="1600" dirty="0">
                <a:latin typeface="CalistoMT"/>
              </a:rPr>
              <a:t> </a:t>
            </a:r>
            <a:r>
              <a:rPr lang="en-US" sz="1600" dirty="0" err="1" smtClean="0">
                <a:latin typeface="CalistoMT"/>
              </a:rPr>
              <a:t>besar</a:t>
            </a:r>
            <a:r>
              <a:rPr lang="en-US" sz="1600" dirty="0" smtClean="0">
                <a:latin typeface="CalistoMT"/>
              </a:rPr>
              <a:t> </a:t>
            </a:r>
            <a:r>
              <a:rPr lang="en-US" sz="1600" dirty="0" err="1" smtClean="0">
                <a:latin typeface="CalistoMT"/>
              </a:rPr>
              <a:t>masyarakat</a:t>
            </a:r>
            <a:r>
              <a:rPr lang="en-US" sz="1600" dirty="0" smtClean="0">
                <a:latin typeface="CalistoMT"/>
              </a:rPr>
              <a:t> </a:t>
            </a:r>
            <a:r>
              <a:rPr lang="en-US" sz="1600" dirty="0" err="1">
                <a:latin typeface="CalistoMT"/>
              </a:rPr>
              <a:t>penggunaannya</a:t>
            </a:r>
            <a:r>
              <a:rPr lang="en-US" sz="1600" dirty="0">
                <a:latin typeface="CalistoMT"/>
              </a:rPr>
              <a:t> </a:t>
            </a:r>
            <a:r>
              <a:rPr lang="en-US" sz="1600" dirty="0" err="1">
                <a:latin typeface="CalistoMT"/>
              </a:rPr>
              <a:t>sebagai</a:t>
            </a:r>
            <a:r>
              <a:rPr lang="en-US" sz="1600" dirty="0">
                <a:latin typeface="CalistoMT"/>
              </a:rPr>
              <a:t> </a:t>
            </a:r>
            <a:r>
              <a:rPr lang="en-US" sz="1600" dirty="0" err="1">
                <a:latin typeface="CalistoMT"/>
              </a:rPr>
              <a:t>bahasa</a:t>
            </a:r>
            <a:r>
              <a:rPr lang="en-US" sz="1600" dirty="0">
                <a:latin typeface="CalistoMT"/>
              </a:rPr>
              <a:t> </a:t>
            </a:r>
            <a:r>
              <a:rPr lang="en-US" sz="1600" dirty="0" err="1">
                <a:latin typeface="CalistoMT"/>
              </a:rPr>
              <a:t>resmi</a:t>
            </a:r>
            <a:r>
              <a:rPr lang="en-US" sz="1600" dirty="0">
                <a:latin typeface="CalistoMT"/>
              </a:rPr>
              <a:t> </a:t>
            </a:r>
            <a:r>
              <a:rPr lang="en-US" sz="1600" dirty="0" err="1">
                <a:latin typeface="CalistoMT"/>
              </a:rPr>
              <a:t>dan</a:t>
            </a:r>
            <a:r>
              <a:rPr lang="en-US" sz="1600" dirty="0">
                <a:latin typeface="CalistoMT"/>
              </a:rPr>
              <a:t> </a:t>
            </a:r>
            <a:r>
              <a:rPr lang="en-US" sz="1600" dirty="0" err="1">
                <a:latin typeface="CalistoMT"/>
              </a:rPr>
              <a:t>sebagai</a:t>
            </a:r>
            <a:r>
              <a:rPr lang="en-US" sz="1600" dirty="0">
                <a:latin typeface="CalistoMT"/>
              </a:rPr>
              <a:t> </a:t>
            </a:r>
            <a:r>
              <a:rPr lang="en-US" sz="1600" dirty="0" err="1">
                <a:latin typeface="CalistoMT"/>
              </a:rPr>
              <a:t>kerangka</a:t>
            </a:r>
            <a:r>
              <a:rPr lang="en-US" sz="1600" dirty="0">
                <a:latin typeface="CalistoMT"/>
              </a:rPr>
              <a:t> </a:t>
            </a:r>
            <a:r>
              <a:rPr lang="en-US" sz="1600" dirty="0" err="1">
                <a:latin typeface="CalistoMT"/>
              </a:rPr>
              <a:t>rujukan</a:t>
            </a:r>
            <a:r>
              <a:rPr lang="en-US" sz="1600" dirty="0">
                <a:latin typeface="CalistoMT"/>
              </a:rPr>
              <a:t> </a:t>
            </a:r>
            <a:r>
              <a:rPr lang="en-US" sz="1600" dirty="0" err="1" smtClean="0">
                <a:latin typeface="CalistoMT"/>
              </a:rPr>
              <a:t>norma</a:t>
            </a:r>
            <a:r>
              <a:rPr lang="en-US" sz="1600" dirty="0" smtClean="0">
                <a:latin typeface="CalistoMT"/>
              </a:rPr>
              <a:t>. </a:t>
            </a:r>
            <a:r>
              <a:rPr lang="en-US" sz="1600" dirty="0" err="1" smtClean="0">
                <a:latin typeface="CalistoMT"/>
              </a:rPr>
              <a:t>Ragam</a:t>
            </a:r>
            <a:r>
              <a:rPr lang="en-US" sz="1600" dirty="0" smtClean="0">
                <a:latin typeface="CalistoMT"/>
              </a:rPr>
              <a:t> </a:t>
            </a:r>
            <a:r>
              <a:rPr lang="en-US" sz="1600" dirty="0" err="1">
                <a:latin typeface="CalistoMT"/>
              </a:rPr>
              <a:t>baku</a:t>
            </a:r>
            <a:r>
              <a:rPr lang="en-US" sz="1600" dirty="0">
                <a:latin typeface="CalistoMT"/>
              </a:rPr>
              <a:t> </a:t>
            </a:r>
            <a:r>
              <a:rPr lang="en-US" sz="1600" dirty="0" err="1">
                <a:latin typeface="CalistoMT"/>
              </a:rPr>
              <a:t>itu</a:t>
            </a:r>
            <a:r>
              <a:rPr lang="en-US" sz="1600" dirty="0">
                <a:latin typeface="CalistoMT"/>
              </a:rPr>
              <a:t> </a:t>
            </a:r>
            <a:r>
              <a:rPr lang="en-US" sz="1600" dirty="0" err="1">
                <a:latin typeface="CalistoMT"/>
              </a:rPr>
              <a:t>mempunyai</a:t>
            </a:r>
            <a:r>
              <a:rPr lang="en-US" sz="1600" dirty="0">
                <a:latin typeface="CalistoMT"/>
              </a:rPr>
              <a:t> </a:t>
            </a:r>
            <a:r>
              <a:rPr lang="en-US" sz="1600" dirty="0" err="1">
                <a:latin typeface="CalistoMT"/>
              </a:rPr>
              <a:t>sifat-sifat</a:t>
            </a:r>
            <a:r>
              <a:rPr lang="en-US" sz="1600" dirty="0">
                <a:latin typeface="CalistoMT"/>
              </a:rPr>
              <a:t> </a:t>
            </a:r>
            <a:r>
              <a:rPr lang="en-US" sz="1600" dirty="0" err="1">
                <a:latin typeface="CalistoMT"/>
              </a:rPr>
              <a:t>sebagai</a:t>
            </a:r>
            <a:r>
              <a:rPr lang="en-US" sz="1600" dirty="0">
                <a:latin typeface="CalistoMT"/>
              </a:rPr>
              <a:t> </a:t>
            </a:r>
            <a:r>
              <a:rPr lang="en-US" sz="1600" dirty="0" err="1">
                <a:latin typeface="CalistoMT"/>
              </a:rPr>
              <a:t>berikut</a:t>
            </a:r>
            <a:r>
              <a:rPr lang="en-US" sz="1600" dirty="0">
                <a:latin typeface="CalistoMT"/>
              </a:rPr>
              <a:t>:</a:t>
            </a:r>
          </a:p>
          <a:p>
            <a:pPr algn="just"/>
            <a:endParaRPr lang="en-US" sz="1600" dirty="0" smtClean="0">
              <a:latin typeface="CalistoMT"/>
            </a:endParaRPr>
          </a:p>
          <a:p>
            <a:pPr algn="just"/>
            <a:r>
              <a:rPr lang="en-US" sz="2000" b="1" dirty="0" smtClean="0">
                <a:solidFill>
                  <a:srgbClr val="0070C0"/>
                </a:solidFill>
                <a:latin typeface="CalistoMT"/>
              </a:rPr>
              <a:t>MANTAP</a:t>
            </a:r>
          </a:p>
          <a:p>
            <a:pPr algn="just"/>
            <a:r>
              <a:rPr lang="en-US" sz="1600" dirty="0" err="1" smtClean="0">
                <a:latin typeface="CalistoMT"/>
              </a:rPr>
              <a:t>Mantap</a:t>
            </a:r>
            <a:r>
              <a:rPr lang="en-US" sz="1600" dirty="0" smtClean="0">
                <a:latin typeface="CalistoMT"/>
              </a:rPr>
              <a:t> </a:t>
            </a:r>
            <a:r>
              <a:rPr lang="en-US" sz="1600" dirty="0" err="1">
                <a:latin typeface="CalistoMT"/>
              </a:rPr>
              <a:t>artinya</a:t>
            </a:r>
            <a:r>
              <a:rPr lang="en-US" sz="1600" dirty="0">
                <a:latin typeface="CalistoMT"/>
              </a:rPr>
              <a:t> </a:t>
            </a:r>
            <a:r>
              <a:rPr lang="en-US" sz="1600" dirty="0" err="1">
                <a:latin typeface="CalistoMT"/>
              </a:rPr>
              <a:t>sesuai</a:t>
            </a:r>
            <a:r>
              <a:rPr lang="en-US" sz="1600" dirty="0">
                <a:latin typeface="CalistoMT"/>
              </a:rPr>
              <a:t> </a:t>
            </a:r>
            <a:r>
              <a:rPr lang="en-US" sz="1600" dirty="0" err="1">
                <a:latin typeface="CalistoMT"/>
              </a:rPr>
              <a:t>dengan</a:t>
            </a:r>
            <a:r>
              <a:rPr lang="en-US" sz="1600" dirty="0">
                <a:latin typeface="CalistoMT"/>
              </a:rPr>
              <a:t> </a:t>
            </a:r>
            <a:r>
              <a:rPr lang="en-US" sz="1600" dirty="0" err="1">
                <a:latin typeface="CalistoMT"/>
              </a:rPr>
              <a:t>kaidah</a:t>
            </a:r>
            <a:r>
              <a:rPr lang="en-US" sz="1600" dirty="0">
                <a:latin typeface="CalistoMT"/>
              </a:rPr>
              <a:t> </a:t>
            </a:r>
            <a:r>
              <a:rPr lang="en-US" sz="1600" dirty="0" err="1">
                <a:latin typeface="CalistoMT"/>
              </a:rPr>
              <a:t>bahasa</a:t>
            </a:r>
            <a:r>
              <a:rPr lang="en-US" sz="1600" dirty="0">
                <a:latin typeface="CalistoMT"/>
              </a:rPr>
              <a:t>. </a:t>
            </a:r>
            <a:r>
              <a:rPr lang="en-US" sz="1600" dirty="0" err="1">
                <a:latin typeface="CalistoMT"/>
              </a:rPr>
              <a:t>Kalau</a:t>
            </a:r>
            <a:r>
              <a:rPr lang="en-US" sz="1600" dirty="0">
                <a:latin typeface="CalistoMT"/>
              </a:rPr>
              <a:t> kata </a:t>
            </a:r>
            <a:r>
              <a:rPr lang="en-US" sz="1600" i="1" dirty="0">
                <a:latin typeface="CalistoMT-Italic"/>
              </a:rPr>
              <a:t>rasa </a:t>
            </a:r>
            <a:r>
              <a:rPr lang="en-US" sz="1600" dirty="0" err="1">
                <a:latin typeface="CalistoMT"/>
              </a:rPr>
              <a:t>dibubuhi</a:t>
            </a:r>
            <a:r>
              <a:rPr lang="en-US" sz="1600" dirty="0">
                <a:latin typeface="CalistoMT"/>
              </a:rPr>
              <a:t> </a:t>
            </a:r>
            <a:r>
              <a:rPr lang="en-US" sz="1600" dirty="0" err="1">
                <a:latin typeface="CalistoMT"/>
              </a:rPr>
              <a:t>awalan</a:t>
            </a:r>
            <a:r>
              <a:rPr lang="en-US" sz="1600" dirty="0">
                <a:latin typeface="CalistoMT"/>
              </a:rPr>
              <a:t> </a:t>
            </a:r>
            <a:r>
              <a:rPr lang="en-US" sz="1600" i="1" dirty="0" err="1">
                <a:latin typeface="CalistoMT-Italic"/>
              </a:rPr>
              <a:t>pe</a:t>
            </a:r>
            <a:r>
              <a:rPr lang="en-US" sz="1600" dirty="0">
                <a:latin typeface="CalistoMT"/>
              </a:rPr>
              <a:t>-, </a:t>
            </a:r>
            <a:r>
              <a:rPr lang="en-US" sz="1600" dirty="0" err="1" smtClean="0">
                <a:latin typeface="CalistoMT"/>
              </a:rPr>
              <a:t>akan</a:t>
            </a:r>
            <a:r>
              <a:rPr lang="en-US" sz="1600" dirty="0" smtClean="0">
                <a:latin typeface="CalistoMT"/>
              </a:rPr>
              <a:t> </a:t>
            </a:r>
            <a:r>
              <a:rPr lang="en-US" sz="1600" dirty="0" err="1" smtClean="0">
                <a:latin typeface="CalistoMT"/>
              </a:rPr>
              <a:t>berbentuk</a:t>
            </a:r>
            <a:r>
              <a:rPr lang="en-US" sz="1600" dirty="0" smtClean="0">
                <a:latin typeface="CalistoMT"/>
              </a:rPr>
              <a:t> </a:t>
            </a:r>
            <a:r>
              <a:rPr lang="en-US" sz="1600" dirty="0">
                <a:latin typeface="CalistoMT"/>
              </a:rPr>
              <a:t>kata </a:t>
            </a:r>
            <a:r>
              <a:rPr lang="en-US" sz="1600" i="1" dirty="0" err="1">
                <a:latin typeface="CalistoMT-Italic"/>
              </a:rPr>
              <a:t>perasa</a:t>
            </a:r>
            <a:r>
              <a:rPr lang="en-US" sz="1600" dirty="0">
                <a:latin typeface="CalistoMT"/>
              </a:rPr>
              <a:t>. Kata </a:t>
            </a:r>
            <a:r>
              <a:rPr lang="en-US" sz="1600" i="1" dirty="0" err="1">
                <a:latin typeface="CalistoMT-Italic"/>
              </a:rPr>
              <a:t>raba</a:t>
            </a:r>
            <a:r>
              <a:rPr lang="en-US" sz="1600" i="1" dirty="0">
                <a:latin typeface="CalistoMT-Italic"/>
              </a:rPr>
              <a:t> </a:t>
            </a:r>
            <a:r>
              <a:rPr lang="en-US" sz="1600" dirty="0" err="1">
                <a:latin typeface="CalistoMT"/>
              </a:rPr>
              <a:t>dibubuhi</a:t>
            </a:r>
            <a:r>
              <a:rPr lang="en-US" sz="1600" dirty="0">
                <a:latin typeface="CalistoMT"/>
              </a:rPr>
              <a:t> </a:t>
            </a:r>
            <a:r>
              <a:rPr lang="en-US" sz="1600" i="1" dirty="0" err="1">
                <a:latin typeface="CalistoMT-Italic"/>
              </a:rPr>
              <a:t>pe</a:t>
            </a:r>
            <a:r>
              <a:rPr lang="en-US" sz="1600" dirty="0">
                <a:latin typeface="CalistoMT"/>
              </a:rPr>
              <a:t>-, </a:t>
            </a:r>
            <a:r>
              <a:rPr lang="en-US" sz="1600" dirty="0" err="1">
                <a:latin typeface="CalistoMT"/>
              </a:rPr>
              <a:t>akan</a:t>
            </a:r>
            <a:r>
              <a:rPr lang="en-US" sz="1600" dirty="0">
                <a:latin typeface="CalistoMT"/>
              </a:rPr>
              <a:t> </a:t>
            </a:r>
            <a:r>
              <a:rPr lang="en-US" sz="1600" dirty="0" err="1">
                <a:latin typeface="CalistoMT"/>
              </a:rPr>
              <a:t>terbentuk</a:t>
            </a:r>
            <a:r>
              <a:rPr lang="en-US" sz="1600" dirty="0">
                <a:latin typeface="CalistoMT"/>
              </a:rPr>
              <a:t> kata </a:t>
            </a:r>
            <a:r>
              <a:rPr lang="en-US" sz="1600" i="1" dirty="0" err="1">
                <a:latin typeface="CalistoMT-Italic"/>
              </a:rPr>
              <a:t>peraba</a:t>
            </a:r>
            <a:r>
              <a:rPr lang="en-US" sz="1600" dirty="0">
                <a:latin typeface="CalistoMT"/>
              </a:rPr>
              <a:t>. </a:t>
            </a:r>
            <a:endParaRPr lang="en-US" sz="2800" b="1" dirty="0">
              <a:latin typeface="BodoniMT-Bold"/>
            </a:endParaRPr>
          </a:p>
          <a:p>
            <a:pPr algn="just"/>
            <a:endParaRPr lang="en-US" sz="2800" b="1" dirty="0" smtClean="0">
              <a:latin typeface="BodoniMT-Bold"/>
            </a:endParaRPr>
          </a:p>
          <a:p>
            <a:pPr algn="just"/>
            <a:r>
              <a:rPr lang="en-US" sz="2000" b="1" dirty="0" smtClean="0">
                <a:solidFill>
                  <a:srgbClr val="0070C0"/>
                </a:solidFill>
                <a:latin typeface="BodoniMT-Bold"/>
              </a:rPr>
              <a:t>DINAMIS</a:t>
            </a:r>
          </a:p>
          <a:p>
            <a:pPr algn="just"/>
            <a:r>
              <a:rPr lang="en-US" sz="1600" dirty="0" err="1" smtClean="0">
                <a:latin typeface="CalistoMT"/>
              </a:rPr>
              <a:t>Dinamis</a:t>
            </a:r>
            <a:r>
              <a:rPr lang="en-US" sz="1600" dirty="0" smtClean="0">
                <a:latin typeface="CalistoMT"/>
              </a:rPr>
              <a:t> </a:t>
            </a:r>
            <a:r>
              <a:rPr lang="en-US" sz="1600" dirty="0" err="1">
                <a:latin typeface="CalistoMT"/>
              </a:rPr>
              <a:t>artinya</a:t>
            </a:r>
            <a:r>
              <a:rPr lang="en-US" sz="1600" dirty="0">
                <a:latin typeface="CalistoMT"/>
              </a:rPr>
              <a:t> </a:t>
            </a:r>
            <a:r>
              <a:rPr lang="en-US" sz="1600" dirty="0" err="1">
                <a:latin typeface="CalistoMT"/>
              </a:rPr>
              <a:t>tidak</a:t>
            </a:r>
            <a:r>
              <a:rPr lang="en-US" sz="1600" dirty="0">
                <a:latin typeface="CalistoMT"/>
              </a:rPr>
              <a:t> </a:t>
            </a:r>
            <a:r>
              <a:rPr lang="en-US" sz="1600" dirty="0" err="1">
                <a:latin typeface="CalistoMT"/>
              </a:rPr>
              <a:t>statis</a:t>
            </a:r>
            <a:r>
              <a:rPr lang="en-US" sz="1600" dirty="0">
                <a:latin typeface="CalistoMT"/>
              </a:rPr>
              <a:t>, </a:t>
            </a:r>
            <a:r>
              <a:rPr lang="en-US" sz="1600" dirty="0" err="1">
                <a:latin typeface="CalistoMT"/>
              </a:rPr>
              <a:t>tidak</a:t>
            </a:r>
            <a:r>
              <a:rPr lang="en-US" sz="1600" dirty="0">
                <a:latin typeface="CalistoMT"/>
              </a:rPr>
              <a:t> </a:t>
            </a:r>
            <a:r>
              <a:rPr lang="en-US" sz="1600" dirty="0" err="1">
                <a:latin typeface="CalistoMT"/>
              </a:rPr>
              <a:t>kaku</a:t>
            </a:r>
            <a:r>
              <a:rPr lang="en-US" sz="1600" dirty="0">
                <a:latin typeface="CalistoMT"/>
              </a:rPr>
              <a:t>. </a:t>
            </a:r>
            <a:r>
              <a:rPr lang="en-US" sz="1600" dirty="0" err="1">
                <a:latin typeface="CalistoMT"/>
              </a:rPr>
              <a:t>Bahasa</a:t>
            </a:r>
            <a:r>
              <a:rPr lang="en-US" sz="1600" dirty="0">
                <a:latin typeface="CalistoMT"/>
              </a:rPr>
              <a:t> </a:t>
            </a:r>
            <a:r>
              <a:rPr lang="en-US" sz="1600" dirty="0" err="1">
                <a:latin typeface="CalistoMT"/>
              </a:rPr>
              <a:t>baku</a:t>
            </a:r>
            <a:r>
              <a:rPr lang="en-US" sz="1600" dirty="0">
                <a:latin typeface="CalistoMT"/>
              </a:rPr>
              <a:t> </a:t>
            </a:r>
            <a:r>
              <a:rPr lang="en-US" sz="1600" dirty="0" err="1">
                <a:latin typeface="CalistoMT"/>
              </a:rPr>
              <a:t>tidak</a:t>
            </a:r>
            <a:r>
              <a:rPr lang="en-US" sz="1600" dirty="0">
                <a:latin typeface="CalistoMT"/>
              </a:rPr>
              <a:t> </a:t>
            </a:r>
            <a:r>
              <a:rPr lang="en-US" sz="1600" dirty="0" err="1">
                <a:latin typeface="CalistoMT"/>
              </a:rPr>
              <a:t>menghendaki</a:t>
            </a:r>
            <a:r>
              <a:rPr lang="en-US" sz="1600" dirty="0">
                <a:latin typeface="CalistoMT"/>
              </a:rPr>
              <a:t> </a:t>
            </a:r>
            <a:r>
              <a:rPr lang="en-US" sz="1600" dirty="0" err="1">
                <a:latin typeface="CalistoMT"/>
              </a:rPr>
              <a:t>adanya</a:t>
            </a:r>
            <a:r>
              <a:rPr lang="en-US" sz="1600" dirty="0">
                <a:latin typeface="CalistoMT"/>
              </a:rPr>
              <a:t> </a:t>
            </a:r>
            <a:r>
              <a:rPr lang="en-US" sz="1600" dirty="0" err="1" smtClean="0">
                <a:latin typeface="CalistoMT"/>
              </a:rPr>
              <a:t>bentuk</a:t>
            </a:r>
            <a:r>
              <a:rPr lang="en-US" sz="1600" dirty="0" smtClean="0">
                <a:latin typeface="CalistoMT"/>
              </a:rPr>
              <a:t> </a:t>
            </a:r>
            <a:r>
              <a:rPr lang="en-US" sz="1600" dirty="0" err="1" smtClean="0">
                <a:latin typeface="CalistoMT"/>
              </a:rPr>
              <a:t>mati</a:t>
            </a:r>
            <a:r>
              <a:rPr lang="en-US" sz="1600" dirty="0">
                <a:latin typeface="CalistoMT"/>
              </a:rPr>
              <a:t>. Kata </a:t>
            </a:r>
            <a:r>
              <a:rPr lang="en-US" sz="1600" i="1" dirty="0" err="1">
                <a:latin typeface="CalistoMT-Italic"/>
              </a:rPr>
              <a:t>langganan</a:t>
            </a:r>
            <a:r>
              <a:rPr lang="en-US" sz="1600" i="1" dirty="0">
                <a:latin typeface="CalistoMT-Italic"/>
              </a:rPr>
              <a:t> </a:t>
            </a:r>
            <a:r>
              <a:rPr lang="en-US" sz="1600" dirty="0" err="1">
                <a:latin typeface="CalistoMT"/>
              </a:rPr>
              <a:t>mempunyai</a:t>
            </a:r>
            <a:r>
              <a:rPr lang="en-US" sz="1600" dirty="0">
                <a:latin typeface="CalistoMT"/>
              </a:rPr>
              <a:t> </a:t>
            </a:r>
            <a:r>
              <a:rPr lang="en-US" sz="1600" dirty="0" err="1">
                <a:latin typeface="CalistoMT"/>
              </a:rPr>
              <a:t>makna</a:t>
            </a:r>
            <a:r>
              <a:rPr lang="en-US" sz="1600" dirty="0">
                <a:latin typeface="CalistoMT"/>
              </a:rPr>
              <a:t> </a:t>
            </a:r>
            <a:r>
              <a:rPr lang="en-US" sz="1600" dirty="0" err="1">
                <a:latin typeface="CalistoMT"/>
              </a:rPr>
              <a:t>ganda</a:t>
            </a:r>
            <a:r>
              <a:rPr lang="en-US" sz="1600" dirty="0">
                <a:latin typeface="CalistoMT"/>
              </a:rPr>
              <a:t>, </a:t>
            </a:r>
            <a:r>
              <a:rPr lang="en-US" sz="1600" dirty="0" err="1">
                <a:latin typeface="CalistoMT"/>
              </a:rPr>
              <a:t>yaitu</a:t>
            </a:r>
            <a:r>
              <a:rPr lang="en-US" sz="1600" dirty="0">
                <a:latin typeface="CalistoMT"/>
              </a:rPr>
              <a:t> orang yang </a:t>
            </a:r>
            <a:r>
              <a:rPr lang="en-US" sz="1600" dirty="0" err="1">
                <a:latin typeface="CalistoMT"/>
              </a:rPr>
              <a:t>berlangganan</a:t>
            </a:r>
            <a:r>
              <a:rPr lang="en-US" sz="1600" dirty="0">
                <a:latin typeface="CalistoMT"/>
              </a:rPr>
              <a:t> </a:t>
            </a:r>
            <a:r>
              <a:rPr lang="en-US" sz="1600" dirty="0" err="1" smtClean="0">
                <a:latin typeface="CalistoMT"/>
              </a:rPr>
              <a:t>dan</a:t>
            </a:r>
            <a:r>
              <a:rPr lang="en-US" sz="1600" dirty="0" smtClean="0">
                <a:latin typeface="CalistoMT"/>
              </a:rPr>
              <a:t> </a:t>
            </a:r>
            <a:r>
              <a:rPr lang="en-US" sz="1600" dirty="0" err="1" smtClean="0">
                <a:latin typeface="CalistoMT"/>
              </a:rPr>
              <a:t>toko</a:t>
            </a:r>
            <a:r>
              <a:rPr lang="en-US" sz="1600" dirty="0" smtClean="0">
                <a:latin typeface="CalistoMT"/>
              </a:rPr>
              <a:t> </a:t>
            </a:r>
            <a:r>
              <a:rPr lang="en-US" sz="1600" dirty="0" err="1">
                <a:latin typeface="CalistoMT"/>
              </a:rPr>
              <a:t>tempat</a:t>
            </a:r>
            <a:r>
              <a:rPr lang="en-US" sz="1600" dirty="0">
                <a:latin typeface="CalistoMT"/>
              </a:rPr>
              <a:t> </a:t>
            </a:r>
            <a:r>
              <a:rPr lang="en-US" sz="1600" dirty="0" err="1">
                <a:latin typeface="CalistoMT"/>
              </a:rPr>
              <a:t>langganan</a:t>
            </a:r>
            <a:r>
              <a:rPr lang="en-US" sz="1600" dirty="0">
                <a:latin typeface="CalistoMT"/>
              </a:rPr>
              <a:t>. </a:t>
            </a:r>
            <a:r>
              <a:rPr lang="en-US" sz="1600" dirty="0" err="1">
                <a:latin typeface="CalistoMT"/>
              </a:rPr>
              <a:t>Dalam</a:t>
            </a:r>
            <a:r>
              <a:rPr lang="en-US" sz="1600" dirty="0">
                <a:latin typeface="CalistoMT"/>
              </a:rPr>
              <a:t> </a:t>
            </a:r>
            <a:r>
              <a:rPr lang="en-US" sz="1600" dirty="0" err="1">
                <a:latin typeface="CalistoMT"/>
              </a:rPr>
              <a:t>hal</a:t>
            </a:r>
            <a:r>
              <a:rPr lang="en-US" sz="1600" dirty="0">
                <a:latin typeface="CalistoMT"/>
              </a:rPr>
              <a:t> </a:t>
            </a:r>
            <a:r>
              <a:rPr lang="en-US" sz="1600" dirty="0" err="1">
                <a:latin typeface="CalistoMT"/>
              </a:rPr>
              <a:t>ini</a:t>
            </a:r>
            <a:r>
              <a:rPr lang="en-US" sz="1600" dirty="0">
                <a:latin typeface="CalistoMT"/>
              </a:rPr>
              <a:t>, </a:t>
            </a:r>
            <a:r>
              <a:rPr lang="en-US" sz="1600" dirty="0" err="1">
                <a:latin typeface="CalistoMT"/>
              </a:rPr>
              <a:t>tokonya</a:t>
            </a:r>
            <a:r>
              <a:rPr lang="en-US" sz="1600" dirty="0">
                <a:latin typeface="CalistoMT"/>
              </a:rPr>
              <a:t> </a:t>
            </a:r>
            <a:r>
              <a:rPr lang="en-US" sz="1600" dirty="0" err="1">
                <a:latin typeface="CalistoMT"/>
              </a:rPr>
              <a:t>disebut</a:t>
            </a:r>
            <a:r>
              <a:rPr lang="en-US" sz="1600" dirty="0">
                <a:latin typeface="CalistoMT"/>
              </a:rPr>
              <a:t> </a:t>
            </a:r>
            <a:r>
              <a:rPr lang="en-US" sz="1600" i="1" dirty="0" err="1">
                <a:latin typeface="CalistoMT-Italic"/>
              </a:rPr>
              <a:t>langganan</a:t>
            </a:r>
            <a:r>
              <a:rPr lang="en-US" sz="1600" i="1" dirty="0">
                <a:latin typeface="CalistoMT-Italic"/>
              </a:rPr>
              <a:t> </a:t>
            </a:r>
            <a:r>
              <a:rPr lang="en-US" sz="1600" dirty="0" err="1">
                <a:latin typeface="CalistoMT"/>
              </a:rPr>
              <a:t>dan</a:t>
            </a:r>
            <a:r>
              <a:rPr lang="en-US" sz="1600" dirty="0">
                <a:latin typeface="CalistoMT"/>
              </a:rPr>
              <a:t> orang </a:t>
            </a:r>
            <a:r>
              <a:rPr lang="en-US" sz="1600" dirty="0" smtClean="0">
                <a:latin typeface="CalistoMT"/>
              </a:rPr>
              <a:t>yang </a:t>
            </a:r>
            <a:r>
              <a:rPr lang="en-US" sz="1600" dirty="0" err="1" smtClean="0">
                <a:latin typeface="CalistoMT"/>
              </a:rPr>
              <a:t>berlangganan</a:t>
            </a:r>
            <a:r>
              <a:rPr lang="en-US" sz="1600" dirty="0" smtClean="0">
                <a:latin typeface="CalistoMT"/>
              </a:rPr>
              <a:t> </a:t>
            </a:r>
            <a:r>
              <a:rPr lang="en-US" sz="1600" dirty="0" err="1">
                <a:latin typeface="CalistoMT"/>
              </a:rPr>
              <a:t>itu</a:t>
            </a:r>
            <a:r>
              <a:rPr lang="en-US" sz="1600" dirty="0">
                <a:latin typeface="CalistoMT"/>
              </a:rPr>
              <a:t> </a:t>
            </a:r>
            <a:r>
              <a:rPr lang="en-US" sz="1600" dirty="0" err="1">
                <a:latin typeface="CalistoMT"/>
              </a:rPr>
              <a:t>disebut</a:t>
            </a:r>
            <a:r>
              <a:rPr lang="en-US" sz="1600" dirty="0">
                <a:latin typeface="CalistoMT"/>
              </a:rPr>
              <a:t> </a:t>
            </a:r>
            <a:r>
              <a:rPr lang="en-US" sz="1600" i="1" dirty="0" err="1">
                <a:latin typeface="CalistoMT-Italic"/>
              </a:rPr>
              <a:t>pelanggan</a:t>
            </a:r>
            <a:r>
              <a:rPr lang="en-US" sz="1600" i="1" dirty="0">
                <a:latin typeface="CalistoMT-Italic"/>
              </a:rPr>
              <a:t>.</a:t>
            </a:r>
          </a:p>
          <a:p>
            <a:pPr algn="just"/>
            <a:endParaRPr lang="en-US" sz="1600" dirty="0"/>
          </a:p>
        </p:txBody>
      </p:sp>
    </p:spTree>
    <p:extLst>
      <p:ext uri="{BB962C8B-B14F-4D97-AF65-F5344CB8AC3E}">
        <p14:creationId xmlns:p14="http://schemas.microsoft.com/office/powerpoint/2010/main" val="163055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4" descr="Image result for bank bukopin"/>
          <p:cNvSpPr>
            <a:spLocks noChangeAspect="1" noChangeArrowheads="1"/>
          </p:cNvSpPr>
          <p:nvPr/>
        </p:nvSpPr>
        <p:spPr bwMode="auto">
          <a:xfrm>
            <a:off x="155575" y="427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AutoShape 6" descr="Image result for bank bukopin"/>
          <p:cNvSpPr>
            <a:spLocks noChangeAspect="1" noChangeArrowheads="1"/>
          </p:cNvSpPr>
          <p:nvPr/>
        </p:nvSpPr>
        <p:spPr bwMode="auto">
          <a:xfrm>
            <a:off x="307975" y="5794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 name="Rectangle 2">
            <a:extLst>
              <a:ext uri="{FF2B5EF4-FFF2-40B4-BE49-F238E27FC236}">
                <a16:creationId xmlns="" xmlns:a16="http://schemas.microsoft.com/office/drawing/2014/main" id="{C564C3B3-AC8E-45E2-9113-04BC3D4EE877}"/>
              </a:ext>
            </a:extLst>
          </p:cNvPr>
          <p:cNvSpPr/>
          <p:nvPr/>
        </p:nvSpPr>
        <p:spPr>
          <a:xfrm>
            <a:off x="1028700" y="1752600"/>
            <a:ext cx="7734300" cy="461665"/>
          </a:xfrm>
          <a:prstGeom prst="rect">
            <a:avLst/>
          </a:prstGeom>
        </p:spPr>
        <p:txBody>
          <a:bodyPr wrap="square">
            <a:spAutoFit/>
          </a:bodyPr>
          <a:lstStyle/>
          <a:p>
            <a:r>
              <a:rPr lang="en-US" sz="2400" b="1" dirty="0" smtClean="0">
                <a:solidFill>
                  <a:srgbClr val="0070C0"/>
                </a:solidFill>
                <a:latin typeface="Arial" panose="020B0604020202020204" pitchFamily="34" charset="0"/>
                <a:ea typeface="Cambria" panose="02040503050406030204" pitchFamily="18" charset="0"/>
                <a:cs typeface="Arial" panose="020B0604020202020204" pitchFamily="34" charset="0"/>
              </a:rPr>
              <a:t>BERBAHASA INDONESIA YANG BENAR</a:t>
            </a:r>
            <a:endParaRPr lang="en-US" sz="2400" b="1" dirty="0">
              <a:solidFill>
                <a:srgbClr val="0070C0"/>
              </a:solidFill>
              <a:latin typeface="Arial" panose="020B0604020202020204" pitchFamily="34" charset="0"/>
              <a:ea typeface="Cambria" panose="02040503050406030204" pitchFamily="18" charset="0"/>
              <a:cs typeface="Arial" panose="020B0604020202020204" pitchFamily="34" charset="0"/>
            </a:endParaRPr>
          </a:p>
        </p:txBody>
      </p:sp>
      <p:sp>
        <p:nvSpPr>
          <p:cNvPr id="9" name="Title 1"/>
          <p:cNvSpPr txBox="1">
            <a:spLocks/>
          </p:cNvSpPr>
          <p:nvPr/>
        </p:nvSpPr>
        <p:spPr>
          <a:xfrm>
            <a:off x="5791200" y="457200"/>
            <a:ext cx="307848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KONTEN</a:t>
            </a:r>
            <a:endParaRPr kumimoji="0" lang="en-US" sz="2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5" name="Rectangle 4"/>
          <p:cNvSpPr/>
          <p:nvPr/>
        </p:nvSpPr>
        <p:spPr>
          <a:xfrm>
            <a:off x="1071562" y="2904827"/>
            <a:ext cx="8105775" cy="2923877"/>
          </a:xfrm>
          <a:prstGeom prst="rect">
            <a:avLst/>
          </a:prstGeom>
        </p:spPr>
        <p:txBody>
          <a:bodyPr wrap="square">
            <a:spAutoFit/>
          </a:bodyPr>
          <a:lstStyle/>
          <a:p>
            <a:r>
              <a:rPr lang="en-US" sz="2000" b="1" dirty="0" smtClean="0">
                <a:solidFill>
                  <a:srgbClr val="0070C0"/>
                </a:solidFill>
                <a:latin typeface="BodoniMT-Bold"/>
              </a:rPr>
              <a:t>CENDEKIA</a:t>
            </a:r>
          </a:p>
          <a:p>
            <a:pPr algn="just"/>
            <a:r>
              <a:rPr lang="en-US" sz="1600" dirty="0" err="1" smtClean="0">
                <a:latin typeface="CalistoMT"/>
              </a:rPr>
              <a:t>Ragam</a:t>
            </a:r>
            <a:r>
              <a:rPr lang="en-US" sz="1600" dirty="0" smtClean="0">
                <a:latin typeface="CalistoMT"/>
              </a:rPr>
              <a:t> </a:t>
            </a:r>
            <a:r>
              <a:rPr lang="en-US" sz="1600" dirty="0" err="1">
                <a:latin typeface="CalistoMT"/>
              </a:rPr>
              <a:t>baku</a:t>
            </a:r>
            <a:r>
              <a:rPr lang="en-US" sz="1600" dirty="0">
                <a:latin typeface="CalistoMT"/>
              </a:rPr>
              <a:t> </a:t>
            </a:r>
            <a:r>
              <a:rPr lang="en-US" sz="1600" dirty="0" err="1">
                <a:latin typeface="CalistoMT"/>
              </a:rPr>
              <a:t>bersifat</a:t>
            </a:r>
            <a:r>
              <a:rPr lang="en-US" sz="1600" dirty="0">
                <a:latin typeface="CalistoMT"/>
              </a:rPr>
              <a:t> </a:t>
            </a:r>
            <a:r>
              <a:rPr lang="en-US" sz="1600" dirty="0" err="1">
                <a:latin typeface="CalistoMT"/>
              </a:rPr>
              <a:t>cendekia</a:t>
            </a:r>
            <a:r>
              <a:rPr lang="en-US" sz="1600" dirty="0">
                <a:latin typeface="CalistoMT"/>
              </a:rPr>
              <a:t> </a:t>
            </a:r>
            <a:r>
              <a:rPr lang="en-US" sz="1600" dirty="0" err="1">
                <a:latin typeface="CalistoMT"/>
              </a:rPr>
              <a:t>karena</a:t>
            </a:r>
            <a:r>
              <a:rPr lang="en-US" sz="1600" dirty="0">
                <a:latin typeface="CalistoMT"/>
              </a:rPr>
              <a:t> </a:t>
            </a:r>
            <a:r>
              <a:rPr lang="en-US" sz="1600" dirty="0" err="1">
                <a:latin typeface="CalistoMT"/>
              </a:rPr>
              <a:t>ragam</a:t>
            </a:r>
            <a:r>
              <a:rPr lang="en-US" sz="1600" dirty="0">
                <a:latin typeface="CalistoMT"/>
              </a:rPr>
              <a:t> </a:t>
            </a:r>
            <a:r>
              <a:rPr lang="en-US" sz="1600" dirty="0" err="1">
                <a:latin typeface="CalistoMT"/>
              </a:rPr>
              <a:t>baku</a:t>
            </a:r>
            <a:r>
              <a:rPr lang="en-US" sz="1600" dirty="0">
                <a:latin typeface="CalistoMT"/>
              </a:rPr>
              <a:t> </a:t>
            </a:r>
            <a:r>
              <a:rPr lang="en-US" sz="1600" dirty="0" err="1">
                <a:latin typeface="CalistoMT"/>
              </a:rPr>
              <a:t>dipakai</a:t>
            </a:r>
            <a:r>
              <a:rPr lang="en-US" sz="1600" dirty="0">
                <a:latin typeface="CalistoMT"/>
              </a:rPr>
              <a:t> </a:t>
            </a:r>
            <a:r>
              <a:rPr lang="en-US" sz="1600" dirty="0" err="1">
                <a:latin typeface="CalistoMT"/>
              </a:rPr>
              <a:t>pada</a:t>
            </a:r>
            <a:r>
              <a:rPr lang="en-US" sz="1600" dirty="0">
                <a:latin typeface="CalistoMT"/>
              </a:rPr>
              <a:t> </a:t>
            </a:r>
            <a:r>
              <a:rPr lang="en-US" sz="1600" dirty="0" err="1">
                <a:latin typeface="CalistoMT"/>
              </a:rPr>
              <a:t>tempat-tempat</a:t>
            </a:r>
            <a:r>
              <a:rPr lang="en-US" sz="1600" dirty="0">
                <a:latin typeface="CalistoMT"/>
              </a:rPr>
              <a:t> </a:t>
            </a:r>
            <a:r>
              <a:rPr lang="en-US" sz="1600" dirty="0" err="1" smtClean="0">
                <a:latin typeface="CalistoMT"/>
              </a:rPr>
              <a:t>resmi</a:t>
            </a:r>
            <a:r>
              <a:rPr lang="en-US" sz="1600" dirty="0" smtClean="0">
                <a:latin typeface="CalistoMT"/>
              </a:rPr>
              <a:t>. </a:t>
            </a:r>
            <a:r>
              <a:rPr lang="sv-SE" sz="1600" dirty="0" smtClean="0">
                <a:latin typeface="CalistoMT"/>
              </a:rPr>
              <a:t>Pewujud </a:t>
            </a:r>
            <a:r>
              <a:rPr lang="sv-SE" sz="1600" dirty="0">
                <a:latin typeface="CalistoMT"/>
              </a:rPr>
              <a:t>ragam baku ini adalah orang-orang yang terpelajar. </a:t>
            </a:r>
            <a:r>
              <a:rPr lang="sv-SE" sz="1600" dirty="0" smtClean="0">
                <a:latin typeface="CalistoMT"/>
              </a:rPr>
              <a:t>Ragam baku </a:t>
            </a:r>
            <a:r>
              <a:rPr lang="sv-SE" sz="1600" dirty="0">
                <a:latin typeface="CalistoMT"/>
              </a:rPr>
              <a:t>dapat </a:t>
            </a:r>
            <a:r>
              <a:rPr lang="sv-SE" sz="1600" dirty="0" smtClean="0">
                <a:latin typeface="CalistoMT"/>
              </a:rPr>
              <a:t>dengan </a:t>
            </a:r>
            <a:r>
              <a:rPr lang="en-US" sz="1600" dirty="0" err="1" smtClean="0">
                <a:latin typeface="CalistoMT"/>
              </a:rPr>
              <a:t>tepat</a:t>
            </a:r>
            <a:r>
              <a:rPr lang="en-US" sz="1600" dirty="0" smtClean="0">
                <a:latin typeface="CalistoMT"/>
              </a:rPr>
              <a:t> </a:t>
            </a:r>
            <a:r>
              <a:rPr lang="en-US" sz="1600" dirty="0" err="1">
                <a:latin typeface="CalistoMT"/>
              </a:rPr>
              <a:t>memberikan</a:t>
            </a:r>
            <a:r>
              <a:rPr lang="en-US" sz="1600" dirty="0">
                <a:latin typeface="CalistoMT"/>
              </a:rPr>
              <a:t> </a:t>
            </a:r>
            <a:r>
              <a:rPr lang="en-US" sz="1600" dirty="0" err="1">
                <a:latin typeface="CalistoMT"/>
              </a:rPr>
              <a:t>gambaran</a:t>
            </a:r>
            <a:r>
              <a:rPr lang="en-US" sz="1600" dirty="0">
                <a:latin typeface="CalistoMT"/>
              </a:rPr>
              <a:t> </a:t>
            </a:r>
            <a:r>
              <a:rPr lang="en-US" sz="1600" dirty="0" err="1">
                <a:latin typeface="CalistoMT"/>
              </a:rPr>
              <a:t>apa</a:t>
            </a:r>
            <a:r>
              <a:rPr lang="en-US" sz="1600" dirty="0">
                <a:latin typeface="CalistoMT"/>
              </a:rPr>
              <a:t> yang </a:t>
            </a:r>
            <a:r>
              <a:rPr lang="en-US" sz="1600" dirty="0" err="1">
                <a:latin typeface="CalistoMT"/>
              </a:rPr>
              <a:t>ada</a:t>
            </a:r>
            <a:r>
              <a:rPr lang="en-US" sz="1600" dirty="0">
                <a:latin typeface="CalistoMT"/>
              </a:rPr>
              <a:t> </a:t>
            </a:r>
            <a:r>
              <a:rPr lang="en-US" sz="1600" dirty="0" err="1">
                <a:latin typeface="CalistoMT"/>
              </a:rPr>
              <a:t>dalam</a:t>
            </a:r>
            <a:r>
              <a:rPr lang="en-US" sz="1600" dirty="0">
                <a:latin typeface="CalistoMT"/>
              </a:rPr>
              <a:t> </a:t>
            </a:r>
            <a:r>
              <a:rPr lang="en-US" sz="1600" dirty="0" err="1">
                <a:latin typeface="CalistoMT"/>
              </a:rPr>
              <a:t>otak</a:t>
            </a:r>
            <a:r>
              <a:rPr lang="en-US" sz="1600" dirty="0">
                <a:latin typeface="CalistoMT"/>
              </a:rPr>
              <a:t> </a:t>
            </a:r>
            <a:r>
              <a:rPr lang="en-US" sz="1600" dirty="0" err="1">
                <a:latin typeface="CalistoMT"/>
              </a:rPr>
              <a:t>pembicara</a:t>
            </a:r>
            <a:r>
              <a:rPr lang="en-US" sz="1600" dirty="0">
                <a:latin typeface="CalistoMT"/>
              </a:rPr>
              <a:t> </a:t>
            </a:r>
            <a:r>
              <a:rPr lang="en-US" sz="1600" dirty="0" err="1">
                <a:latin typeface="CalistoMT"/>
              </a:rPr>
              <a:t>atau</a:t>
            </a:r>
            <a:r>
              <a:rPr lang="en-US" sz="1600" dirty="0">
                <a:latin typeface="CalistoMT"/>
              </a:rPr>
              <a:t> </a:t>
            </a:r>
            <a:r>
              <a:rPr lang="en-US" sz="1600" dirty="0" err="1">
                <a:latin typeface="CalistoMT"/>
              </a:rPr>
              <a:t>penulis</a:t>
            </a:r>
            <a:r>
              <a:rPr lang="en-US" sz="1600" dirty="0">
                <a:latin typeface="CalistoMT"/>
              </a:rPr>
              <a:t>.</a:t>
            </a:r>
          </a:p>
          <a:p>
            <a:endParaRPr lang="en-US" sz="1600" dirty="0" smtClean="0">
              <a:latin typeface="CalistoMT"/>
            </a:endParaRPr>
          </a:p>
          <a:p>
            <a:r>
              <a:rPr lang="en-US" sz="2000" b="1" dirty="0" smtClean="0">
                <a:solidFill>
                  <a:srgbClr val="0070C0"/>
                </a:solidFill>
                <a:latin typeface="CalistoMT"/>
              </a:rPr>
              <a:t>SEARAGAM</a:t>
            </a:r>
          </a:p>
          <a:p>
            <a:pPr algn="just"/>
            <a:r>
              <a:rPr lang="en-US" sz="1600" dirty="0" err="1" smtClean="0">
                <a:latin typeface="CalistoMT"/>
              </a:rPr>
              <a:t>Ragam</a:t>
            </a:r>
            <a:r>
              <a:rPr lang="en-US" sz="1600" dirty="0" smtClean="0">
                <a:latin typeface="CalistoMT"/>
              </a:rPr>
              <a:t> </a:t>
            </a:r>
            <a:r>
              <a:rPr lang="en-US" sz="1600" dirty="0" err="1">
                <a:latin typeface="CalistoMT"/>
              </a:rPr>
              <a:t>baku</a:t>
            </a:r>
            <a:r>
              <a:rPr lang="en-US" sz="1600" dirty="0">
                <a:latin typeface="CalistoMT"/>
              </a:rPr>
              <a:t> </a:t>
            </a:r>
            <a:r>
              <a:rPr lang="en-US" sz="1600" dirty="0" err="1">
                <a:latin typeface="CalistoMT"/>
              </a:rPr>
              <a:t>bersifat</a:t>
            </a:r>
            <a:r>
              <a:rPr lang="en-US" sz="1600" dirty="0">
                <a:latin typeface="CalistoMT"/>
              </a:rPr>
              <a:t> </a:t>
            </a:r>
            <a:r>
              <a:rPr lang="en-US" sz="1600" dirty="0" err="1">
                <a:latin typeface="CalistoMT"/>
              </a:rPr>
              <a:t>seragam</a:t>
            </a:r>
            <a:r>
              <a:rPr lang="en-US" sz="1600" dirty="0">
                <a:latin typeface="CalistoMT"/>
              </a:rPr>
              <a:t>. </a:t>
            </a:r>
            <a:r>
              <a:rPr lang="en-US" sz="1600" dirty="0" err="1">
                <a:latin typeface="CalistoMT"/>
              </a:rPr>
              <a:t>Pada</a:t>
            </a:r>
            <a:r>
              <a:rPr lang="en-US" sz="1600" dirty="0">
                <a:latin typeface="CalistoMT"/>
              </a:rPr>
              <a:t> </a:t>
            </a:r>
            <a:r>
              <a:rPr lang="en-US" sz="1600" dirty="0" err="1">
                <a:latin typeface="CalistoMT"/>
              </a:rPr>
              <a:t>hakikatnya</a:t>
            </a:r>
            <a:r>
              <a:rPr lang="en-US" sz="1600" dirty="0">
                <a:latin typeface="CalistoMT"/>
              </a:rPr>
              <a:t>, proses </a:t>
            </a:r>
            <a:r>
              <a:rPr lang="en-US" sz="1600" dirty="0" err="1">
                <a:latin typeface="CalistoMT"/>
              </a:rPr>
              <a:t>pembakuan</a:t>
            </a:r>
            <a:r>
              <a:rPr lang="en-US" sz="1600" dirty="0">
                <a:latin typeface="CalistoMT"/>
              </a:rPr>
              <a:t> </a:t>
            </a:r>
            <a:r>
              <a:rPr lang="en-US" sz="1600" dirty="0" err="1">
                <a:latin typeface="CalistoMT"/>
              </a:rPr>
              <a:t>bahasa</a:t>
            </a:r>
            <a:r>
              <a:rPr lang="en-US" sz="1600" dirty="0">
                <a:latin typeface="CalistoMT"/>
              </a:rPr>
              <a:t> </a:t>
            </a:r>
            <a:r>
              <a:rPr lang="en-US" sz="1600" dirty="0" err="1">
                <a:latin typeface="CalistoMT"/>
              </a:rPr>
              <a:t>adalah</a:t>
            </a:r>
            <a:r>
              <a:rPr lang="en-US" sz="1600" dirty="0">
                <a:latin typeface="CalistoMT"/>
              </a:rPr>
              <a:t> </a:t>
            </a:r>
            <a:r>
              <a:rPr lang="en-US" sz="1600" dirty="0" smtClean="0">
                <a:latin typeface="CalistoMT"/>
              </a:rPr>
              <a:t>proses </a:t>
            </a:r>
            <a:r>
              <a:rPr lang="en-US" sz="1600" dirty="0" err="1" smtClean="0">
                <a:latin typeface="CalistoMT"/>
              </a:rPr>
              <a:t>penyeragamaan</a:t>
            </a:r>
            <a:r>
              <a:rPr lang="en-US" sz="1600" dirty="0" smtClean="0">
                <a:latin typeface="CalistoMT"/>
              </a:rPr>
              <a:t> </a:t>
            </a:r>
            <a:r>
              <a:rPr lang="en-US" sz="1600" dirty="0" err="1">
                <a:latin typeface="CalistoMT"/>
              </a:rPr>
              <a:t>bahasa</a:t>
            </a:r>
            <a:r>
              <a:rPr lang="en-US" sz="1600" dirty="0">
                <a:latin typeface="CalistoMT"/>
              </a:rPr>
              <a:t>. </a:t>
            </a:r>
            <a:r>
              <a:rPr lang="en-US" sz="1600" dirty="0" err="1">
                <a:latin typeface="CalistoMT"/>
              </a:rPr>
              <a:t>Dengan</a:t>
            </a:r>
            <a:r>
              <a:rPr lang="en-US" sz="1600" dirty="0">
                <a:latin typeface="CalistoMT"/>
              </a:rPr>
              <a:t> kata lain, </a:t>
            </a:r>
            <a:r>
              <a:rPr lang="en-US" sz="1600" dirty="0" err="1">
                <a:latin typeface="CalistoMT"/>
              </a:rPr>
              <a:t>pembakuan</a:t>
            </a:r>
            <a:r>
              <a:rPr lang="en-US" sz="1600" dirty="0">
                <a:latin typeface="CalistoMT"/>
              </a:rPr>
              <a:t> </a:t>
            </a:r>
            <a:r>
              <a:rPr lang="en-US" sz="1600" dirty="0" err="1">
                <a:latin typeface="CalistoMT"/>
              </a:rPr>
              <a:t>bahasa</a:t>
            </a:r>
            <a:r>
              <a:rPr lang="en-US" sz="1600" dirty="0">
                <a:latin typeface="CalistoMT"/>
              </a:rPr>
              <a:t> </a:t>
            </a:r>
            <a:r>
              <a:rPr lang="en-US" sz="1600" dirty="0" err="1">
                <a:latin typeface="CalistoMT"/>
              </a:rPr>
              <a:t>adalah</a:t>
            </a:r>
            <a:r>
              <a:rPr lang="en-US" sz="1600" dirty="0">
                <a:latin typeface="CalistoMT"/>
              </a:rPr>
              <a:t> </a:t>
            </a:r>
            <a:r>
              <a:rPr lang="en-US" sz="1600" dirty="0" err="1">
                <a:latin typeface="CalistoMT"/>
              </a:rPr>
              <a:t>pencarian</a:t>
            </a:r>
            <a:r>
              <a:rPr lang="en-US" sz="1600" dirty="0">
                <a:latin typeface="CalistoMT"/>
              </a:rPr>
              <a:t> </a:t>
            </a:r>
            <a:r>
              <a:rPr lang="en-US" sz="1600" dirty="0" err="1" smtClean="0">
                <a:latin typeface="CalistoMT"/>
              </a:rPr>
              <a:t>keseragaman</a:t>
            </a:r>
            <a:r>
              <a:rPr lang="en-US" sz="1600" dirty="0">
                <a:latin typeface="CalistoMT"/>
              </a:rPr>
              <a:t>. </a:t>
            </a:r>
            <a:endParaRPr lang="en-US" sz="1600" dirty="0" smtClean="0">
              <a:latin typeface="CalistoMT"/>
            </a:endParaRPr>
          </a:p>
          <a:p>
            <a:pPr algn="just"/>
            <a:r>
              <a:rPr lang="en-US" sz="1600" dirty="0" err="1" smtClean="0">
                <a:latin typeface="CalistoMT"/>
              </a:rPr>
              <a:t>Contoh</a:t>
            </a:r>
            <a:r>
              <a:rPr lang="en-US" sz="1600" dirty="0" smtClean="0">
                <a:latin typeface="CalistoMT"/>
              </a:rPr>
              <a:t>: </a:t>
            </a:r>
            <a:r>
              <a:rPr lang="en-US" sz="1600" dirty="0" err="1" smtClean="0">
                <a:latin typeface="CalistoMT"/>
              </a:rPr>
              <a:t>Pelayan</a:t>
            </a:r>
            <a:r>
              <a:rPr lang="en-US" sz="1600" dirty="0" smtClean="0">
                <a:latin typeface="CalistoMT"/>
              </a:rPr>
              <a:t> </a:t>
            </a:r>
            <a:r>
              <a:rPr lang="en-US" sz="1600" dirty="0" err="1">
                <a:latin typeface="CalistoMT"/>
              </a:rPr>
              <a:t>kapal</a:t>
            </a:r>
            <a:r>
              <a:rPr lang="en-US" sz="1600" dirty="0">
                <a:latin typeface="CalistoMT"/>
              </a:rPr>
              <a:t> </a:t>
            </a:r>
            <a:r>
              <a:rPr lang="en-US" sz="1600" dirty="0" err="1">
                <a:latin typeface="CalistoMT"/>
              </a:rPr>
              <a:t>terbang</a:t>
            </a:r>
            <a:r>
              <a:rPr lang="en-US" sz="1600" dirty="0">
                <a:latin typeface="CalistoMT"/>
              </a:rPr>
              <a:t> </a:t>
            </a:r>
            <a:r>
              <a:rPr lang="en-US" sz="1600" dirty="0" err="1">
                <a:latin typeface="CalistoMT"/>
              </a:rPr>
              <a:t>dianjurkan</a:t>
            </a:r>
            <a:r>
              <a:rPr lang="en-US" sz="1600" dirty="0">
                <a:latin typeface="CalistoMT"/>
              </a:rPr>
              <a:t> </a:t>
            </a:r>
            <a:r>
              <a:rPr lang="en-US" sz="1600" dirty="0" err="1">
                <a:latin typeface="CalistoMT"/>
              </a:rPr>
              <a:t>untuk</a:t>
            </a:r>
            <a:r>
              <a:rPr lang="en-US" sz="1600" dirty="0">
                <a:latin typeface="CalistoMT"/>
              </a:rPr>
              <a:t> </a:t>
            </a:r>
            <a:r>
              <a:rPr lang="en-US" sz="1600" dirty="0" err="1">
                <a:latin typeface="CalistoMT"/>
              </a:rPr>
              <a:t>memakai</a:t>
            </a:r>
            <a:r>
              <a:rPr lang="en-US" sz="1600" dirty="0">
                <a:latin typeface="CalistoMT"/>
              </a:rPr>
              <a:t> </a:t>
            </a:r>
            <a:r>
              <a:rPr lang="en-US" sz="1600" dirty="0" err="1">
                <a:latin typeface="CalistoMT"/>
              </a:rPr>
              <a:t>istilah</a:t>
            </a:r>
            <a:r>
              <a:rPr lang="en-US" sz="1600" dirty="0">
                <a:latin typeface="CalistoMT"/>
              </a:rPr>
              <a:t> </a:t>
            </a:r>
            <a:r>
              <a:rPr lang="en-US" sz="1600" dirty="0" err="1" smtClean="0">
                <a:latin typeface="CalistoMT"/>
              </a:rPr>
              <a:t>pramugara</a:t>
            </a:r>
            <a:r>
              <a:rPr lang="en-US" sz="1600" dirty="0" smtClean="0">
                <a:latin typeface="CalistoMT"/>
              </a:rPr>
              <a:t> </a:t>
            </a:r>
            <a:r>
              <a:rPr lang="en-US" sz="1600" dirty="0" err="1" smtClean="0">
                <a:latin typeface="CalistoMT"/>
              </a:rPr>
              <a:t>dan</a:t>
            </a:r>
            <a:r>
              <a:rPr lang="en-US" sz="1600" dirty="0" smtClean="0">
                <a:latin typeface="CalistoMT"/>
              </a:rPr>
              <a:t> </a:t>
            </a:r>
            <a:r>
              <a:rPr lang="en-US" sz="1600" dirty="0" err="1">
                <a:latin typeface="CalistoMT"/>
              </a:rPr>
              <a:t>pramugari</a:t>
            </a:r>
            <a:r>
              <a:rPr lang="en-US" sz="1600" dirty="0">
                <a:latin typeface="CalistoMT"/>
              </a:rPr>
              <a:t>. </a:t>
            </a:r>
            <a:endParaRPr lang="en-US" sz="1600" dirty="0"/>
          </a:p>
        </p:txBody>
      </p:sp>
      <p:sp>
        <p:nvSpPr>
          <p:cNvPr id="4" name="Rectangle 3"/>
          <p:cNvSpPr/>
          <p:nvPr/>
        </p:nvSpPr>
        <p:spPr>
          <a:xfrm>
            <a:off x="1052512" y="2320706"/>
            <a:ext cx="7177088" cy="338554"/>
          </a:xfrm>
          <a:prstGeom prst="rect">
            <a:avLst/>
          </a:prstGeom>
        </p:spPr>
        <p:txBody>
          <a:bodyPr wrap="square">
            <a:spAutoFit/>
          </a:bodyPr>
          <a:lstStyle/>
          <a:p>
            <a:r>
              <a:rPr lang="en-US" sz="1600" dirty="0" err="1">
                <a:latin typeface="CalistoMT"/>
              </a:rPr>
              <a:t>Ragam</a:t>
            </a:r>
            <a:r>
              <a:rPr lang="en-US" sz="1600" dirty="0">
                <a:latin typeface="CalistoMT"/>
              </a:rPr>
              <a:t> </a:t>
            </a:r>
            <a:r>
              <a:rPr lang="en-US" sz="1600" dirty="0" err="1">
                <a:latin typeface="CalistoMT"/>
              </a:rPr>
              <a:t>baku</a:t>
            </a:r>
            <a:r>
              <a:rPr lang="en-US" sz="1600" dirty="0">
                <a:latin typeface="CalistoMT"/>
              </a:rPr>
              <a:t> </a:t>
            </a:r>
            <a:r>
              <a:rPr lang="en-US" sz="1600" dirty="0" err="1">
                <a:latin typeface="CalistoMT"/>
              </a:rPr>
              <a:t>itu</a:t>
            </a:r>
            <a:r>
              <a:rPr lang="en-US" sz="1600" dirty="0">
                <a:latin typeface="CalistoMT"/>
              </a:rPr>
              <a:t> </a:t>
            </a:r>
            <a:r>
              <a:rPr lang="en-US" sz="1600" dirty="0" err="1">
                <a:latin typeface="CalistoMT"/>
              </a:rPr>
              <a:t>mempunyai</a:t>
            </a:r>
            <a:r>
              <a:rPr lang="en-US" sz="1600" dirty="0">
                <a:latin typeface="CalistoMT"/>
              </a:rPr>
              <a:t> </a:t>
            </a:r>
            <a:r>
              <a:rPr lang="en-US" sz="1600" dirty="0" err="1">
                <a:latin typeface="CalistoMT"/>
              </a:rPr>
              <a:t>sifat-sifat</a:t>
            </a:r>
            <a:r>
              <a:rPr lang="en-US" sz="1600" dirty="0">
                <a:latin typeface="CalistoMT"/>
              </a:rPr>
              <a:t> </a:t>
            </a:r>
            <a:r>
              <a:rPr lang="en-US" sz="1600" dirty="0" err="1">
                <a:latin typeface="CalistoMT"/>
              </a:rPr>
              <a:t>sebagai</a:t>
            </a:r>
            <a:r>
              <a:rPr lang="en-US" sz="1600" dirty="0">
                <a:latin typeface="CalistoMT"/>
              </a:rPr>
              <a:t> </a:t>
            </a:r>
            <a:r>
              <a:rPr lang="en-US" sz="1600" dirty="0" err="1">
                <a:latin typeface="CalistoMT"/>
              </a:rPr>
              <a:t>berikut</a:t>
            </a:r>
            <a:endParaRPr lang="en-US" sz="1600" dirty="0"/>
          </a:p>
        </p:txBody>
      </p:sp>
    </p:spTree>
    <p:extLst>
      <p:ext uri="{BB962C8B-B14F-4D97-AF65-F5344CB8AC3E}">
        <p14:creationId xmlns:p14="http://schemas.microsoft.com/office/powerpoint/2010/main" val="764427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4" descr="Image result for bank bukopin"/>
          <p:cNvSpPr>
            <a:spLocks noChangeAspect="1" noChangeArrowheads="1"/>
          </p:cNvSpPr>
          <p:nvPr/>
        </p:nvSpPr>
        <p:spPr bwMode="auto">
          <a:xfrm>
            <a:off x="155575" y="427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AutoShape 6" descr="Image result for bank bukopin"/>
          <p:cNvSpPr>
            <a:spLocks noChangeAspect="1" noChangeArrowheads="1"/>
          </p:cNvSpPr>
          <p:nvPr/>
        </p:nvSpPr>
        <p:spPr bwMode="auto">
          <a:xfrm>
            <a:off x="307975" y="5794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Title 1"/>
          <p:cNvSpPr>
            <a:spLocks noGrp="1"/>
          </p:cNvSpPr>
          <p:nvPr>
            <p:ph type="title"/>
          </p:nvPr>
        </p:nvSpPr>
        <p:spPr>
          <a:xfrm>
            <a:off x="1066800" y="1944824"/>
            <a:ext cx="6837114" cy="722176"/>
          </a:xfrm>
        </p:spPr>
        <p:txBody>
          <a:bodyPr>
            <a:noAutofit/>
          </a:bodyPr>
          <a:lstStyle/>
          <a:p>
            <a:pPr lvl="0" algn="l" eaLnBrk="0" fontAlgn="base" hangingPunct="0">
              <a:spcAft>
                <a:spcPct val="0"/>
              </a:spcAft>
            </a:pPr>
            <a:r>
              <a:rPr lang="en-US" sz="2000" i="1" dirty="0" smtClean="0"/>
              <a:t>Main Material :</a:t>
            </a:r>
            <a:br>
              <a:rPr lang="en-US" sz="2000" i="1" dirty="0" smtClean="0"/>
            </a:br>
            <a:r>
              <a:rPr lang="en-US" sz="2000" b="0" dirty="0">
                <a:solidFill>
                  <a:schemeClr val="tx1"/>
                </a:solidFill>
                <a:latin typeface="Arial" panose="020B0604020202020204" pitchFamily="34" charset="0"/>
              </a:rPr>
              <a:t>LEC - </a:t>
            </a:r>
            <a:r>
              <a:rPr lang="en-US" sz="2000" b="0" dirty="0" err="1">
                <a:solidFill>
                  <a:schemeClr val="tx1"/>
                </a:solidFill>
                <a:latin typeface="Arial" panose="020B0604020202020204" pitchFamily="34" charset="0"/>
              </a:rPr>
              <a:t>Fungsi</a:t>
            </a:r>
            <a:r>
              <a:rPr lang="en-US" sz="2000" b="0" dirty="0">
                <a:solidFill>
                  <a:schemeClr val="tx1"/>
                </a:solidFill>
                <a:latin typeface="Arial" panose="020B0604020202020204" pitchFamily="34" charset="0"/>
              </a:rPr>
              <a:t> </a:t>
            </a:r>
            <a:r>
              <a:rPr lang="en-US" sz="2000" b="0" dirty="0" err="1">
                <a:solidFill>
                  <a:schemeClr val="tx1"/>
                </a:solidFill>
                <a:latin typeface="Arial" panose="020B0604020202020204" pitchFamily="34" charset="0"/>
              </a:rPr>
              <a:t>Bahasa</a:t>
            </a:r>
            <a:r>
              <a:rPr lang="en-US" sz="2000" b="0" dirty="0">
                <a:solidFill>
                  <a:schemeClr val="tx1"/>
                </a:solidFill>
                <a:latin typeface="Arial" panose="020B0604020202020204" pitchFamily="34" charset="0"/>
              </a:rPr>
              <a:t> </a:t>
            </a:r>
            <a:r>
              <a:rPr lang="en-US" sz="2000" b="0" dirty="0" err="1">
                <a:solidFill>
                  <a:schemeClr val="tx1"/>
                </a:solidFill>
                <a:latin typeface="Arial" panose="020B0604020202020204" pitchFamily="34" charset="0"/>
              </a:rPr>
              <a:t>dan</a:t>
            </a:r>
            <a:r>
              <a:rPr lang="en-US" sz="2000" b="0" dirty="0">
                <a:solidFill>
                  <a:schemeClr val="tx1"/>
                </a:solidFill>
                <a:latin typeface="Arial" panose="020B0604020202020204" pitchFamily="34" charset="0"/>
              </a:rPr>
              <a:t> </a:t>
            </a:r>
            <a:r>
              <a:rPr lang="en-US" sz="2000" b="0" dirty="0" err="1">
                <a:solidFill>
                  <a:schemeClr val="tx1"/>
                </a:solidFill>
                <a:latin typeface="Arial" panose="020B0604020202020204" pitchFamily="34" charset="0"/>
              </a:rPr>
              <a:t>Ragam</a:t>
            </a:r>
            <a:r>
              <a:rPr lang="en-US" sz="2000" b="0" dirty="0">
                <a:solidFill>
                  <a:schemeClr val="tx1"/>
                </a:solidFill>
                <a:latin typeface="Arial" panose="020B0604020202020204" pitchFamily="34" charset="0"/>
              </a:rPr>
              <a:t> </a:t>
            </a:r>
            <a:r>
              <a:rPr lang="en-US" sz="2000" b="0" dirty="0" err="1" smtClean="0">
                <a:solidFill>
                  <a:schemeClr val="tx1"/>
                </a:solidFill>
                <a:latin typeface="Arial" panose="020B0604020202020204" pitchFamily="34" charset="0"/>
              </a:rPr>
              <a:t>Bahasa</a:t>
            </a:r>
            <a:r>
              <a:rPr lang="en-US" sz="2000" b="0" dirty="0">
                <a:solidFill>
                  <a:schemeClr val="tx1"/>
                </a:solidFill>
                <a:latin typeface="Arial" panose="020B0604020202020204" pitchFamily="34" charset="0"/>
              </a:rPr>
              <a:t/>
            </a:r>
            <a:br>
              <a:rPr lang="en-US" sz="2000" b="0" dirty="0">
                <a:solidFill>
                  <a:schemeClr val="tx1"/>
                </a:solidFill>
                <a:latin typeface="Arial" panose="020B0604020202020204" pitchFamily="34" charset="0"/>
              </a:rPr>
            </a:br>
            <a:endParaRPr lang="id-ID" sz="2000" dirty="0"/>
          </a:p>
        </p:txBody>
      </p:sp>
      <p:sp>
        <p:nvSpPr>
          <p:cNvPr id="10" name="TextBox 9"/>
          <p:cNvSpPr txBox="1"/>
          <p:nvPr/>
        </p:nvSpPr>
        <p:spPr>
          <a:xfrm>
            <a:off x="6248400" y="292239"/>
            <a:ext cx="2519792" cy="707886"/>
          </a:xfrm>
          <a:prstGeom prst="rect">
            <a:avLst/>
          </a:prstGeom>
          <a:noFill/>
        </p:spPr>
        <p:txBody>
          <a:bodyPr wrap="none" rtlCol="0">
            <a:spAutoFit/>
          </a:bodyPr>
          <a:lstStyle/>
          <a:p>
            <a:r>
              <a:rPr lang="en-US" sz="4000" b="1" i="1" dirty="0" smtClean="0"/>
              <a:t>References</a:t>
            </a:r>
          </a:p>
        </p:txBody>
      </p:sp>
      <p:sp>
        <p:nvSpPr>
          <p:cNvPr id="13" name="Title 1"/>
          <p:cNvSpPr txBox="1">
            <a:spLocks/>
          </p:cNvSpPr>
          <p:nvPr/>
        </p:nvSpPr>
        <p:spPr>
          <a:xfrm>
            <a:off x="1038224" y="3468824"/>
            <a:ext cx="7820025" cy="72217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000" b="1" kern="1200">
                <a:solidFill>
                  <a:srgbClr val="0079B8"/>
                </a:solidFill>
                <a:latin typeface="Open Sans"/>
                <a:ea typeface="+mj-ea"/>
                <a:cs typeface="+mj-cs"/>
              </a:defRPr>
            </a:lvl1pPr>
          </a:lstStyle>
          <a:p>
            <a:pPr eaLnBrk="0" fontAlgn="base" hangingPunct="0">
              <a:spcAft>
                <a:spcPct val="0"/>
              </a:spcAft>
            </a:pPr>
            <a:r>
              <a:rPr lang="en-US" sz="2000" i="1" dirty="0" smtClean="0"/>
              <a:t>Textbook: </a:t>
            </a:r>
            <a:r>
              <a:rPr lang="en-US" sz="2000" dirty="0" smtClean="0"/>
              <a:t/>
            </a:r>
            <a:br>
              <a:rPr lang="en-US" sz="2000" dirty="0" smtClean="0"/>
            </a:br>
            <a:r>
              <a:rPr lang="en-US" sz="2000" b="0" dirty="0" err="1">
                <a:solidFill>
                  <a:schemeClr val="tx1"/>
                </a:solidFill>
              </a:rPr>
              <a:t>Suyatno</a:t>
            </a:r>
            <a:r>
              <a:rPr lang="en-US" sz="2000" b="0" dirty="0">
                <a:solidFill>
                  <a:schemeClr val="tx1"/>
                </a:solidFill>
              </a:rPr>
              <a:t>, </a:t>
            </a:r>
            <a:r>
              <a:rPr lang="en-US" sz="2000" b="0" dirty="0" err="1">
                <a:solidFill>
                  <a:schemeClr val="tx1"/>
                </a:solidFill>
              </a:rPr>
              <a:t>dkk</a:t>
            </a:r>
            <a:r>
              <a:rPr lang="en-US" sz="2000" b="0" dirty="0">
                <a:solidFill>
                  <a:schemeClr val="tx1"/>
                </a:solidFill>
              </a:rPr>
              <a:t>. (2017). </a:t>
            </a:r>
            <a:r>
              <a:rPr lang="en-US" sz="2000" b="0" i="1" dirty="0" err="1">
                <a:solidFill>
                  <a:schemeClr val="tx1"/>
                </a:solidFill>
              </a:rPr>
              <a:t>Bahasa</a:t>
            </a:r>
            <a:r>
              <a:rPr lang="en-US" sz="2000" b="0" i="1" dirty="0">
                <a:solidFill>
                  <a:schemeClr val="tx1"/>
                </a:solidFill>
              </a:rPr>
              <a:t> Indonesia </a:t>
            </a:r>
            <a:r>
              <a:rPr lang="en-US" sz="2000" b="0" i="1" dirty="0" err="1">
                <a:solidFill>
                  <a:schemeClr val="tx1"/>
                </a:solidFill>
              </a:rPr>
              <a:t>untuk</a:t>
            </a:r>
            <a:r>
              <a:rPr lang="en-US" sz="2000" b="0" i="1" dirty="0">
                <a:solidFill>
                  <a:schemeClr val="tx1"/>
                </a:solidFill>
              </a:rPr>
              <a:t> </a:t>
            </a:r>
            <a:r>
              <a:rPr lang="en-US" sz="2000" b="0" i="1" dirty="0" err="1">
                <a:solidFill>
                  <a:schemeClr val="tx1"/>
                </a:solidFill>
              </a:rPr>
              <a:t>Perguruan</a:t>
            </a:r>
            <a:r>
              <a:rPr lang="en-US" sz="2000" b="0" i="1" dirty="0">
                <a:solidFill>
                  <a:schemeClr val="tx1"/>
                </a:solidFill>
              </a:rPr>
              <a:t> </a:t>
            </a:r>
            <a:r>
              <a:rPr lang="en-US" sz="2000" b="0" i="1" dirty="0" err="1">
                <a:solidFill>
                  <a:schemeClr val="tx1"/>
                </a:solidFill>
              </a:rPr>
              <a:t>Tinggi</a:t>
            </a:r>
            <a:r>
              <a:rPr lang="en-US" sz="2000" b="0" i="1" dirty="0">
                <a:solidFill>
                  <a:schemeClr val="tx1"/>
                </a:solidFill>
              </a:rPr>
              <a:t> (</a:t>
            </a:r>
            <a:r>
              <a:rPr lang="en-US" sz="2000" b="0" i="1" dirty="0" err="1">
                <a:solidFill>
                  <a:schemeClr val="tx1"/>
                </a:solidFill>
              </a:rPr>
              <a:t>Membangun</a:t>
            </a:r>
            <a:r>
              <a:rPr lang="en-US" sz="2000" b="0" i="1" dirty="0">
                <a:solidFill>
                  <a:schemeClr val="tx1"/>
                </a:solidFill>
              </a:rPr>
              <a:t> </a:t>
            </a:r>
            <a:r>
              <a:rPr lang="en-US" sz="2000" b="0" i="1" dirty="0" err="1">
                <a:solidFill>
                  <a:schemeClr val="tx1"/>
                </a:solidFill>
              </a:rPr>
              <a:t>Karakter</a:t>
            </a:r>
            <a:r>
              <a:rPr lang="en-US" sz="2000" b="0" i="1" dirty="0">
                <a:solidFill>
                  <a:schemeClr val="tx1"/>
                </a:solidFill>
              </a:rPr>
              <a:t> </a:t>
            </a:r>
            <a:r>
              <a:rPr lang="en-US" sz="2000" b="0" i="1" dirty="0" err="1">
                <a:solidFill>
                  <a:schemeClr val="tx1"/>
                </a:solidFill>
              </a:rPr>
              <a:t>Mahasiswa</a:t>
            </a:r>
            <a:r>
              <a:rPr lang="en-US" sz="2000" b="0" i="1" dirty="0">
                <a:solidFill>
                  <a:schemeClr val="tx1"/>
                </a:solidFill>
              </a:rPr>
              <a:t> </a:t>
            </a:r>
            <a:r>
              <a:rPr lang="en-US" sz="2000" b="0" i="1" dirty="0" err="1">
                <a:solidFill>
                  <a:schemeClr val="tx1"/>
                </a:solidFill>
              </a:rPr>
              <a:t>melalui</a:t>
            </a:r>
            <a:r>
              <a:rPr lang="en-US" sz="2000" b="0" i="1" dirty="0">
                <a:solidFill>
                  <a:schemeClr val="tx1"/>
                </a:solidFill>
              </a:rPr>
              <a:t> </a:t>
            </a:r>
            <a:r>
              <a:rPr lang="en-US" sz="2000" b="0" i="1" dirty="0" err="1">
                <a:solidFill>
                  <a:schemeClr val="tx1"/>
                </a:solidFill>
              </a:rPr>
              <a:t>Bahasa</a:t>
            </a:r>
            <a:r>
              <a:rPr lang="en-US" sz="2000" b="0" i="1" dirty="0">
                <a:solidFill>
                  <a:schemeClr val="tx1"/>
                </a:solidFill>
              </a:rPr>
              <a:t>). </a:t>
            </a:r>
            <a:r>
              <a:rPr lang="en-US" sz="2000" b="0" dirty="0">
                <a:solidFill>
                  <a:schemeClr val="tx1"/>
                </a:solidFill>
              </a:rPr>
              <a:t>In </a:t>
            </a:r>
            <a:r>
              <a:rPr lang="en-US" sz="2000" b="0" smtClean="0">
                <a:solidFill>
                  <a:schemeClr val="tx1"/>
                </a:solidFill>
              </a:rPr>
              <a:t>Media: Bogor</a:t>
            </a:r>
            <a:r>
              <a:rPr lang="en-US" sz="2000" b="0" dirty="0">
                <a:solidFill>
                  <a:schemeClr val="tx1"/>
                </a:solidFill>
              </a:rPr>
              <a:t>. </a:t>
            </a:r>
            <a:r>
              <a:rPr lang="en-US" sz="2000" b="0" dirty="0" smtClean="0">
                <a:solidFill>
                  <a:schemeClr val="tx1"/>
                </a:solidFill>
              </a:rPr>
              <a:t> ISBN</a:t>
            </a:r>
            <a:r>
              <a:rPr lang="en-US" sz="2000" b="0" dirty="0">
                <a:solidFill>
                  <a:schemeClr val="tx1"/>
                </a:solidFill>
              </a:rPr>
              <a:t>: </a:t>
            </a:r>
            <a:r>
              <a:rPr lang="en-US" sz="2000" b="0" dirty="0">
                <a:solidFill>
                  <a:schemeClr val="tx1"/>
                </a:solidFill>
                <a:latin typeface="MinionPro-Regular"/>
              </a:rPr>
              <a:t>978-602-6469-37-3</a:t>
            </a:r>
            <a:r>
              <a:rPr lang="en-US" sz="2000" dirty="0">
                <a:solidFill>
                  <a:schemeClr val="tx1"/>
                </a:solidFill>
                <a:latin typeface="MinionPro-Regular"/>
              </a:rPr>
              <a:t/>
            </a:r>
            <a:br>
              <a:rPr lang="en-US" sz="2000" dirty="0">
                <a:solidFill>
                  <a:schemeClr val="tx1"/>
                </a:solidFill>
                <a:latin typeface="MinionPro-Regular"/>
              </a:rPr>
            </a:br>
            <a:endParaRPr lang="id-ID" sz="2000" dirty="0">
              <a:solidFill>
                <a:schemeClr val="tx1"/>
              </a:solidFill>
            </a:endParaRPr>
          </a:p>
        </p:txBody>
      </p:sp>
      <p:sp>
        <p:nvSpPr>
          <p:cNvPr id="14" name="Title 1"/>
          <p:cNvSpPr txBox="1">
            <a:spLocks/>
          </p:cNvSpPr>
          <p:nvPr/>
        </p:nvSpPr>
        <p:spPr>
          <a:xfrm>
            <a:off x="1066800" y="5145224"/>
            <a:ext cx="7820025" cy="72217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000" b="1" kern="1200">
                <a:solidFill>
                  <a:srgbClr val="0079B8"/>
                </a:solidFill>
                <a:latin typeface="Open Sans"/>
                <a:ea typeface="+mj-ea"/>
                <a:cs typeface="+mj-cs"/>
              </a:defRPr>
            </a:lvl1pPr>
          </a:lstStyle>
          <a:p>
            <a:pPr eaLnBrk="0" fontAlgn="base" hangingPunct="0">
              <a:spcAft>
                <a:spcPct val="0"/>
              </a:spcAft>
            </a:pPr>
            <a:r>
              <a:rPr lang="en-US" sz="2000" i="1" dirty="0" smtClean="0"/>
              <a:t>Supporting Material: </a:t>
            </a:r>
            <a:br>
              <a:rPr lang="en-US" sz="2000" i="1" dirty="0" smtClean="0"/>
            </a:br>
            <a:r>
              <a:rPr lang="en-US" sz="2000" b="0" dirty="0" smtClean="0">
                <a:solidFill>
                  <a:schemeClr val="tx1"/>
                </a:solidFill>
              </a:rPr>
              <a:t>Prof</a:t>
            </a:r>
            <a:r>
              <a:rPr lang="en-US" sz="2000" b="0" dirty="0">
                <a:solidFill>
                  <a:schemeClr val="tx1"/>
                </a:solidFill>
              </a:rPr>
              <a:t>. Dr. </a:t>
            </a:r>
            <a:r>
              <a:rPr lang="en-US" sz="2000" b="0" dirty="0" err="1">
                <a:solidFill>
                  <a:schemeClr val="tx1"/>
                </a:solidFill>
              </a:rPr>
              <a:t>Achmad</a:t>
            </a:r>
            <a:r>
              <a:rPr lang="en-US" sz="2000" b="0" dirty="0">
                <a:solidFill>
                  <a:schemeClr val="tx1"/>
                </a:solidFill>
              </a:rPr>
              <a:t> HP </a:t>
            </a:r>
            <a:r>
              <a:rPr lang="en-US" sz="2000" b="0" dirty="0" err="1">
                <a:solidFill>
                  <a:schemeClr val="tx1"/>
                </a:solidFill>
              </a:rPr>
              <a:t>dan</a:t>
            </a:r>
            <a:r>
              <a:rPr lang="en-US" sz="2000" b="0" dirty="0">
                <a:solidFill>
                  <a:schemeClr val="tx1"/>
                </a:solidFill>
              </a:rPr>
              <a:t> Dr. Alex, </a:t>
            </a:r>
            <a:r>
              <a:rPr lang="en-US" sz="2000" b="0" dirty="0" err="1">
                <a:solidFill>
                  <a:schemeClr val="tx1"/>
                </a:solidFill>
              </a:rPr>
              <a:t>M.Pd</a:t>
            </a:r>
            <a:r>
              <a:rPr lang="en-US" sz="2000" b="0" dirty="0">
                <a:solidFill>
                  <a:schemeClr val="tx1"/>
                </a:solidFill>
              </a:rPr>
              <a:t>.. (2016). </a:t>
            </a:r>
            <a:r>
              <a:rPr lang="en-US" sz="2000" b="0" dirty="0" err="1">
                <a:solidFill>
                  <a:schemeClr val="tx1"/>
                </a:solidFill>
              </a:rPr>
              <a:t>Bahasa</a:t>
            </a:r>
            <a:r>
              <a:rPr lang="en-US" sz="2000" b="0" dirty="0">
                <a:solidFill>
                  <a:schemeClr val="tx1"/>
                </a:solidFill>
              </a:rPr>
              <a:t> Indonesia </a:t>
            </a:r>
            <a:r>
              <a:rPr lang="en-US" sz="2000" b="0" dirty="0" err="1">
                <a:solidFill>
                  <a:schemeClr val="tx1"/>
                </a:solidFill>
              </a:rPr>
              <a:t>untuk</a:t>
            </a:r>
            <a:r>
              <a:rPr lang="en-US" sz="2000" b="0" dirty="0">
                <a:solidFill>
                  <a:schemeClr val="tx1"/>
                </a:solidFill>
              </a:rPr>
              <a:t> </a:t>
            </a:r>
            <a:r>
              <a:rPr lang="en-US" sz="2000" b="0" dirty="0" err="1">
                <a:solidFill>
                  <a:schemeClr val="tx1"/>
                </a:solidFill>
              </a:rPr>
              <a:t>Perguruan</a:t>
            </a:r>
            <a:r>
              <a:rPr lang="en-US" sz="2000" b="0" dirty="0">
                <a:solidFill>
                  <a:schemeClr val="tx1"/>
                </a:solidFill>
              </a:rPr>
              <a:t> </a:t>
            </a:r>
            <a:r>
              <a:rPr lang="en-US" sz="2000" b="0" dirty="0" err="1">
                <a:solidFill>
                  <a:schemeClr val="tx1"/>
                </a:solidFill>
              </a:rPr>
              <a:t>Tinggi</a:t>
            </a:r>
            <a:r>
              <a:rPr lang="en-US" sz="2000" b="0" dirty="0">
                <a:solidFill>
                  <a:schemeClr val="tx1"/>
                </a:solidFill>
              </a:rPr>
              <a:t>. </a:t>
            </a:r>
            <a:r>
              <a:rPr lang="en-US" sz="2000" b="0" dirty="0" err="1">
                <a:solidFill>
                  <a:schemeClr val="tx1"/>
                </a:solidFill>
              </a:rPr>
              <a:t>Erlangga</a:t>
            </a:r>
            <a:r>
              <a:rPr lang="en-US" sz="2000" b="0" dirty="0">
                <a:solidFill>
                  <a:schemeClr val="tx1"/>
                </a:solidFill>
              </a:rPr>
              <a:t>. Jakarta. ISBN: 9786022986683.</a:t>
            </a:r>
            <a:endParaRPr lang="id-ID" sz="2000" dirty="0">
              <a:solidFill>
                <a:schemeClr val="tx1"/>
              </a:solidFill>
            </a:endParaRPr>
          </a:p>
          <a:p>
            <a:pPr eaLnBrk="0" fontAlgn="base" hangingPunct="0">
              <a:spcAft>
                <a:spcPct val="0"/>
              </a:spcAft>
            </a:pPr>
            <a:endParaRPr lang="id-ID" sz="2000" dirty="0">
              <a:solidFill>
                <a:schemeClr val="tx1"/>
              </a:solidFill>
            </a:endParaRPr>
          </a:p>
        </p:txBody>
      </p:sp>
    </p:spTree>
    <p:extLst>
      <p:ext uri="{BB962C8B-B14F-4D97-AF65-F5344CB8AC3E}">
        <p14:creationId xmlns:p14="http://schemas.microsoft.com/office/powerpoint/2010/main" val="403097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0"/>
            <a:ext cx="2133600" cy="1397358"/>
          </a:xfrm>
          <a:prstGeom prst="rect">
            <a:avLst/>
          </a:prstGeom>
        </p:spPr>
      </p:pic>
      <p:sp>
        <p:nvSpPr>
          <p:cNvPr id="3" name="Rectangle 2"/>
          <p:cNvSpPr/>
          <p:nvPr/>
        </p:nvSpPr>
        <p:spPr>
          <a:xfrm>
            <a:off x="4800600" y="674866"/>
            <a:ext cx="4251420" cy="523220"/>
          </a:xfrm>
          <a:prstGeom prst="rect">
            <a:avLst/>
          </a:prstGeom>
        </p:spPr>
        <p:txBody>
          <a:bodyPr wrap="none">
            <a:spAutoFit/>
          </a:bodyPr>
          <a:lstStyle/>
          <a:p>
            <a:r>
              <a:rPr lang="id-ID" sz="2800" b="1" dirty="0"/>
              <a:t>Session Learning Outcomes</a:t>
            </a:r>
            <a:endParaRPr lang="en-US" sz="2800" b="1" dirty="0"/>
          </a:p>
        </p:txBody>
      </p:sp>
      <p:sp>
        <p:nvSpPr>
          <p:cNvPr id="4" name="Rectangle 3"/>
          <p:cNvSpPr/>
          <p:nvPr/>
        </p:nvSpPr>
        <p:spPr>
          <a:xfrm>
            <a:off x="762000" y="1905000"/>
            <a:ext cx="8001000" cy="1754326"/>
          </a:xfrm>
          <a:prstGeom prst="rect">
            <a:avLst/>
          </a:prstGeom>
        </p:spPr>
        <p:txBody>
          <a:bodyPr wrap="square">
            <a:spAutoFit/>
          </a:bodyPr>
          <a:lstStyle/>
          <a:p>
            <a:pPr>
              <a:lnSpc>
                <a:spcPct val="150000"/>
              </a:lnSpc>
            </a:pPr>
            <a:r>
              <a:rPr lang="id-ID" dirty="0">
                <a:latin typeface="Arial" panose="020B0604020202020204" pitchFamily="34" charset="0"/>
                <a:cs typeface="Arial" panose="020B0604020202020204" pitchFamily="34" charset="0"/>
              </a:rPr>
              <a:t>Upon completion of this session, students are expected to be able </a:t>
            </a:r>
            <a:r>
              <a:rPr lang="id-ID" dirty="0" smtClean="0">
                <a:latin typeface="Arial" panose="020B0604020202020204" pitchFamily="34" charset="0"/>
                <a:cs typeface="Arial" panose="020B0604020202020204" pitchFamily="34" charset="0"/>
              </a:rPr>
              <a:t>to</a:t>
            </a:r>
            <a:r>
              <a:rPr lang="en-US" dirty="0" smtClean="0">
                <a:latin typeface="Arial" panose="020B0604020202020204" pitchFamily="34" charset="0"/>
                <a:cs typeface="Arial" panose="020B0604020202020204" pitchFamily="34" charset="0"/>
              </a:rPr>
              <a: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LO 1 : Identify spelling errors in sentences and paragraphs</a:t>
            </a:r>
          </a:p>
          <a:p>
            <a:pPr>
              <a:lnSpc>
                <a:spcPct val="150000"/>
              </a:lnSpc>
            </a:pPr>
            <a:endParaRPr lang="id-ID"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7082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93088" y="607508"/>
            <a:ext cx="4324149" cy="460895"/>
          </a:xfrm>
          <a:prstGeom prst="rect">
            <a:avLst/>
          </a:prstGeom>
        </p:spPr>
        <p:txBody>
          <a:bodyPr wrap="square">
            <a:spAutoFit/>
          </a:bodyPr>
          <a:lstStyle/>
          <a:p>
            <a:pPr algn="ctr"/>
            <a:r>
              <a:rPr lang="en-US" sz="2395" b="1" dirty="0" smtClean="0">
                <a:latin typeface="Arial" pitchFamily="34" charset="0"/>
                <a:cs typeface="Arial" pitchFamily="34" charset="0"/>
              </a:rPr>
              <a:t>KONTEN</a:t>
            </a:r>
            <a:endParaRPr lang="id-ID" sz="2395" b="1" dirty="0">
              <a:latin typeface="Arial" pitchFamily="34" charset="0"/>
              <a:cs typeface="Arial" pitchFamily="34" charset="0"/>
            </a:endParaRPr>
          </a:p>
        </p:txBody>
      </p:sp>
      <p:sp>
        <p:nvSpPr>
          <p:cNvPr id="5" name="Rectangle 4"/>
          <p:cNvSpPr/>
          <p:nvPr/>
        </p:nvSpPr>
        <p:spPr>
          <a:xfrm>
            <a:off x="990600" y="1942770"/>
            <a:ext cx="7926637" cy="3777957"/>
          </a:xfrm>
          <a:prstGeom prst="rect">
            <a:avLst/>
          </a:prstGeom>
        </p:spPr>
        <p:txBody>
          <a:bodyPr wrap="square">
            <a:spAutoFit/>
          </a:bodyPr>
          <a:lstStyle/>
          <a:p>
            <a:pPr algn="just">
              <a:buNone/>
            </a:pPr>
            <a:r>
              <a:rPr lang="en-US" sz="2395" b="1" dirty="0" smtClean="0">
                <a:solidFill>
                  <a:schemeClr val="tx2"/>
                </a:solidFill>
                <a:latin typeface="Arial" pitchFamily="34" charset="0"/>
                <a:cs typeface="Arial" pitchFamily="34" charset="0"/>
              </a:rPr>
              <a:t>ARTI BAHASA</a:t>
            </a:r>
            <a:endParaRPr lang="en-US" sz="2395" b="1" dirty="0">
              <a:solidFill>
                <a:schemeClr val="tx2"/>
              </a:solidFill>
              <a:latin typeface="Arial" pitchFamily="34" charset="0"/>
              <a:cs typeface="Arial" pitchFamily="34" charset="0"/>
            </a:endParaRPr>
          </a:p>
          <a:p>
            <a:pPr marL="543243" indent="-543243" algn="just"/>
            <a:r>
              <a:rPr lang="en-US" sz="2395" dirty="0">
                <a:latin typeface="Arial" pitchFamily="34" charset="0"/>
                <a:cs typeface="Arial" pitchFamily="34" charset="0"/>
              </a:rPr>
              <a:t>	</a:t>
            </a:r>
            <a:endParaRPr lang="en-US" sz="2395" dirty="0" smtClean="0">
              <a:latin typeface="Arial" pitchFamily="34" charset="0"/>
              <a:cs typeface="Arial" pitchFamily="34" charset="0"/>
            </a:endParaRPr>
          </a:p>
          <a:p>
            <a:pPr marL="543243" indent="-543243" algn="just"/>
            <a:r>
              <a:rPr lang="en-US" sz="2395" dirty="0">
                <a:latin typeface="Arial" pitchFamily="34" charset="0"/>
                <a:cs typeface="Arial" pitchFamily="34" charset="0"/>
              </a:rPr>
              <a:t>	</a:t>
            </a:r>
            <a:r>
              <a:rPr lang="en-US" sz="2395" dirty="0" err="1" smtClean="0">
                <a:latin typeface="Arial" pitchFamily="34" charset="0"/>
                <a:cs typeface="Arial" pitchFamily="34" charset="0"/>
              </a:rPr>
              <a:t>Bahasa</a:t>
            </a:r>
            <a:r>
              <a:rPr lang="en-US" sz="2395" dirty="0" smtClean="0">
                <a:latin typeface="Arial" pitchFamily="34" charset="0"/>
                <a:cs typeface="Arial" pitchFamily="34" charset="0"/>
              </a:rPr>
              <a:t> </a:t>
            </a:r>
            <a:r>
              <a:rPr lang="en-US" sz="2395" dirty="0" err="1">
                <a:latin typeface="Arial" pitchFamily="34" charset="0"/>
                <a:cs typeface="Arial" pitchFamily="34" charset="0"/>
              </a:rPr>
              <a:t>adalah</a:t>
            </a:r>
            <a:r>
              <a:rPr lang="en-US" sz="2395" dirty="0">
                <a:latin typeface="Arial" pitchFamily="34" charset="0"/>
                <a:cs typeface="Arial" pitchFamily="34" charset="0"/>
              </a:rPr>
              <a:t> </a:t>
            </a:r>
            <a:r>
              <a:rPr lang="en-US" sz="2395" dirty="0" err="1">
                <a:latin typeface="Arial" pitchFamily="34" charset="0"/>
                <a:cs typeface="Arial" pitchFamily="34" charset="0"/>
              </a:rPr>
              <a:t>sistem</a:t>
            </a:r>
            <a:r>
              <a:rPr lang="en-US" sz="2395" dirty="0">
                <a:latin typeface="Arial" pitchFamily="34" charset="0"/>
                <a:cs typeface="Arial" pitchFamily="34" charset="0"/>
              </a:rPr>
              <a:t> </a:t>
            </a:r>
            <a:r>
              <a:rPr lang="en-US" sz="2395" dirty="0" err="1">
                <a:latin typeface="Arial" pitchFamily="34" charset="0"/>
                <a:cs typeface="Arial" pitchFamily="34" charset="0"/>
              </a:rPr>
              <a:t>lambang</a:t>
            </a:r>
            <a:r>
              <a:rPr lang="en-US" sz="2395" dirty="0">
                <a:latin typeface="Arial" pitchFamily="34" charset="0"/>
                <a:cs typeface="Arial" pitchFamily="34" charset="0"/>
              </a:rPr>
              <a:t> </a:t>
            </a:r>
            <a:r>
              <a:rPr lang="en-US" sz="2395" dirty="0" err="1">
                <a:latin typeface="Arial" pitchFamily="34" charset="0"/>
                <a:cs typeface="Arial" pitchFamily="34" charset="0"/>
              </a:rPr>
              <a:t>bunyi</a:t>
            </a:r>
            <a:r>
              <a:rPr lang="en-US" sz="2395" dirty="0">
                <a:latin typeface="Arial" pitchFamily="34" charset="0"/>
                <a:cs typeface="Arial" pitchFamily="34" charset="0"/>
              </a:rPr>
              <a:t> yang </a:t>
            </a:r>
            <a:r>
              <a:rPr lang="en-US" sz="2395" b="1" dirty="0" err="1">
                <a:latin typeface="Arial" pitchFamily="34" charset="0"/>
                <a:cs typeface="Arial" pitchFamily="34" charset="0"/>
              </a:rPr>
              <a:t>arbitrer</a:t>
            </a:r>
            <a:r>
              <a:rPr lang="en-US" sz="2395" b="1" dirty="0">
                <a:latin typeface="Arial" pitchFamily="34" charset="0"/>
                <a:cs typeface="Arial" pitchFamily="34" charset="0"/>
              </a:rPr>
              <a:t>,</a:t>
            </a:r>
            <a:r>
              <a:rPr lang="en-US" sz="2395" dirty="0">
                <a:latin typeface="Arial" pitchFamily="34" charset="0"/>
                <a:cs typeface="Arial" pitchFamily="34" charset="0"/>
              </a:rPr>
              <a:t> yang </a:t>
            </a:r>
            <a:r>
              <a:rPr lang="en-US" sz="2395" dirty="0" err="1">
                <a:latin typeface="Arial" pitchFamily="34" charset="0"/>
                <a:cs typeface="Arial" pitchFamily="34" charset="0"/>
              </a:rPr>
              <a:t>digunakan</a:t>
            </a:r>
            <a:r>
              <a:rPr lang="en-US" sz="2395" dirty="0">
                <a:latin typeface="Arial" pitchFamily="34" charset="0"/>
                <a:cs typeface="Arial" pitchFamily="34" charset="0"/>
              </a:rPr>
              <a:t> </a:t>
            </a:r>
            <a:r>
              <a:rPr lang="en-US" sz="2395" dirty="0" err="1">
                <a:latin typeface="Arial" pitchFamily="34" charset="0"/>
                <a:cs typeface="Arial" pitchFamily="34" charset="0"/>
              </a:rPr>
              <a:t>oleh</a:t>
            </a:r>
            <a:r>
              <a:rPr lang="en-US" sz="2395" dirty="0">
                <a:latin typeface="Arial" pitchFamily="34" charset="0"/>
                <a:cs typeface="Arial" pitchFamily="34" charset="0"/>
              </a:rPr>
              <a:t> </a:t>
            </a:r>
            <a:r>
              <a:rPr lang="en-US" sz="2395" dirty="0" err="1">
                <a:latin typeface="Arial" pitchFamily="34" charset="0"/>
                <a:cs typeface="Arial" pitchFamily="34" charset="0"/>
              </a:rPr>
              <a:t>suatu</a:t>
            </a:r>
            <a:r>
              <a:rPr lang="en-US" sz="2395" dirty="0">
                <a:latin typeface="Arial" pitchFamily="34" charset="0"/>
                <a:cs typeface="Arial" pitchFamily="34" charset="0"/>
              </a:rPr>
              <a:t> </a:t>
            </a:r>
            <a:r>
              <a:rPr lang="en-US" sz="2395" dirty="0" err="1">
                <a:latin typeface="Arial" pitchFamily="34" charset="0"/>
                <a:cs typeface="Arial" pitchFamily="34" charset="0"/>
              </a:rPr>
              <a:t>masyarakat</a:t>
            </a:r>
            <a:r>
              <a:rPr lang="en-US" sz="2395" dirty="0">
                <a:latin typeface="Arial" pitchFamily="34" charset="0"/>
                <a:cs typeface="Arial" pitchFamily="34" charset="0"/>
              </a:rPr>
              <a:t> </a:t>
            </a:r>
            <a:r>
              <a:rPr lang="en-US" sz="2395" dirty="0" err="1">
                <a:latin typeface="Arial" pitchFamily="34" charset="0"/>
                <a:cs typeface="Arial" pitchFamily="34" charset="0"/>
              </a:rPr>
              <a:t>untuk</a:t>
            </a:r>
            <a:r>
              <a:rPr lang="en-US" sz="2395" dirty="0">
                <a:latin typeface="Arial" pitchFamily="34" charset="0"/>
                <a:cs typeface="Arial" pitchFamily="34" charset="0"/>
              </a:rPr>
              <a:t> </a:t>
            </a:r>
            <a:r>
              <a:rPr lang="en-US" sz="2395" dirty="0" err="1">
                <a:latin typeface="Arial" pitchFamily="34" charset="0"/>
                <a:cs typeface="Arial" pitchFamily="34" charset="0"/>
              </a:rPr>
              <a:t>bekerja</a:t>
            </a:r>
            <a:r>
              <a:rPr lang="en-US" sz="2395" dirty="0">
                <a:latin typeface="Arial" pitchFamily="34" charset="0"/>
                <a:cs typeface="Arial" pitchFamily="34" charset="0"/>
              </a:rPr>
              <a:t> </a:t>
            </a:r>
            <a:r>
              <a:rPr lang="en-US" sz="2395" dirty="0" err="1">
                <a:latin typeface="Arial" pitchFamily="34" charset="0"/>
                <a:cs typeface="Arial" pitchFamily="34" charset="0"/>
              </a:rPr>
              <a:t>sama</a:t>
            </a:r>
            <a:r>
              <a:rPr lang="en-US" sz="2395" dirty="0">
                <a:latin typeface="Arial" pitchFamily="34" charset="0"/>
                <a:cs typeface="Arial" pitchFamily="34" charset="0"/>
              </a:rPr>
              <a:t>, </a:t>
            </a:r>
            <a:r>
              <a:rPr lang="en-US" sz="2395" dirty="0" err="1">
                <a:latin typeface="Arial" pitchFamily="34" charset="0"/>
                <a:cs typeface="Arial" pitchFamily="34" charset="0"/>
              </a:rPr>
              <a:t>berinteraksi</a:t>
            </a:r>
            <a:r>
              <a:rPr lang="en-US" sz="2395" dirty="0">
                <a:latin typeface="Arial" pitchFamily="34" charset="0"/>
                <a:cs typeface="Arial" pitchFamily="34" charset="0"/>
              </a:rPr>
              <a:t>, </a:t>
            </a:r>
            <a:r>
              <a:rPr lang="en-US" sz="2395" dirty="0" err="1">
                <a:latin typeface="Arial" pitchFamily="34" charset="0"/>
                <a:cs typeface="Arial" pitchFamily="34" charset="0"/>
              </a:rPr>
              <a:t>dan</a:t>
            </a:r>
            <a:r>
              <a:rPr lang="en-US" sz="2395" dirty="0">
                <a:latin typeface="Arial" pitchFamily="34" charset="0"/>
                <a:cs typeface="Arial" pitchFamily="34" charset="0"/>
              </a:rPr>
              <a:t> </a:t>
            </a:r>
            <a:r>
              <a:rPr lang="en-US" sz="2395" dirty="0" err="1">
                <a:latin typeface="Arial" pitchFamily="34" charset="0"/>
                <a:cs typeface="Arial" pitchFamily="34" charset="0"/>
              </a:rPr>
              <a:t>mengidentifikasi</a:t>
            </a:r>
            <a:r>
              <a:rPr lang="en-US" sz="2395" dirty="0">
                <a:latin typeface="Arial" pitchFamily="34" charset="0"/>
                <a:cs typeface="Arial" pitchFamily="34" charset="0"/>
              </a:rPr>
              <a:t> </a:t>
            </a:r>
            <a:r>
              <a:rPr lang="en-US" sz="2395" dirty="0" err="1">
                <a:latin typeface="Arial" pitchFamily="34" charset="0"/>
                <a:cs typeface="Arial" pitchFamily="34" charset="0"/>
              </a:rPr>
              <a:t>diri</a:t>
            </a:r>
            <a:r>
              <a:rPr lang="en-US" sz="2395" dirty="0">
                <a:latin typeface="Arial" pitchFamily="34" charset="0"/>
                <a:cs typeface="Arial" pitchFamily="34" charset="0"/>
              </a:rPr>
              <a:t>.</a:t>
            </a:r>
            <a:endParaRPr lang="id-ID" sz="2395" dirty="0">
              <a:latin typeface="Arial" pitchFamily="34" charset="0"/>
              <a:cs typeface="Arial" pitchFamily="34" charset="0"/>
            </a:endParaRPr>
          </a:p>
          <a:p>
            <a:pPr marL="543243" indent="-543243" algn="just"/>
            <a:endParaRPr lang="en-US" sz="2395" dirty="0">
              <a:latin typeface="Arial" pitchFamily="34" charset="0"/>
              <a:cs typeface="Arial" pitchFamily="34" charset="0"/>
            </a:endParaRPr>
          </a:p>
          <a:p>
            <a:pPr marL="543243" indent="-543243" algn="just"/>
            <a:r>
              <a:rPr lang="en-US" sz="2395" dirty="0">
                <a:latin typeface="Arial" pitchFamily="34" charset="0"/>
                <a:cs typeface="Arial" pitchFamily="34" charset="0"/>
              </a:rPr>
              <a:t>	</a:t>
            </a:r>
            <a:r>
              <a:rPr lang="en-US" sz="2395" dirty="0" err="1" smtClean="0">
                <a:latin typeface="Arial" pitchFamily="34" charset="0"/>
                <a:cs typeface="Arial" pitchFamily="34" charset="0"/>
              </a:rPr>
              <a:t>Istilah</a:t>
            </a:r>
            <a:r>
              <a:rPr lang="en-US" sz="2395" dirty="0" smtClean="0">
                <a:latin typeface="Arial" pitchFamily="34" charset="0"/>
                <a:cs typeface="Arial" pitchFamily="34" charset="0"/>
              </a:rPr>
              <a:t> </a:t>
            </a:r>
            <a:r>
              <a:rPr lang="en-US" sz="2395" b="1" dirty="0" err="1">
                <a:latin typeface="Arial" pitchFamily="34" charset="0"/>
                <a:cs typeface="Arial" pitchFamily="34" charset="0"/>
              </a:rPr>
              <a:t>arbitrer</a:t>
            </a:r>
            <a:r>
              <a:rPr lang="en-US" sz="2395" dirty="0">
                <a:latin typeface="Arial" pitchFamily="34" charset="0"/>
                <a:cs typeface="Arial" pitchFamily="34" charset="0"/>
              </a:rPr>
              <a:t> </a:t>
            </a:r>
            <a:r>
              <a:rPr lang="en-US" sz="2395" dirty="0" err="1">
                <a:latin typeface="Arial" pitchFamily="34" charset="0"/>
                <a:cs typeface="Arial" pitchFamily="34" charset="0"/>
              </a:rPr>
              <a:t>disini</a:t>
            </a:r>
            <a:r>
              <a:rPr lang="en-US" sz="2395" dirty="0">
                <a:latin typeface="Arial" pitchFamily="34" charset="0"/>
                <a:cs typeface="Arial" pitchFamily="34" charset="0"/>
              </a:rPr>
              <a:t> </a:t>
            </a:r>
            <a:r>
              <a:rPr lang="en-US" sz="2395" dirty="0" err="1" smtClean="0">
                <a:latin typeface="Arial" pitchFamily="34" charset="0"/>
                <a:cs typeface="Arial" pitchFamily="34" charset="0"/>
              </a:rPr>
              <a:t>bermakna</a:t>
            </a:r>
            <a:r>
              <a:rPr lang="en-US" sz="2395" dirty="0" smtClean="0">
                <a:latin typeface="Arial" pitchFamily="34" charset="0"/>
                <a:cs typeface="Arial" pitchFamily="34" charset="0"/>
              </a:rPr>
              <a:t> </a:t>
            </a:r>
            <a:r>
              <a:rPr lang="en-US" sz="2395" dirty="0" err="1">
                <a:latin typeface="Arial" pitchFamily="34" charset="0"/>
                <a:cs typeface="Arial" pitchFamily="34" charset="0"/>
              </a:rPr>
              <a:t>tidak</a:t>
            </a:r>
            <a:r>
              <a:rPr lang="en-US" sz="2395" dirty="0">
                <a:latin typeface="Arial" pitchFamily="34" charset="0"/>
                <a:cs typeface="Arial" pitchFamily="34" charset="0"/>
              </a:rPr>
              <a:t> </a:t>
            </a:r>
            <a:r>
              <a:rPr lang="en-US" sz="2395" dirty="0" err="1">
                <a:latin typeface="Arial" pitchFamily="34" charset="0"/>
                <a:cs typeface="Arial" pitchFamily="34" charset="0"/>
              </a:rPr>
              <a:t>adanya</a:t>
            </a:r>
            <a:r>
              <a:rPr lang="en-US" sz="2395" dirty="0">
                <a:latin typeface="Arial" pitchFamily="34" charset="0"/>
                <a:cs typeface="Arial" pitchFamily="34" charset="0"/>
              </a:rPr>
              <a:t> </a:t>
            </a:r>
            <a:r>
              <a:rPr lang="en-US" sz="2395" dirty="0" err="1">
                <a:latin typeface="Arial" pitchFamily="34" charset="0"/>
                <a:cs typeface="Arial" pitchFamily="34" charset="0"/>
              </a:rPr>
              <a:t>hubungan</a:t>
            </a:r>
            <a:r>
              <a:rPr lang="en-US" sz="2395" dirty="0">
                <a:latin typeface="Arial" pitchFamily="34" charset="0"/>
                <a:cs typeface="Arial" pitchFamily="34" charset="0"/>
              </a:rPr>
              <a:t> </a:t>
            </a:r>
            <a:r>
              <a:rPr lang="en-US" sz="2395" dirty="0" err="1">
                <a:latin typeface="Arial" pitchFamily="34" charset="0"/>
                <a:cs typeface="Arial" pitchFamily="34" charset="0"/>
              </a:rPr>
              <a:t>wajib</a:t>
            </a:r>
            <a:r>
              <a:rPr lang="en-US" sz="2395" dirty="0">
                <a:latin typeface="Arial" pitchFamily="34" charset="0"/>
                <a:cs typeface="Arial" pitchFamily="34" charset="0"/>
              </a:rPr>
              <a:t> </a:t>
            </a:r>
            <a:r>
              <a:rPr lang="en-US" sz="2395" dirty="0" err="1">
                <a:latin typeface="Arial" pitchFamily="34" charset="0"/>
                <a:cs typeface="Arial" pitchFamily="34" charset="0"/>
              </a:rPr>
              <a:t>antara</a:t>
            </a:r>
            <a:r>
              <a:rPr lang="en-US" sz="2395" dirty="0">
                <a:latin typeface="Arial" pitchFamily="34" charset="0"/>
                <a:cs typeface="Arial" pitchFamily="34" charset="0"/>
              </a:rPr>
              <a:t> </a:t>
            </a:r>
            <a:r>
              <a:rPr lang="en-US" sz="2395" dirty="0" err="1">
                <a:latin typeface="Arial" pitchFamily="34" charset="0"/>
                <a:cs typeface="Arial" pitchFamily="34" charset="0"/>
              </a:rPr>
              <a:t>lambang</a:t>
            </a:r>
            <a:r>
              <a:rPr lang="en-US" sz="2395" dirty="0">
                <a:latin typeface="Arial" pitchFamily="34" charset="0"/>
                <a:cs typeface="Arial" pitchFamily="34" charset="0"/>
              </a:rPr>
              <a:t> </a:t>
            </a:r>
            <a:r>
              <a:rPr lang="en-US" sz="2395" dirty="0" err="1">
                <a:latin typeface="Arial" pitchFamily="34" charset="0"/>
                <a:cs typeface="Arial" pitchFamily="34" charset="0"/>
              </a:rPr>
              <a:t>bahasa</a:t>
            </a:r>
            <a:r>
              <a:rPr lang="en-US" sz="2395" dirty="0">
                <a:latin typeface="Arial" pitchFamily="34" charset="0"/>
                <a:cs typeface="Arial" pitchFamily="34" charset="0"/>
              </a:rPr>
              <a:t> (yang </a:t>
            </a:r>
            <a:r>
              <a:rPr lang="en-US" sz="2395" dirty="0" err="1">
                <a:latin typeface="Arial" pitchFamily="34" charset="0"/>
                <a:cs typeface="Arial" pitchFamily="34" charset="0"/>
              </a:rPr>
              <a:t>berwujud</a:t>
            </a:r>
            <a:r>
              <a:rPr lang="en-US" sz="2395" dirty="0">
                <a:latin typeface="Arial" pitchFamily="34" charset="0"/>
                <a:cs typeface="Arial" pitchFamily="34" charset="0"/>
              </a:rPr>
              <a:t> </a:t>
            </a:r>
            <a:r>
              <a:rPr lang="en-US" sz="2395" dirty="0" err="1">
                <a:latin typeface="Arial" pitchFamily="34" charset="0"/>
                <a:cs typeface="Arial" pitchFamily="34" charset="0"/>
              </a:rPr>
              <a:t>bunyi</a:t>
            </a:r>
            <a:r>
              <a:rPr lang="en-US" sz="2395" dirty="0">
                <a:latin typeface="Arial" pitchFamily="34" charset="0"/>
                <a:cs typeface="Arial" pitchFamily="34" charset="0"/>
              </a:rPr>
              <a:t>) </a:t>
            </a:r>
            <a:r>
              <a:rPr lang="en-US" sz="2395" dirty="0" err="1">
                <a:latin typeface="Arial" pitchFamily="34" charset="0"/>
                <a:cs typeface="Arial" pitchFamily="34" charset="0"/>
              </a:rPr>
              <a:t>dengan</a:t>
            </a:r>
            <a:r>
              <a:rPr lang="en-US" sz="2395" dirty="0">
                <a:latin typeface="Arial" pitchFamily="34" charset="0"/>
                <a:cs typeface="Arial" pitchFamily="34" charset="0"/>
              </a:rPr>
              <a:t> </a:t>
            </a:r>
            <a:r>
              <a:rPr lang="en-US" sz="2395" dirty="0" err="1">
                <a:latin typeface="Arial" pitchFamily="34" charset="0"/>
                <a:cs typeface="Arial" pitchFamily="34" charset="0"/>
              </a:rPr>
              <a:t>konsep</a:t>
            </a:r>
            <a:r>
              <a:rPr lang="en-US" sz="2395" dirty="0">
                <a:latin typeface="Arial" pitchFamily="34" charset="0"/>
                <a:cs typeface="Arial" pitchFamily="34" charset="0"/>
              </a:rPr>
              <a:t> </a:t>
            </a:r>
            <a:r>
              <a:rPr lang="en-US" sz="2395" dirty="0" err="1">
                <a:latin typeface="Arial" pitchFamily="34" charset="0"/>
                <a:cs typeface="Arial" pitchFamily="34" charset="0"/>
              </a:rPr>
              <a:t>atau</a:t>
            </a:r>
            <a:r>
              <a:rPr lang="en-US" sz="2395" dirty="0">
                <a:latin typeface="Arial" pitchFamily="34" charset="0"/>
                <a:cs typeface="Arial" pitchFamily="34" charset="0"/>
              </a:rPr>
              <a:t> </a:t>
            </a:r>
            <a:r>
              <a:rPr lang="en-US" sz="2395" dirty="0" err="1">
                <a:latin typeface="Arial" pitchFamily="34" charset="0"/>
                <a:cs typeface="Arial" pitchFamily="34" charset="0"/>
              </a:rPr>
              <a:t>pengertian</a:t>
            </a:r>
            <a:r>
              <a:rPr lang="en-US" sz="2395" dirty="0">
                <a:latin typeface="Arial" pitchFamily="34" charset="0"/>
                <a:cs typeface="Arial" pitchFamily="34" charset="0"/>
              </a:rPr>
              <a:t> yang </a:t>
            </a:r>
            <a:r>
              <a:rPr lang="en-US" sz="2395" dirty="0" err="1">
                <a:latin typeface="Arial" pitchFamily="34" charset="0"/>
                <a:cs typeface="Arial" pitchFamily="34" charset="0"/>
              </a:rPr>
              <a:t>dimaksud</a:t>
            </a:r>
            <a:r>
              <a:rPr lang="en-US" sz="2395" dirty="0">
                <a:latin typeface="Arial" pitchFamily="34" charset="0"/>
                <a:cs typeface="Arial" pitchFamily="34" charset="0"/>
              </a:rPr>
              <a:t> </a:t>
            </a:r>
            <a:r>
              <a:rPr lang="en-US" sz="2395" dirty="0" err="1">
                <a:latin typeface="Arial" pitchFamily="34" charset="0"/>
                <a:cs typeface="Arial" pitchFamily="34" charset="0"/>
              </a:rPr>
              <a:t>oleh</a:t>
            </a:r>
            <a:r>
              <a:rPr lang="en-US" sz="2395" dirty="0">
                <a:latin typeface="Arial" pitchFamily="34" charset="0"/>
                <a:cs typeface="Arial" pitchFamily="34" charset="0"/>
              </a:rPr>
              <a:t> </a:t>
            </a:r>
            <a:r>
              <a:rPr lang="en-US" sz="2395" dirty="0" err="1">
                <a:latin typeface="Arial" pitchFamily="34" charset="0"/>
                <a:cs typeface="Arial" pitchFamily="34" charset="0"/>
              </a:rPr>
              <a:t>lambang</a:t>
            </a:r>
            <a:r>
              <a:rPr lang="en-US" sz="2395" dirty="0">
                <a:latin typeface="Arial" pitchFamily="34" charset="0"/>
                <a:cs typeface="Arial" pitchFamily="34" charset="0"/>
              </a:rPr>
              <a:t> </a:t>
            </a:r>
            <a:r>
              <a:rPr lang="en-US" sz="2395" dirty="0" err="1">
                <a:latin typeface="Arial" pitchFamily="34" charset="0"/>
                <a:cs typeface="Arial" pitchFamily="34" charset="0"/>
              </a:rPr>
              <a:t>tersebut</a:t>
            </a:r>
            <a:endParaRPr lang="en-US" sz="2395" dirty="0">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1020382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93088" y="607508"/>
            <a:ext cx="4324149" cy="460895"/>
          </a:xfrm>
          <a:prstGeom prst="rect">
            <a:avLst/>
          </a:prstGeom>
        </p:spPr>
        <p:txBody>
          <a:bodyPr wrap="square">
            <a:spAutoFit/>
          </a:bodyPr>
          <a:lstStyle/>
          <a:p>
            <a:pPr algn="ctr"/>
            <a:r>
              <a:rPr lang="en-US" sz="2395" b="1" dirty="0" smtClean="0">
                <a:latin typeface="Arial" pitchFamily="34" charset="0"/>
                <a:cs typeface="Arial" pitchFamily="34" charset="0"/>
              </a:rPr>
              <a:t>KONTEN</a:t>
            </a:r>
            <a:endParaRPr lang="id-ID" sz="2395" b="1" dirty="0">
              <a:latin typeface="Arial" pitchFamily="34" charset="0"/>
              <a:cs typeface="Arial" pitchFamily="34" charset="0"/>
            </a:endParaRPr>
          </a:p>
        </p:txBody>
      </p:sp>
      <p:sp>
        <p:nvSpPr>
          <p:cNvPr id="5" name="Rectangle 4"/>
          <p:cNvSpPr/>
          <p:nvPr/>
        </p:nvSpPr>
        <p:spPr>
          <a:xfrm>
            <a:off x="1219200" y="1676400"/>
            <a:ext cx="7543800" cy="4770537"/>
          </a:xfrm>
          <a:prstGeom prst="rect">
            <a:avLst/>
          </a:prstGeom>
        </p:spPr>
        <p:txBody>
          <a:bodyPr wrap="square">
            <a:spAutoFit/>
          </a:bodyPr>
          <a:lstStyle/>
          <a:p>
            <a:pPr algn="just">
              <a:buNone/>
            </a:pPr>
            <a:r>
              <a:rPr lang="en-US" sz="2400" b="1" dirty="0" smtClean="0">
                <a:solidFill>
                  <a:schemeClr val="tx2"/>
                </a:solidFill>
                <a:latin typeface="Arial" pitchFamily="34" charset="0"/>
                <a:cs typeface="Arial" pitchFamily="34" charset="0"/>
              </a:rPr>
              <a:t>FUNGSI BAHASA</a:t>
            </a:r>
            <a:endParaRPr lang="en-US" sz="2400" b="1" dirty="0">
              <a:solidFill>
                <a:schemeClr val="tx2"/>
              </a:solidFill>
              <a:latin typeface="Arial" pitchFamily="34" charset="0"/>
              <a:cs typeface="Arial" pitchFamily="34" charset="0"/>
            </a:endParaRPr>
          </a:p>
          <a:p>
            <a:pPr marL="543243" indent="-543243" algn="just"/>
            <a:r>
              <a:rPr lang="en-US" sz="2000" dirty="0">
                <a:latin typeface="Arial" pitchFamily="34" charset="0"/>
                <a:cs typeface="Arial" pitchFamily="34" charset="0"/>
              </a:rPr>
              <a:t>	</a:t>
            </a:r>
            <a:endParaRPr lang="en-US" sz="2000" dirty="0" smtClean="0">
              <a:latin typeface="Arial" pitchFamily="34" charset="0"/>
              <a:cs typeface="Arial" pitchFamily="34" charset="0"/>
            </a:endParaRPr>
          </a:p>
          <a:p>
            <a:pPr marL="457200" indent="-457200" algn="just">
              <a:buFont typeface="+mj-lt"/>
              <a:buAutoNum type="arabicPeriod"/>
            </a:pPr>
            <a:r>
              <a:rPr lang="id-ID" sz="2000" dirty="0" smtClean="0">
                <a:latin typeface="Arial" panose="020B0604020202020204" pitchFamily="34" charset="0"/>
                <a:cs typeface="Arial" panose="020B0604020202020204" pitchFamily="34" charset="0"/>
              </a:rPr>
              <a:t>Bahasa </a:t>
            </a:r>
            <a:r>
              <a:rPr lang="id-ID" sz="2000" dirty="0">
                <a:latin typeface="Arial" panose="020B0604020202020204" pitchFamily="34" charset="0"/>
                <a:cs typeface="Arial" panose="020B0604020202020204" pitchFamily="34" charset="0"/>
              </a:rPr>
              <a:t>sebagai sarana komunikasi</a:t>
            </a:r>
          </a:p>
          <a:p>
            <a:pPr marL="457200" indent="-457200" algn="just">
              <a:buFont typeface="+mj-lt"/>
              <a:buAutoNum type="arabicPeriod"/>
            </a:pPr>
            <a:r>
              <a:rPr lang="id-ID" sz="2000" dirty="0">
                <a:latin typeface="Arial" panose="020B0604020202020204" pitchFamily="34" charset="0"/>
                <a:cs typeface="Arial" panose="020B0604020202020204" pitchFamily="34" charset="0"/>
              </a:rPr>
              <a:t>Bahasa sebagai sarana  integrasi dan adaptasi</a:t>
            </a:r>
          </a:p>
          <a:p>
            <a:pPr marL="457200" indent="-457200" algn="just">
              <a:buFont typeface="+mj-lt"/>
              <a:buAutoNum type="arabicPeriod"/>
            </a:pPr>
            <a:r>
              <a:rPr lang="id-ID" sz="2000" dirty="0">
                <a:latin typeface="Arial" panose="020B0604020202020204" pitchFamily="34" charset="0"/>
                <a:cs typeface="Arial" panose="020B0604020202020204" pitchFamily="34" charset="0"/>
              </a:rPr>
              <a:t>Bahasa sebagai sarana kontrol sosial</a:t>
            </a:r>
          </a:p>
          <a:p>
            <a:pPr marL="457200" indent="-457200" algn="just">
              <a:buFont typeface="+mj-lt"/>
              <a:buAutoNum type="arabicPeriod"/>
            </a:pPr>
            <a:r>
              <a:rPr lang="id-ID" sz="2000" dirty="0">
                <a:latin typeface="Arial" panose="020B0604020202020204" pitchFamily="34" charset="0"/>
                <a:cs typeface="Arial" panose="020B0604020202020204" pitchFamily="34" charset="0"/>
              </a:rPr>
              <a:t>Bahasa sebagai sarana  memahami diri</a:t>
            </a:r>
          </a:p>
          <a:p>
            <a:pPr marL="457200" indent="-457200" algn="just">
              <a:buFont typeface="+mj-lt"/>
              <a:buAutoNum type="arabicPeriod"/>
            </a:pPr>
            <a:r>
              <a:rPr lang="id-ID" sz="2000" dirty="0">
                <a:latin typeface="Arial" panose="020B0604020202020204" pitchFamily="34" charset="0"/>
                <a:cs typeface="Arial" panose="020B0604020202020204" pitchFamily="34" charset="0"/>
              </a:rPr>
              <a:t>Bahasa sebagai sarana ekspresi diri</a:t>
            </a:r>
          </a:p>
          <a:p>
            <a:pPr marL="457200" indent="-457200" algn="just">
              <a:buFont typeface="+mj-lt"/>
              <a:buAutoNum type="arabicPeriod"/>
            </a:pPr>
            <a:r>
              <a:rPr lang="id-ID" sz="2000" dirty="0">
                <a:latin typeface="Arial" panose="020B0604020202020204" pitchFamily="34" charset="0"/>
                <a:cs typeface="Arial" panose="020B0604020202020204" pitchFamily="34" charset="0"/>
              </a:rPr>
              <a:t>Bahasa sebagai sarana memahami orang lai</a:t>
            </a:r>
            <a:r>
              <a:rPr lang="en-US" sz="2000" dirty="0">
                <a:latin typeface="Arial" panose="020B0604020202020204" pitchFamily="34" charset="0"/>
                <a:cs typeface="Arial" panose="020B0604020202020204" pitchFamily="34" charset="0"/>
              </a:rPr>
              <a:t>n</a:t>
            </a:r>
          </a:p>
          <a:p>
            <a:pPr marL="457200" indent="-457200" algn="just">
              <a:buFont typeface="+mj-lt"/>
              <a:buAutoNum type="arabicPeriod"/>
            </a:pPr>
            <a:r>
              <a:rPr lang="id-ID" sz="2000" dirty="0">
                <a:latin typeface="Arial" panose="020B0604020202020204" pitchFamily="34" charset="0"/>
                <a:cs typeface="Arial" panose="020B0604020202020204" pitchFamily="34" charset="0"/>
              </a:rPr>
              <a:t>Bahasa sebagai sarana mengamati  lingkungan sekitar</a:t>
            </a:r>
            <a:endParaRPr lang="en-US" sz="2000" dirty="0">
              <a:latin typeface="Arial" panose="020B0604020202020204" pitchFamily="34" charset="0"/>
              <a:cs typeface="Arial" panose="020B0604020202020204" pitchFamily="34" charset="0"/>
            </a:endParaRPr>
          </a:p>
          <a:p>
            <a:pPr marL="457200" indent="-457200" algn="just">
              <a:buFont typeface="+mj-lt"/>
              <a:buAutoNum type="arabicPeriod"/>
            </a:pPr>
            <a:r>
              <a:rPr lang="id-ID" sz="2000" dirty="0">
                <a:latin typeface="Arial" panose="020B0604020202020204" pitchFamily="34" charset="0"/>
                <a:cs typeface="Arial" panose="020B0604020202020204" pitchFamily="34" charset="0"/>
              </a:rPr>
              <a:t>Bahasa sebagai sarana berpikir logis</a:t>
            </a:r>
            <a:endParaRPr lang="en-US" sz="2000" dirty="0">
              <a:latin typeface="Arial" panose="020B0604020202020204" pitchFamily="34" charset="0"/>
              <a:cs typeface="Arial" panose="020B0604020202020204" pitchFamily="34" charset="0"/>
            </a:endParaRPr>
          </a:p>
          <a:p>
            <a:pPr marL="457200" indent="-457200" algn="just">
              <a:buFont typeface="+mj-lt"/>
              <a:buAutoNum type="arabicPeriod"/>
            </a:pPr>
            <a:r>
              <a:rPr lang="en-US" sz="2000" dirty="0">
                <a:latin typeface="Arial" panose="020B0604020202020204" pitchFamily="34" charset="0"/>
                <a:cs typeface="Arial" panose="020B0604020202020204" pitchFamily="34" charset="0"/>
              </a:rPr>
              <a:t>B</a:t>
            </a:r>
            <a:r>
              <a:rPr lang="id-ID" sz="2000" dirty="0">
                <a:latin typeface="Arial" panose="020B0604020202020204" pitchFamily="34" charset="0"/>
                <a:cs typeface="Arial" panose="020B0604020202020204" pitchFamily="34" charset="0"/>
              </a:rPr>
              <a:t>ahasa  membangun kecerdasan</a:t>
            </a:r>
            <a:endParaRPr lang="en-US" sz="2000" dirty="0">
              <a:latin typeface="Arial" panose="020B0604020202020204" pitchFamily="34" charset="0"/>
              <a:cs typeface="Arial" panose="020B0604020202020204" pitchFamily="34" charset="0"/>
            </a:endParaRPr>
          </a:p>
          <a:p>
            <a:pPr marL="457200" indent="-457200" algn="just">
              <a:buFont typeface="+mj-lt"/>
              <a:buAutoNum type="arabicPeriod"/>
            </a:pPr>
            <a:r>
              <a:rPr lang="en-GB" sz="2000" dirty="0" err="1">
                <a:latin typeface="Arial" panose="020B0604020202020204" pitchFamily="34" charset="0"/>
                <a:cs typeface="Arial" panose="020B0604020202020204" pitchFamily="34" charset="0"/>
              </a:rPr>
              <a:t>Bahasa</a:t>
            </a:r>
            <a:r>
              <a:rPr lang="en-GB" sz="2000" dirty="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m</a:t>
            </a:r>
            <a:r>
              <a:rPr lang="en-GB" sz="2000" dirty="0" err="1">
                <a:latin typeface="Arial" panose="020B0604020202020204" pitchFamily="34" charset="0"/>
                <a:cs typeface="Arial" panose="020B0604020202020204" pitchFamily="34" charset="0"/>
              </a:rPr>
              <a:t>engembangkan</a:t>
            </a:r>
            <a:r>
              <a:rPr lang="en-GB" sz="2000" dirty="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kecerdasan ganda</a:t>
            </a:r>
            <a:endParaRPr lang="en-US" sz="2000" dirty="0">
              <a:latin typeface="Arial" panose="020B0604020202020204" pitchFamily="34" charset="0"/>
              <a:cs typeface="Arial" panose="020B0604020202020204" pitchFamily="34" charset="0"/>
            </a:endParaRPr>
          </a:p>
          <a:p>
            <a:pPr marL="457200" indent="-457200" algn="just">
              <a:buFont typeface="+mj-lt"/>
              <a:buAutoNum type="arabicPeriod"/>
            </a:pPr>
            <a:r>
              <a:rPr lang="en-GB" sz="2000" dirty="0" err="1">
                <a:latin typeface="Arial" panose="020B0604020202020204" pitchFamily="34" charset="0"/>
                <a:cs typeface="Arial" panose="020B0604020202020204" pitchFamily="34" charset="0"/>
              </a:rPr>
              <a:t>Bahasa</a:t>
            </a:r>
            <a:r>
              <a:rPr lang="en-GB" sz="2000" dirty="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m</a:t>
            </a:r>
            <a:r>
              <a:rPr lang="en-GB" sz="2000" dirty="0" err="1">
                <a:latin typeface="Arial" panose="020B0604020202020204" pitchFamily="34" charset="0"/>
                <a:cs typeface="Arial" panose="020B0604020202020204" pitchFamily="34" charset="0"/>
              </a:rPr>
              <a:t>embangun</a:t>
            </a:r>
            <a:r>
              <a:rPr lang="en-GB" sz="2000" dirty="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k</a:t>
            </a:r>
            <a:r>
              <a:rPr lang="en-GB" sz="2000" dirty="0" err="1">
                <a:latin typeface="Arial" panose="020B0604020202020204" pitchFamily="34" charset="0"/>
                <a:cs typeface="Arial" panose="020B0604020202020204" pitchFamily="34" charset="0"/>
              </a:rPr>
              <a:t>arakte</a:t>
            </a:r>
            <a:r>
              <a:rPr lang="id-ID" sz="2000" dirty="0">
                <a:latin typeface="Arial" panose="020B0604020202020204" pitchFamily="34" charset="0"/>
                <a:cs typeface="Arial" panose="020B0604020202020204" pitchFamily="34" charset="0"/>
              </a:rPr>
              <a:t>r</a:t>
            </a:r>
            <a:endParaRPr lang="en-US" sz="2000" dirty="0">
              <a:latin typeface="Arial" panose="020B0604020202020204" pitchFamily="34" charset="0"/>
              <a:cs typeface="Arial" panose="020B0604020202020204" pitchFamily="34" charset="0"/>
            </a:endParaRPr>
          </a:p>
          <a:p>
            <a:pPr marL="457200" indent="-457200" algn="just">
              <a:buFont typeface="+mj-lt"/>
              <a:buAutoNum type="arabicPeriod"/>
            </a:pPr>
            <a:r>
              <a:rPr lang="en-GB" sz="2000" dirty="0" err="1">
                <a:latin typeface="Arial" panose="020B0604020202020204" pitchFamily="34" charset="0"/>
                <a:cs typeface="Arial" panose="020B0604020202020204" pitchFamily="34" charset="0"/>
              </a:rPr>
              <a:t>Bahasa</a:t>
            </a:r>
            <a:r>
              <a:rPr lang="en-GB" sz="2000" dirty="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m</a:t>
            </a:r>
            <a:r>
              <a:rPr lang="en-GB" sz="2000" dirty="0" err="1">
                <a:latin typeface="Arial" panose="020B0604020202020204" pitchFamily="34" charset="0"/>
                <a:cs typeface="Arial" panose="020B0604020202020204" pitchFamily="34" charset="0"/>
              </a:rPr>
              <a:t>engembangkan</a:t>
            </a:r>
            <a:r>
              <a:rPr lang="en-GB" sz="2000" dirty="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p</a:t>
            </a:r>
            <a:r>
              <a:rPr lang="en-GB" sz="2000" dirty="0" err="1">
                <a:latin typeface="Arial" panose="020B0604020202020204" pitchFamily="34" charset="0"/>
                <a:cs typeface="Arial" panose="020B0604020202020204" pitchFamily="34" charset="0"/>
              </a:rPr>
              <a:t>rofesi</a:t>
            </a:r>
            <a:endParaRPr lang="en-US" sz="2000" dirty="0">
              <a:latin typeface="Arial" panose="020B0604020202020204" pitchFamily="34" charset="0"/>
              <a:cs typeface="Arial" panose="020B0604020202020204" pitchFamily="34" charset="0"/>
            </a:endParaRPr>
          </a:p>
          <a:p>
            <a:pPr marL="457200" indent="-457200" algn="just">
              <a:buFont typeface="+mj-lt"/>
              <a:buAutoNum type="arabicPeriod"/>
            </a:pPr>
            <a:r>
              <a:rPr lang="en-GB" sz="2000" dirty="0" err="1">
                <a:latin typeface="Arial" panose="020B0604020202020204" pitchFamily="34" charset="0"/>
                <a:cs typeface="Arial" panose="020B0604020202020204" pitchFamily="34" charset="0"/>
              </a:rPr>
              <a:t>Bahasa</a:t>
            </a:r>
            <a:r>
              <a:rPr lang="en-GB" sz="2000" dirty="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s</a:t>
            </a:r>
            <a:r>
              <a:rPr lang="en-GB" sz="2000" dirty="0" err="1">
                <a:latin typeface="Arial" panose="020B0604020202020204" pitchFamily="34" charset="0"/>
                <a:cs typeface="Arial" panose="020B0604020202020204" pitchFamily="34" charset="0"/>
              </a:rPr>
              <a:t>arana</a:t>
            </a:r>
            <a:r>
              <a:rPr lang="en-GB" sz="2000" dirty="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m</a:t>
            </a:r>
            <a:r>
              <a:rPr lang="en-GB" sz="2000" dirty="0" err="1">
                <a:latin typeface="Arial" panose="020B0604020202020204" pitchFamily="34" charset="0"/>
                <a:cs typeface="Arial" panose="020B0604020202020204" pitchFamily="34" charset="0"/>
              </a:rPr>
              <a:t>enciptakan</a:t>
            </a:r>
            <a:r>
              <a:rPr lang="en-GB" sz="2000" dirty="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k</a:t>
            </a:r>
            <a:r>
              <a:rPr lang="en-GB" sz="2000" dirty="0" err="1">
                <a:latin typeface="Arial" panose="020B0604020202020204" pitchFamily="34" charset="0"/>
                <a:cs typeface="Arial" panose="020B0604020202020204" pitchFamily="34" charset="0"/>
              </a:rPr>
              <a:t>reativitas</a:t>
            </a:r>
            <a:r>
              <a:rPr lang="en-GB" sz="2000" dirty="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b</a:t>
            </a:r>
            <a:r>
              <a:rPr lang="en-GB" sz="2000" dirty="0" err="1" smtClean="0">
                <a:latin typeface="Arial" panose="020B0604020202020204" pitchFamily="34" charset="0"/>
                <a:cs typeface="Arial" panose="020B0604020202020204" pitchFamily="34" charset="0"/>
              </a:rPr>
              <a:t>aru</a:t>
            </a:r>
            <a:endParaRPr lang="id-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7929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39498" y="1695195"/>
            <a:ext cx="6271103" cy="460895"/>
          </a:xfrm>
          <a:prstGeom prst="rect">
            <a:avLst/>
          </a:prstGeom>
        </p:spPr>
        <p:txBody>
          <a:bodyPr wrap="square">
            <a:spAutoFit/>
          </a:bodyPr>
          <a:lstStyle/>
          <a:p>
            <a:pPr algn="just"/>
            <a:r>
              <a:rPr lang="en-US" sz="2395" b="1" dirty="0" smtClean="0">
                <a:solidFill>
                  <a:srgbClr val="00B0F0"/>
                </a:solidFill>
                <a:latin typeface="Arial" pitchFamily="34" charset="0"/>
                <a:cs typeface="Arial" pitchFamily="34" charset="0"/>
              </a:rPr>
              <a:t>FUNGSI BAHASA</a:t>
            </a:r>
          </a:p>
        </p:txBody>
      </p:sp>
      <p:sp>
        <p:nvSpPr>
          <p:cNvPr id="5" name="Rectangle 4"/>
          <p:cNvSpPr/>
          <p:nvPr/>
        </p:nvSpPr>
        <p:spPr>
          <a:xfrm>
            <a:off x="2209799" y="3760042"/>
            <a:ext cx="6707437"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id-ID" b="1" dirty="0">
                <a:solidFill>
                  <a:schemeClr val="accent3">
                    <a:lumMod val="75000"/>
                  </a:schemeClr>
                </a:solidFill>
                <a:latin typeface="Arial" pitchFamily="34" charset="0"/>
                <a:cs typeface="Arial" pitchFamily="34" charset="0"/>
              </a:rPr>
              <a:t>Bahasa sebagai sarana  integrasi dan adaptasi</a:t>
            </a:r>
            <a:r>
              <a:rPr lang="en-US" b="1" dirty="0">
                <a:solidFill>
                  <a:schemeClr val="accent3">
                    <a:lumMod val="75000"/>
                  </a:schemeClr>
                </a:solidFill>
                <a:latin typeface="Arial" pitchFamily="34" charset="0"/>
                <a:cs typeface="Arial" pitchFamily="34" charset="0"/>
              </a:rPr>
              <a:t>  </a:t>
            </a:r>
            <a:endParaRPr lang="en-US" b="1" dirty="0" smtClean="0">
              <a:solidFill>
                <a:schemeClr val="accent3">
                  <a:lumMod val="75000"/>
                </a:schemeClr>
              </a:solidFill>
              <a:latin typeface="Arial" pitchFamily="34" charset="0"/>
              <a:cs typeface="Arial" pitchFamily="34" charset="0"/>
            </a:endParaRPr>
          </a:p>
          <a:p>
            <a:pPr algn="just"/>
            <a:r>
              <a:rPr lang="en-US" dirty="0" err="1" smtClean="0">
                <a:latin typeface="Arial" pitchFamily="34" charset="0"/>
                <a:cs typeface="Arial" pitchFamily="34" charset="0"/>
              </a:rPr>
              <a:t>Bahasa</a:t>
            </a:r>
            <a:r>
              <a:rPr lang="en-US" dirty="0" smtClean="0">
                <a:latin typeface="Arial" pitchFamily="34" charset="0"/>
                <a:cs typeface="Arial" pitchFamily="34" charset="0"/>
              </a:rPr>
              <a:t> </a:t>
            </a:r>
            <a:r>
              <a:rPr lang="en-US" dirty="0" err="1">
                <a:latin typeface="Arial" pitchFamily="34" charset="0"/>
                <a:cs typeface="Arial" pitchFamily="34" charset="0"/>
              </a:rPr>
              <a:t>memiliki</a:t>
            </a:r>
            <a:r>
              <a:rPr lang="en-US" dirty="0">
                <a:latin typeface="Arial" pitchFamily="34" charset="0"/>
                <a:cs typeface="Arial" pitchFamily="34" charset="0"/>
              </a:rPr>
              <a:t> </a:t>
            </a:r>
            <a:r>
              <a:rPr lang="en-US" dirty="0" err="1">
                <a:latin typeface="Arial" pitchFamily="34" charset="0"/>
                <a:cs typeface="Arial" pitchFamily="34" charset="0"/>
              </a:rPr>
              <a:t>fungsi</a:t>
            </a:r>
            <a:r>
              <a:rPr lang="en-US" dirty="0">
                <a:latin typeface="Arial" pitchFamily="34" charset="0"/>
                <a:cs typeface="Arial" pitchFamily="34" charset="0"/>
              </a:rPr>
              <a:t> </a:t>
            </a:r>
            <a:r>
              <a:rPr lang="en-US" dirty="0" err="1">
                <a:latin typeface="Arial" pitchFamily="34" charset="0"/>
                <a:cs typeface="Arial" pitchFamily="34" charset="0"/>
              </a:rPr>
              <a:t>adaptasi</a:t>
            </a:r>
            <a:r>
              <a:rPr lang="en-US" dirty="0">
                <a:latin typeface="Arial" pitchFamily="34" charset="0"/>
                <a:cs typeface="Arial" pitchFamily="34" charset="0"/>
              </a:rPr>
              <a:t> </a:t>
            </a:r>
            <a:r>
              <a:rPr lang="en-US" dirty="0" err="1">
                <a:latin typeface="Arial" pitchFamily="34" charset="0"/>
                <a:cs typeface="Arial" pitchFamily="34" charset="0"/>
              </a:rPr>
              <a:t>dan</a:t>
            </a:r>
            <a:r>
              <a:rPr lang="en-US" dirty="0">
                <a:latin typeface="Arial" pitchFamily="34" charset="0"/>
                <a:cs typeface="Arial" pitchFamily="34" charset="0"/>
              </a:rPr>
              <a:t> </a:t>
            </a:r>
            <a:r>
              <a:rPr lang="en-US" dirty="0" err="1">
                <a:latin typeface="Arial" pitchFamily="34" charset="0"/>
                <a:cs typeface="Arial" pitchFamily="34" charset="0"/>
              </a:rPr>
              <a:t>integrasi</a:t>
            </a:r>
            <a:r>
              <a:rPr lang="en-US" dirty="0">
                <a:latin typeface="Arial" pitchFamily="34" charset="0"/>
                <a:cs typeface="Arial" pitchFamily="34" charset="0"/>
              </a:rPr>
              <a:t> </a:t>
            </a:r>
            <a:r>
              <a:rPr lang="en-US" dirty="0" err="1">
                <a:latin typeface="Arial" pitchFamily="34" charset="0"/>
                <a:cs typeface="Arial" pitchFamily="34" charset="0"/>
              </a:rPr>
              <a:t>yaitu</a:t>
            </a:r>
            <a:r>
              <a:rPr lang="en-US" dirty="0">
                <a:latin typeface="Arial" pitchFamily="34" charset="0"/>
                <a:cs typeface="Arial" pitchFamily="34" charset="0"/>
              </a:rPr>
              <a:t> </a:t>
            </a:r>
            <a:r>
              <a:rPr lang="en-US" dirty="0" err="1">
                <a:latin typeface="Arial" pitchFamily="34" charset="0"/>
                <a:cs typeface="Arial" pitchFamily="34" charset="0"/>
              </a:rPr>
              <a:t>untuk</a:t>
            </a:r>
            <a:r>
              <a:rPr lang="en-US" dirty="0">
                <a:latin typeface="Arial" pitchFamily="34" charset="0"/>
                <a:cs typeface="Arial" pitchFamily="34" charset="0"/>
              </a:rPr>
              <a:t> </a:t>
            </a:r>
            <a:r>
              <a:rPr lang="en-US" dirty="0" err="1">
                <a:latin typeface="Arial" pitchFamily="34" charset="0"/>
                <a:cs typeface="Arial" pitchFamily="34" charset="0"/>
              </a:rPr>
              <a:t>menyesuaikan</a:t>
            </a:r>
            <a:r>
              <a:rPr lang="en-US" dirty="0">
                <a:latin typeface="Arial" pitchFamily="34" charset="0"/>
                <a:cs typeface="Arial" pitchFamily="34" charset="0"/>
              </a:rPr>
              <a:t> </a:t>
            </a:r>
            <a:r>
              <a:rPr lang="en-US" dirty="0" err="1">
                <a:latin typeface="Arial" pitchFamily="34" charset="0"/>
                <a:cs typeface="Arial" pitchFamily="34" charset="0"/>
              </a:rPr>
              <a:t>dan</a:t>
            </a:r>
            <a:r>
              <a:rPr lang="en-US" dirty="0">
                <a:latin typeface="Arial" pitchFamily="34" charset="0"/>
                <a:cs typeface="Arial" pitchFamily="34" charset="0"/>
              </a:rPr>
              <a:t> </a:t>
            </a:r>
            <a:r>
              <a:rPr lang="en-US" dirty="0" err="1">
                <a:latin typeface="Arial" pitchFamily="34" charset="0"/>
                <a:cs typeface="Arial" pitchFamily="34" charset="0"/>
              </a:rPr>
              <a:t>membaurkan</a:t>
            </a:r>
            <a:r>
              <a:rPr lang="en-US" dirty="0">
                <a:latin typeface="Arial" pitchFamily="34" charset="0"/>
                <a:cs typeface="Arial" pitchFamily="34" charset="0"/>
              </a:rPr>
              <a:t> </a:t>
            </a:r>
            <a:r>
              <a:rPr lang="en-US" dirty="0" err="1">
                <a:latin typeface="Arial" pitchFamily="34" charset="0"/>
                <a:cs typeface="Arial" pitchFamily="34" charset="0"/>
              </a:rPr>
              <a:t>diri</a:t>
            </a:r>
            <a:r>
              <a:rPr lang="en-US" dirty="0">
                <a:latin typeface="Arial" pitchFamily="34" charset="0"/>
                <a:cs typeface="Arial" pitchFamily="34" charset="0"/>
              </a:rPr>
              <a:t> </a:t>
            </a:r>
            <a:r>
              <a:rPr lang="en-US" dirty="0" err="1">
                <a:latin typeface="Arial" pitchFamily="34" charset="0"/>
                <a:cs typeface="Arial" pitchFamily="34" charset="0"/>
              </a:rPr>
              <a:t>dengan</a:t>
            </a:r>
            <a:r>
              <a:rPr lang="en-US" dirty="0">
                <a:latin typeface="Arial" pitchFamily="34" charset="0"/>
                <a:cs typeface="Arial" pitchFamily="34" charset="0"/>
              </a:rPr>
              <a:t> </a:t>
            </a:r>
            <a:r>
              <a:rPr lang="en-US" dirty="0" err="1">
                <a:latin typeface="Arial" pitchFamily="34" charset="0"/>
                <a:cs typeface="Arial" pitchFamily="34" charset="0"/>
              </a:rPr>
              <a:t>anggota</a:t>
            </a:r>
            <a:r>
              <a:rPr lang="en-US" dirty="0">
                <a:latin typeface="Arial" pitchFamily="34" charset="0"/>
                <a:cs typeface="Arial" pitchFamily="34" charset="0"/>
              </a:rPr>
              <a:t> </a:t>
            </a:r>
            <a:r>
              <a:rPr lang="en-US" dirty="0" err="1">
                <a:latin typeface="Arial" pitchFamily="34" charset="0"/>
                <a:cs typeface="Arial" pitchFamily="34" charset="0"/>
              </a:rPr>
              <a:t>masyarakat</a:t>
            </a:r>
            <a:r>
              <a:rPr lang="en-US" dirty="0">
                <a:latin typeface="Arial" pitchFamily="34" charset="0"/>
                <a:cs typeface="Arial" pitchFamily="34" charset="0"/>
              </a:rPr>
              <a:t>. </a:t>
            </a:r>
            <a:r>
              <a:rPr lang="en-US" dirty="0" err="1">
                <a:latin typeface="Arial" pitchFamily="34" charset="0"/>
                <a:cs typeface="Arial" pitchFamily="34" charset="0"/>
              </a:rPr>
              <a:t>Melalui</a:t>
            </a:r>
            <a:r>
              <a:rPr lang="en-US" dirty="0">
                <a:latin typeface="Arial" pitchFamily="34" charset="0"/>
                <a:cs typeface="Arial" pitchFamily="34" charset="0"/>
              </a:rPr>
              <a:t> </a:t>
            </a:r>
            <a:r>
              <a:rPr lang="en-US" dirty="0" err="1">
                <a:latin typeface="Arial" pitchFamily="34" charset="0"/>
                <a:cs typeface="Arial" pitchFamily="34" charset="0"/>
              </a:rPr>
              <a:t>bahasa</a:t>
            </a:r>
            <a:r>
              <a:rPr lang="en-US" dirty="0">
                <a:latin typeface="Arial" pitchFamily="34" charset="0"/>
                <a:cs typeface="Arial" pitchFamily="34" charset="0"/>
              </a:rPr>
              <a:t>, </a:t>
            </a:r>
            <a:r>
              <a:rPr lang="en-US" dirty="0" err="1">
                <a:latin typeface="Arial" pitchFamily="34" charset="0"/>
                <a:cs typeface="Arial" pitchFamily="34" charset="0"/>
              </a:rPr>
              <a:t>seseorang</a:t>
            </a:r>
            <a:r>
              <a:rPr lang="en-US" dirty="0">
                <a:latin typeface="Arial" pitchFamily="34" charset="0"/>
                <a:cs typeface="Arial" pitchFamily="34" charset="0"/>
              </a:rPr>
              <a:t> </a:t>
            </a:r>
            <a:r>
              <a:rPr lang="en-US" dirty="0" err="1">
                <a:latin typeface="Arial" pitchFamily="34" charset="0"/>
                <a:cs typeface="Arial" pitchFamily="34" charset="0"/>
              </a:rPr>
              <a:t>dapat</a:t>
            </a:r>
            <a:r>
              <a:rPr lang="en-US" dirty="0">
                <a:latin typeface="Arial" pitchFamily="34" charset="0"/>
                <a:cs typeface="Arial" pitchFamily="34" charset="0"/>
              </a:rPr>
              <a:t> </a:t>
            </a:r>
            <a:r>
              <a:rPr lang="en-US" dirty="0" err="1">
                <a:latin typeface="Arial" pitchFamily="34" charset="0"/>
                <a:cs typeface="Arial" pitchFamily="34" charset="0"/>
              </a:rPr>
              <a:t>belajar</a:t>
            </a:r>
            <a:r>
              <a:rPr lang="en-US" dirty="0">
                <a:latin typeface="Arial" pitchFamily="34" charset="0"/>
                <a:cs typeface="Arial" pitchFamily="34" charset="0"/>
              </a:rPr>
              <a:t> </a:t>
            </a:r>
            <a:r>
              <a:rPr lang="en-US" dirty="0" err="1">
                <a:latin typeface="Arial" pitchFamily="34" charset="0"/>
                <a:cs typeface="Arial" pitchFamily="34" charset="0"/>
              </a:rPr>
              <a:t>tentang</a:t>
            </a:r>
            <a:r>
              <a:rPr lang="en-US" dirty="0">
                <a:latin typeface="Arial" pitchFamily="34" charset="0"/>
                <a:cs typeface="Arial" pitchFamily="34" charset="0"/>
              </a:rPr>
              <a:t> </a:t>
            </a:r>
            <a:r>
              <a:rPr lang="en-US" dirty="0" err="1">
                <a:latin typeface="Arial" pitchFamily="34" charset="0"/>
                <a:cs typeface="Arial" pitchFamily="34" charset="0"/>
              </a:rPr>
              <a:t>adat</a:t>
            </a:r>
            <a:r>
              <a:rPr lang="en-US" dirty="0">
                <a:latin typeface="Arial" pitchFamily="34" charset="0"/>
                <a:cs typeface="Arial" pitchFamily="34" charset="0"/>
              </a:rPr>
              <a:t> </a:t>
            </a:r>
            <a:r>
              <a:rPr lang="en-US" dirty="0" err="1">
                <a:latin typeface="Arial" pitchFamily="34" charset="0"/>
                <a:cs typeface="Arial" pitchFamily="34" charset="0"/>
              </a:rPr>
              <a:t>istiadat</a:t>
            </a:r>
            <a:r>
              <a:rPr lang="en-US" dirty="0">
                <a:latin typeface="Arial" pitchFamily="34" charset="0"/>
                <a:cs typeface="Arial" pitchFamily="34" charset="0"/>
              </a:rPr>
              <a:t>, </a:t>
            </a:r>
            <a:r>
              <a:rPr lang="en-US" dirty="0" err="1">
                <a:latin typeface="Arial" pitchFamily="34" charset="0"/>
                <a:cs typeface="Arial" pitchFamily="34" charset="0"/>
              </a:rPr>
              <a:t>pola</a:t>
            </a:r>
            <a:r>
              <a:rPr lang="en-US" dirty="0">
                <a:latin typeface="Arial" pitchFamily="34" charset="0"/>
                <a:cs typeface="Arial" pitchFamily="34" charset="0"/>
              </a:rPr>
              <a:t> </a:t>
            </a:r>
            <a:r>
              <a:rPr lang="en-US" dirty="0" err="1">
                <a:latin typeface="Arial" pitchFamily="34" charset="0"/>
                <a:cs typeface="Arial" pitchFamily="34" charset="0"/>
              </a:rPr>
              <a:t>hidup</a:t>
            </a:r>
            <a:r>
              <a:rPr lang="en-US" dirty="0">
                <a:latin typeface="Arial" pitchFamily="34" charset="0"/>
                <a:cs typeface="Arial" pitchFamily="34" charset="0"/>
              </a:rPr>
              <a:t>, </a:t>
            </a:r>
            <a:r>
              <a:rPr lang="en-US" dirty="0" err="1">
                <a:latin typeface="Arial" pitchFamily="34" charset="0"/>
                <a:cs typeface="Arial" pitchFamily="34" charset="0"/>
              </a:rPr>
              <a:t>perilaku</a:t>
            </a:r>
            <a:r>
              <a:rPr lang="en-US" dirty="0">
                <a:latin typeface="Arial" pitchFamily="34" charset="0"/>
                <a:cs typeface="Arial" pitchFamily="34" charset="0"/>
              </a:rPr>
              <a:t>, </a:t>
            </a:r>
            <a:r>
              <a:rPr lang="en-US" dirty="0" err="1">
                <a:latin typeface="Arial" pitchFamily="34" charset="0"/>
                <a:cs typeface="Arial" pitchFamily="34" charset="0"/>
              </a:rPr>
              <a:t>dan</a:t>
            </a:r>
            <a:r>
              <a:rPr lang="en-US" dirty="0">
                <a:latin typeface="Arial" pitchFamily="34" charset="0"/>
                <a:cs typeface="Arial" pitchFamily="34" charset="0"/>
              </a:rPr>
              <a:t> </a:t>
            </a:r>
            <a:r>
              <a:rPr lang="en-US" dirty="0" err="1">
                <a:latin typeface="Arial" pitchFamily="34" charset="0"/>
                <a:cs typeface="Arial" pitchFamily="34" charset="0"/>
              </a:rPr>
              <a:t>etika</a:t>
            </a:r>
            <a:r>
              <a:rPr lang="en-US" dirty="0">
                <a:latin typeface="Arial" pitchFamily="34" charset="0"/>
                <a:cs typeface="Arial" pitchFamily="34" charset="0"/>
              </a:rPr>
              <a:t> </a:t>
            </a:r>
            <a:r>
              <a:rPr lang="en-US" dirty="0" err="1">
                <a:latin typeface="Arial" pitchFamily="34" charset="0"/>
                <a:cs typeface="Arial" pitchFamily="34" charset="0"/>
              </a:rPr>
              <a:t>dalam</a:t>
            </a:r>
            <a:r>
              <a:rPr lang="en-US" dirty="0">
                <a:latin typeface="Arial" pitchFamily="34" charset="0"/>
                <a:cs typeface="Arial" pitchFamily="34" charset="0"/>
              </a:rPr>
              <a:t> </a:t>
            </a:r>
            <a:r>
              <a:rPr lang="en-US" dirty="0" err="1">
                <a:latin typeface="Arial" pitchFamily="34" charset="0"/>
                <a:cs typeface="Arial" pitchFamily="34" charset="0"/>
              </a:rPr>
              <a:t>masyarakat</a:t>
            </a:r>
            <a:r>
              <a:rPr lang="en-US" dirty="0">
                <a:latin typeface="Arial" pitchFamily="34" charset="0"/>
                <a:cs typeface="Arial" pitchFamily="34" charset="0"/>
              </a:rPr>
              <a:t>.</a:t>
            </a:r>
            <a:endParaRPr lang="id-ID" dirty="0">
              <a:latin typeface="Arial" pitchFamily="34" charset="0"/>
              <a:cs typeface="Arial" pitchFamily="34" charset="0"/>
            </a:endParaRPr>
          </a:p>
        </p:txBody>
      </p:sp>
      <p:sp>
        <p:nvSpPr>
          <p:cNvPr id="7" name="Rectangle 6"/>
          <p:cNvSpPr/>
          <p:nvPr/>
        </p:nvSpPr>
        <p:spPr>
          <a:xfrm>
            <a:off x="4593088" y="607508"/>
            <a:ext cx="4324149" cy="460895"/>
          </a:xfrm>
          <a:prstGeom prst="rect">
            <a:avLst/>
          </a:prstGeom>
        </p:spPr>
        <p:txBody>
          <a:bodyPr wrap="square">
            <a:spAutoFit/>
          </a:bodyPr>
          <a:lstStyle/>
          <a:p>
            <a:pPr algn="ctr"/>
            <a:r>
              <a:rPr lang="en-US" sz="2395" b="1" dirty="0" smtClean="0">
                <a:latin typeface="Arial" pitchFamily="34" charset="0"/>
                <a:cs typeface="Arial" pitchFamily="34" charset="0"/>
              </a:rPr>
              <a:t>KONTEN</a:t>
            </a:r>
            <a:endParaRPr lang="id-ID" sz="2395" b="1" dirty="0">
              <a:latin typeface="Arial" pitchFamily="34" charset="0"/>
              <a:cs typeface="Arial" pitchFamily="34" charset="0"/>
            </a:endParaRPr>
          </a:p>
        </p:txBody>
      </p:sp>
      <p:sp>
        <p:nvSpPr>
          <p:cNvPr id="2" name="Rectangle 1"/>
          <p:cNvSpPr/>
          <p:nvPr/>
        </p:nvSpPr>
        <p:spPr>
          <a:xfrm>
            <a:off x="1039498" y="2496401"/>
            <a:ext cx="6123302"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id-ID" b="1" dirty="0">
                <a:solidFill>
                  <a:schemeClr val="accent6">
                    <a:lumMod val="75000"/>
                  </a:schemeClr>
                </a:solidFill>
                <a:latin typeface="Arial" pitchFamily="34" charset="0"/>
                <a:cs typeface="Arial" pitchFamily="34" charset="0"/>
              </a:rPr>
              <a:t>Bahasa sebagai sarana komunikasi</a:t>
            </a:r>
            <a:r>
              <a:rPr lang="en-US" b="1" dirty="0">
                <a:solidFill>
                  <a:schemeClr val="accent6">
                    <a:lumMod val="75000"/>
                  </a:schemeClr>
                </a:solidFill>
                <a:latin typeface="Arial" pitchFamily="34" charset="0"/>
                <a:cs typeface="Arial" pitchFamily="34" charset="0"/>
              </a:rPr>
              <a:t> </a:t>
            </a:r>
          </a:p>
          <a:p>
            <a:pPr algn="just"/>
            <a:r>
              <a:rPr lang="en-US" dirty="0" err="1">
                <a:latin typeface="Arial" pitchFamily="34" charset="0"/>
                <a:cs typeface="Arial" pitchFamily="34" charset="0"/>
              </a:rPr>
              <a:t>Untuk</a:t>
            </a:r>
            <a:r>
              <a:rPr lang="en-US" dirty="0">
                <a:latin typeface="Arial" pitchFamily="34" charset="0"/>
                <a:cs typeface="Arial" pitchFamily="34" charset="0"/>
              </a:rPr>
              <a:t> </a:t>
            </a:r>
            <a:r>
              <a:rPr lang="en-US" dirty="0" err="1">
                <a:latin typeface="Arial" pitchFamily="34" charset="0"/>
                <a:cs typeface="Arial" pitchFamily="34" charset="0"/>
              </a:rPr>
              <a:t>kepentingan</a:t>
            </a:r>
            <a:r>
              <a:rPr lang="en-US" dirty="0">
                <a:latin typeface="Arial" pitchFamily="34" charset="0"/>
                <a:cs typeface="Arial" pitchFamily="34" charset="0"/>
              </a:rPr>
              <a:t> </a:t>
            </a:r>
            <a:r>
              <a:rPr lang="en-US" dirty="0" err="1">
                <a:latin typeface="Arial" pitchFamily="34" charset="0"/>
                <a:cs typeface="Arial" pitchFamily="34" charset="0"/>
              </a:rPr>
              <a:t>interaksi</a:t>
            </a:r>
            <a:r>
              <a:rPr lang="en-US" dirty="0">
                <a:latin typeface="Arial" pitchFamily="34" charset="0"/>
                <a:cs typeface="Arial" pitchFamily="34" charset="0"/>
              </a:rPr>
              <a:t> </a:t>
            </a:r>
            <a:r>
              <a:rPr lang="en-US" dirty="0" err="1">
                <a:latin typeface="Arial" pitchFamily="34" charset="0"/>
                <a:cs typeface="Arial" pitchFamily="34" charset="0"/>
              </a:rPr>
              <a:t>sosial</a:t>
            </a:r>
            <a:r>
              <a:rPr lang="en-US" dirty="0">
                <a:latin typeface="Arial" pitchFamily="34" charset="0"/>
                <a:cs typeface="Arial" pitchFamily="34" charset="0"/>
              </a:rPr>
              <a:t>, </a:t>
            </a:r>
            <a:r>
              <a:rPr lang="en-US" dirty="0" err="1">
                <a:latin typeface="Arial" pitchFamily="34" charset="0"/>
                <a:cs typeface="Arial" pitchFamily="34" charset="0"/>
              </a:rPr>
              <a:t>maka</a:t>
            </a:r>
            <a:r>
              <a:rPr lang="id-ID" dirty="0">
                <a:latin typeface="Arial" pitchFamily="34" charset="0"/>
                <a:cs typeface="Arial" pitchFamily="34" charset="0"/>
              </a:rPr>
              <a:t> </a:t>
            </a:r>
            <a:r>
              <a:rPr lang="en-US" dirty="0" err="1">
                <a:latin typeface="Arial" pitchFamily="34" charset="0"/>
                <a:cs typeface="Arial" pitchFamily="34" charset="0"/>
              </a:rPr>
              <a:t>dibutuhkan</a:t>
            </a:r>
            <a:r>
              <a:rPr lang="en-US" dirty="0">
                <a:latin typeface="Arial" pitchFamily="34" charset="0"/>
                <a:cs typeface="Arial" pitchFamily="34" charset="0"/>
              </a:rPr>
              <a:t> </a:t>
            </a:r>
            <a:r>
              <a:rPr lang="en-US" dirty="0" err="1">
                <a:latin typeface="Arial" pitchFamily="34" charset="0"/>
                <a:cs typeface="Arial" pitchFamily="34" charset="0"/>
              </a:rPr>
              <a:t>suatu</a:t>
            </a:r>
            <a:r>
              <a:rPr lang="en-US" dirty="0">
                <a:latin typeface="Arial" pitchFamily="34" charset="0"/>
                <a:cs typeface="Arial" pitchFamily="34" charset="0"/>
              </a:rPr>
              <a:t> </a:t>
            </a:r>
            <a:r>
              <a:rPr lang="en-US" dirty="0" err="1">
                <a:latin typeface="Arial" pitchFamily="34" charset="0"/>
                <a:cs typeface="Arial" pitchFamily="34" charset="0"/>
              </a:rPr>
              <a:t>wahana</a:t>
            </a:r>
            <a:r>
              <a:rPr lang="en-US" dirty="0">
                <a:latin typeface="Arial" pitchFamily="34" charset="0"/>
                <a:cs typeface="Arial" pitchFamily="34" charset="0"/>
              </a:rPr>
              <a:t> </a:t>
            </a:r>
            <a:r>
              <a:rPr lang="en-US" dirty="0" err="1">
                <a:latin typeface="Arial" pitchFamily="34" charset="0"/>
                <a:cs typeface="Arial" pitchFamily="34" charset="0"/>
              </a:rPr>
              <a:t>komunikasi</a:t>
            </a:r>
            <a:r>
              <a:rPr lang="en-US" dirty="0">
                <a:latin typeface="Arial" pitchFamily="34" charset="0"/>
                <a:cs typeface="Arial" pitchFamily="34" charset="0"/>
              </a:rPr>
              <a:t> yang </a:t>
            </a:r>
            <a:r>
              <a:rPr lang="en-US" dirty="0" err="1">
                <a:latin typeface="Arial" pitchFamily="34" charset="0"/>
                <a:cs typeface="Arial" pitchFamily="34" charset="0"/>
              </a:rPr>
              <a:t>disebut</a:t>
            </a:r>
            <a:r>
              <a:rPr lang="en-US" dirty="0">
                <a:latin typeface="Arial" pitchFamily="34" charset="0"/>
                <a:cs typeface="Arial" pitchFamily="34" charset="0"/>
              </a:rPr>
              <a:t> </a:t>
            </a:r>
            <a:r>
              <a:rPr lang="en-US" dirty="0" err="1">
                <a:latin typeface="Arial" pitchFamily="34" charset="0"/>
                <a:cs typeface="Arial" pitchFamily="34" charset="0"/>
              </a:rPr>
              <a:t>bahasa</a:t>
            </a:r>
            <a:r>
              <a:rPr lang="en-US" dirty="0">
                <a:latin typeface="Arial" pitchFamily="34" charset="0"/>
                <a:cs typeface="Arial" pitchFamily="34" charset="0"/>
              </a:rPr>
              <a:t>.)</a:t>
            </a:r>
            <a:endParaRPr lang="id-ID" dirty="0">
              <a:latin typeface="Arial" pitchFamily="34" charset="0"/>
              <a:cs typeface="Arial" pitchFamily="34" charset="0"/>
            </a:endParaRPr>
          </a:p>
        </p:txBody>
      </p:sp>
      <p:sp>
        <p:nvSpPr>
          <p:cNvPr id="3" name="Rectangle 2"/>
          <p:cNvSpPr/>
          <p:nvPr/>
        </p:nvSpPr>
        <p:spPr>
          <a:xfrm>
            <a:off x="1020448" y="5511205"/>
            <a:ext cx="5333083"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r>
              <a:rPr lang="id-ID" b="1" dirty="0">
                <a:solidFill>
                  <a:srgbClr val="7030A0"/>
                </a:solidFill>
                <a:latin typeface="Arial" pitchFamily="34" charset="0"/>
                <a:cs typeface="Arial" pitchFamily="34" charset="0"/>
              </a:rPr>
              <a:t>Bahasa sebagai sarana kontrol sosial</a:t>
            </a:r>
            <a:endParaRPr lang="en-US" b="1" dirty="0">
              <a:solidFill>
                <a:srgbClr val="7030A0"/>
              </a:solidFill>
              <a:latin typeface="Arial" pitchFamily="34" charset="0"/>
              <a:cs typeface="Arial" pitchFamily="34" charset="0"/>
            </a:endParaRPr>
          </a:p>
          <a:p>
            <a:pPr algn="just"/>
            <a:r>
              <a:rPr lang="en-US" dirty="0" err="1">
                <a:latin typeface="Arial" pitchFamily="34" charset="0"/>
                <a:cs typeface="Arial" pitchFamily="34" charset="0"/>
              </a:rPr>
              <a:t>Bahasa</a:t>
            </a:r>
            <a:r>
              <a:rPr lang="en-US" dirty="0">
                <a:latin typeface="Arial" pitchFamily="34" charset="0"/>
                <a:cs typeface="Arial" pitchFamily="34" charset="0"/>
              </a:rPr>
              <a:t> </a:t>
            </a:r>
            <a:r>
              <a:rPr lang="en-US" dirty="0" err="1">
                <a:latin typeface="Arial" pitchFamily="34" charset="0"/>
                <a:cs typeface="Arial" pitchFamily="34" charset="0"/>
              </a:rPr>
              <a:t>berfungsi</a:t>
            </a:r>
            <a:r>
              <a:rPr lang="en-US" dirty="0">
                <a:latin typeface="Arial" pitchFamily="34" charset="0"/>
                <a:cs typeface="Arial" pitchFamily="34" charset="0"/>
              </a:rPr>
              <a:t> </a:t>
            </a:r>
            <a:r>
              <a:rPr lang="en-US" dirty="0" err="1">
                <a:latin typeface="Arial" pitchFamily="34" charset="0"/>
                <a:cs typeface="Arial" pitchFamily="34" charset="0"/>
              </a:rPr>
              <a:t>mempengaruhi</a:t>
            </a:r>
            <a:r>
              <a:rPr lang="en-US" dirty="0">
                <a:latin typeface="Arial" pitchFamily="34" charset="0"/>
                <a:cs typeface="Arial" pitchFamily="34" charset="0"/>
              </a:rPr>
              <a:t> </a:t>
            </a:r>
            <a:r>
              <a:rPr lang="en-US" dirty="0" err="1">
                <a:latin typeface="Arial" pitchFamily="34" charset="0"/>
                <a:cs typeface="Arial" pitchFamily="34" charset="0"/>
              </a:rPr>
              <a:t>sikap</a:t>
            </a:r>
            <a:r>
              <a:rPr lang="en-US" dirty="0">
                <a:latin typeface="Arial" pitchFamily="34" charset="0"/>
                <a:cs typeface="Arial" pitchFamily="34" charset="0"/>
              </a:rPr>
              <a:t> </a:t>
            </a:r>
            <a:r>
              <a:rPr lang="en-US" dirty="0" err="1">
                <a:latin typeface="Arial" pitchFamily="34" charset="0"/>
                <a:cs typeface="Arial" pitchFamily="34" charset="0"/>
              </a:rPr>
              <a:t>dan</a:t>
            </a:r>
            <a:r>
              <a:rPr lang="en-US" dirty="0">
                <a:latin typeface="Arial" pitchFamily="34" charset="0"/>
                <a:cs typeface="Arial" pitchFamily="34" charset="0"/>
              </a:rPr>
              <a:t> </a:t>
            </a:r>
            <a:r>
              <a:rPr lang="en-US" dirty="0" err="1">
                <a:latin typeface="Arial" pitchFamily="34" charset="0"/>
                <a:cs typeface="Arial" pitchFamily="34" charset="0"/>
              </a:rPr>
              <a:t>pendapat</a:t>
            </a:r>
            <a:r>
              <a:rPr lang="en-US" dirty="0">
                <a:latin typeface="Arial" pitchFamily="34" charset="0"/>
                <a:cs typeface="Arial" pitchFamily="34" charset="0"/>
              </a:rPr>
              <a:t> orang lain </a:t>
            </a:r>
            <a:r>
              <a:rPr lang="en-US" dirty="0" err="1">
                <a:latin typeface="Arial" pitchFamily="34" charset="0"/>
                <a:cs typeface="Arial" pitchFamily="34" charset="0"/>
              </a:rPr>
              <a:t>seperti</a:t>
            </a:r>
            <a:r>
              <a:rPr lang="en-US" dirty="0">
                <a:latin typeface="Arial" pitchFamily="34" charset="0"/>
                <a:cs typeface="Arial" pitchFamily="34" charset="0"/>
              </a:rPr>
              <a:t> </a:t>
            </a:r>
            <a:r>
              <a:rPr lang="en-US" dirty="0" err="1">
                <a:latin typeface="Arial" pitchFamily="34" charset="0"/>
                <a:cs typeface="Arial" pitchFamily="34" charset="0"/>
              </a:rPr>
              <a:t>bahasa</a:t>
            </a:r>
            <a:r>
              <a:rPr lang="en-US" dirty="0">
                <a:latin typeface="Arial" pitchFamily="34" charset="0"/>
                <a:cs typeface="Arial" pitchFamily="34" charset="0"/>
              </a:rPr>
              <a:t> yang </a:t>
            </a:r>
            <a:r>
              <a:rPr lang="en-US" dirty="0" err="1">
                <a:latin typeface="Arial" pitchFamily="34" charset="0"/>
                <a:cs typeface="Arial" pitchFamily="34" charset="0"/>
              </a:rPr>
              <a:t>digunakan</a:t>
            </a:r>
            <a:r>
              <a:rPr lang="en-US" dirty="0">
                <a:latin typeface="Arial" pitchFamily="34" charset="0"/>
                <a:cs typeface="Arial" pitchFamily="34" charset="0"/>
              </a:rPr>
              <a:t> </a:t>
            </a:r>
            <a:r>
              <a:rPr lang="en-US" dirty="0" err="1">
                <a:latin typeface="Arial" pitchFamily="34" charset="0"/>
                <a:cs typeface="Arial" pitchFamily="34" charset="0"/>
              </a:rPr>
              <a:t>dalam</a:t>
            </a:r>
            <a:r>
              <a:rPr lang="en-US" dirty="0">
                <a:latin typeface="Arial" pitchFamily="34" charset="0"/>
                <a:cs typeface="Arial" pitchFamily="34" charset="0"/>
              </a:rPr>
              <a:t> </a:t>
            </a:r>
            <a:r>
              <a:rPr lang="en-US" dirty="0" err="1">
                <a:latin typeface="Arial" pitchFamily="34" charset="0"/>
                <a:cs typeface="Arial" pitchFamily="34" charset="0"/>
              </a:rPr>
              <a:t>menyusun</a:t>
            </a:r>
            <a:r>
              <a:rPr lang="en-US" dirty="0">
                <a:latin typeface="Arial" pitchFamily="34" charset="0"/>
                <a:cs typeface="Arial" pitchFamily="34" charset="0"/>
              </a:rPr>
              <a:t> </a:t>
            </a:r>
            <a:r>
              <a:rPr lang="en-US" dirty="0" err="1">
                <a:latin typeface="Arial" pitchFamily="34" charset="0"/>
                <a:cs typeface="Arial" pitchFamily="34" charset="0"/>
              </a:rPr>
              <a:t>peraturan</a:t>
            </a:r>
            <a:endParaRPr lang="id-ID" dirty="0">
              <a:latin typeface="Arial" pitchFamily="34" charset="0"/>
              <a:cs typeface="Arial" pitchFamily="34" charset="0"/>
            </a:endParaRPr>
          </a:p>
        </p:txBody>
      </p:sp>
    </p:spTree>
    <p:extLst>
      <p:ext uri="{BB962C8B-B14F-4D97-AF65-F5344CB8AC3E}">
        <p14:creationId xmlns:p14="http://schemas.microsoft.com/office/powerpoint/2010/main" val="2022825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39498" y="1695195"/>
            <a:ext cx="6271103" cy="460895"/>
          </a:xfrm>
          <a:prstGeom prst="rect">
            <a:avLst/>
          </a:prstGeom>
        </p:spPr>
        <p:txBody>
          <a:bodyPr wrap="square">
            <a:spAutoFit/>
          </a:bodyPr>
          <a:lstStyle/>
          <a:p>
            <a:pPr algn="just"/>
            <a:r>
              <a:rPr lang="en-US" sz="2395" b="1" dirty="0" smtClean="0">
                <a:solidFill>
                  <a:srgbClr val="00B0F0"/>
                </a:solidFill>
                <a:latin typeface="Arial" pitchFamily="34" charset="0"/>
                <a:cs typeface="Arial" pitchFamily="34" charset="0"/>
              </a:rPr>
              <a:t>FUNGSI BAHASA</a:t>
            </a:r>
          </a:p>
        </p:txBody>
      </p:sp>
      <p:sp>
        <p:nvSpPr>
          <p:cNvPr id="7" name="Rectangle 6"/>
          <p:cNvSpPr/>
          <p:nvPr/>
        </p:nvSpPr>
        <p:spPr>
          <a:xfrm>
            <a:off x="4593088" y="607508"/>
            <a:ext cx="4324149" cy="460895"/>
          </a:xfrm>
          <a:prstGeom prst="rect">
            <a:avLst/>
          </a:prstGeom>
        </p:spPr>
        <p:txBody>
          <a:bodyPr wrap="square">
            <a:spAutoFit/>
          </a:bodyPr>
          <a:lstStyle/>
          <a:p>
            <a:pPr algn="ctr"/>
            <a:r>
              <a:rPr lang="en-US" sz="2395" b="1" dirty="0" smtClean="0">
                <a:latin typeface="Arial" pitchFamily="34" charset="0"/>
                <a:cs typeface="Arial" pitchFamily="34" charset="0"/>
              </a:rPr>
              <a:t>KONTEN</a:t>
            </a:r>
            <a:endParaRPr lang="id-ID" sz="2395" b="1" dirty="0">
              <a:latin typeface="Arial" pitchFamily="34" charset="0"/>
              <a:cs typeface="Arial" pitchFamily="34" charset="0"/>
            </a:endParaRPr>
          </a:p>
        </p:txBody>
      </p:sp>
      <p:sp>
        <p:nvSpPr>
          <p:cNvPr id="2" name="Rectangle 1"/>
          <p:cNvSpPr/>
          <p:nvPr/>
        </p:nvSpPr>
        <p:spPr>
          <a:xfrm>
            <a:off x="1039498" y="2286000"/>
            <a:ext cx="7877738"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b="1" dirty="0" err="1" smtClean="0">
                <a:solidFill>
                  <a:schemeClr val="accent6">
                    <a:lumMod val="75000"/>
                  </a:schemeClr>
                </a:solidFill>
                <a:latin typeface="Arial" pitchFamily="34" charset="0"/>
                <a:cs typeface="Arial" pitchFamily="34" charset="0"/>
              </a:rPr>
              <a:t>Bahasa</a:t>
            </a:r>
            <a:r>
              <a:rPr lang="en-US" b="1" dirty="0" smtClean="0">
                <a:solidFill>
                  <a:schemeClr val="accent6">
                    <a:lumMod val="75000"/>
                  </a:schemeClr>
                </a:solidFill>
                <a:latin typeface="Arial" pitchFamily="34" charset="0"/>
                <a:cs typeface="Arial" pitchFamily="34" charset="0"/>
              </a:rPr>
              <a:t> </a:t>
            </a:r>
            <a:r>
              <a:rPr lang="en-US" b="1" dirty="0" err="1" smtClean="0">
                <a:solidFill>
                  <a:schemeClr val="accent6">
                    <a:lumMod val="75000"/>
                  </a:schemeClr>
                </a:solidFill>
                <a:latin typeface="Arial" pitchFamily="34" charset="0"/>
                <a:cs typeface="Arial" pitchFamily="34" charset="0"/>
              </a:rPr>
              <a:t>membangun</a:t>
            </a:r>
            <a:r>
              <a:rPr lang="en-US" b="1" dirty="0" smtClean="0">
                <a:solidFill>
                  <a:schemeClr val="accent6">
                    <a:lumMod val="75000"/>
                  </a:schemeClr>
                </a:solidFill>
                <a:latin typeface="Arial" pitchFamily="34" charset="0"/>
                <a:cs typeface="Arial" pitchFamily="34" charset="0"/>
              </a:rPr>
              <a:t> </a:t>
            </a:r>
            <a:r>
              <a:rPr lang="en-US" b="1" dirty="0" err="1" smtClean="0">
                <a:solidFill>
                  <a:schemeClr val="accent6">
                    <a:lumMod val="75000"/>
                  </a:schemeClr>
                </a:solidFill>
                <a:latin typeface="Arial" pitchFamily="34" charset="0"/>
                <a:cs typeface="Arial" pitchFamily="34" charset="0"/>
              </a:rPr>
              <a:t>kecerdasan</a:t>
            </a:r>
            <a:endParaRPr lang="en-US" b="1" dirty="0" smtClean="0">
              <a:solidFill>
                <a:schemeClr val="accent6">
                  <a:lumMod val="75000"/>
                </a:schemeClr>
              </a:solidFill>
              <a:latin typeface="Arial" pitchFamily="34" charset="0"/>
              <a:cs typeface="Arial" pitchFamily="34" charset="0"/>
            </a:endParaRPr>
          </a:p>
          <a:p>
            <a:pPr algn="just"/>
            <a:r>
              <a:rPr lang="en-US" dirty="0" err="1" smtClean="0">
                <a:latin typeface="Arial" pitchFamily="34" charset="0"/>
                <a:cs typeface="Arial" pitchFamily="34" charset="0"/>
              </a:rPr>
              <a:t>Kecerdasan</a:t>
            </a:r>
            <a:r>
              <a:rPr lang="en-US" dirty="0" smtClean="0">
                <a:latin typeface="Arial" pitchFamily="34" charset="0"/>
                <a:cs typeface="Arial" pitchFamily="34" charset="0"/>
              </a:rPr>
              <a:t> </a:t>
            </a:r>
            <a:r>
              <a:rPr lang="en-US" dirty="0" err="1">
                <a:latin typeface="Arial" pitchFamily="34" charset="0"/>
                <a:cs typeface="Arial" pitchFamily="34" charset="0"/>
              </a:rPr>
              <a:t>berbahasa</a:t>
            </a:r>
            <a:r>
              <a:rPr lang="en-US" dirty="0">
                <a:latin typeface="Arial" pitchFamily="34" charset="0"/>
                <a:cs typeface="Arial" pitchFamily="34" charset="0"/>
              </a:rPr>
              <a:t> </a:t>
            </a:r>
            <a:r>
              <a:rPr lang="en-US" dirty="0" err="1">
                <a:latin typeface="Arial" pitchFamily="34" charset="0"/>
                <a:cs typeface="Arial" pitchFamily="34" charset="0"/>
              </a:rPr>
              <a:t>terkait</a:t>
            </a:r>
            <a:r>
              <a:rPr lang="en-US" dirty="0">
                <a:latin typeface="Arial" pitchFamily="34" charset="0"/>
                <a:cs typeface="Arial" pitchFamily="34" charset="0"/>
              </a:rPr>
              <a:t> </a:t>
            </a:r>
            <a:r>
              <a:rPr lang="en-US" dirty="0" err="1">
                <a:latin typeface="Arial" pitchFamily="34" charset="0"/>
                <a:cs typeface="Arial" pitchFamily="34" charset="0"/>
              </a:rPr>
              <a:t>dengan</a:t>
            </a:r>
            <a:r>
              <a:rPr lang="en-US" dirty="0">
                <a:latin typeface="Arial" pitchFamily="34" charset="0"/>
                <a:cs typeface="Arial" pitchFamily="34" charset="0"/>
              </a:rPr>
              <a:t> </a:t>
            </a:r>
            <a:r>
              <a:rPr lang="en-US" dirty="0" err="1">
                <a:latin typeface="Arial" pitchFamily="34" charset="0"/>
                <a:cs typeface="Arial" pitchFamily="34" charset="0"/>
              </a:rPr>
              <a:t>kemampuan</a:t>
            </a:r>
            <a:r>
              <a:rPr lang="en-US" dirty="0">
                <a:latin typeface="Arial" pitchFamily="34" charset="0"/>
                <a:cs typeface="Arial" pitchFamily="34" charset="0"/>
              </a:rPr>
              <a:t> </a:t>
            </a:r>
            <a:r>
              <a:rPr lang="en-US" dirty="0" err="1">
                <a:latin typeface="Arial" pitchFamily="34" charset="0"/>
                <a:cs typeface="Arial" pitchFamily="34" charset="0"/>
              </a:rPr>
              <a:t>menggunakan</a:t>
            </a:r>
            <a:r>
              <a:rPr lang="en-US" dirty="0">
                <a:latin typeface="Arial" pitchFamily="34" charset="0"/>
                <a:cs typeface="Arial" pitchFamily="34" charset="0"/>
              </a:rPr>
              <a:t> </a:t>
            </a:r>
            <a:r>
              <a:rPr lang="en-US" dirty="0" err="1">
                <a:latin typeface="Arial" pitchFamily="34" charset="0"/>
                <a:cs typeface="Arial" pitchFamily="34" charset="0"/>
              </a:rPr>
              <a:t>sistem</a:t>
            </a:r>
            <a:r>
              <a:rPr lang="en-US" dirty="0">
                <a:latin typeface="Arial" pitchFamily="34" charset="0"/>
                <a:cs typeface="Arial" pitchFamily="34" charset="0"/>
              </a:rPr>
              <a:t> </a:t>
            </a:r>
            <a:r>
              <a:rPr lang="en-US" dirty="0" err="1">
                <a:latin typeface="Arial" pitchFamily="34" charset="0"/>
                <a:cs typeface="Arial" pitchFamily="34" charset="0"/>
              </a:rPr>
              <a:t>dan</a:t>
            </a:r>
            <a:r>
              <a:rPr lang="en-US" dirty="0">
                <a:latin typeface="Arial" pitchFamily="34" charset="0"/>
                <a:cs typeface="Arial" pitchFamily="34" charset="0"/>
              </a:rPr>
              <a:t> </a:t>
            </a:r>
            <a:r>
              <a:rPr lang="en-US" dirty="0" err="1">
                <a:latin typeface="Arial" pitchFamily="34" charset="0"/>
                <a:cs typeface="Arial" pitchFamily="34" charset="0"/>
              </a:rPr>
              <a:t>fungsi</a:t>
            </a:r>
            <a:r>
              <a:rPr lang="en-US" dirty="0">
                <a:latin typeface="Arial" pitchFamily="34" charset="0"/>
                <a:cs typeface="Arial" pitchFamily="34" charset="0"/>
              </a:rPr>
              <a:t> </a:t>
            </a:r>
            <a:r>
              <a:rPr lang="en-US" dirty="0" err="1">
                <a:latin typeface="Arial" pitchFamily="34" charset="0"/>
                <a:cs typeface="Arial" pitchFamily="34" charset="0"/>
              </a:rPr>
              <a:t>bahasa</a:t>
            </a:r>
            <a:r>
              <a:rPr lang="en-US" dirty="0">
                <a:latin typeface="Arial" pitchFamily="34" charset="0"/>
                <a:cs typeface="Arial" pitchFamily="34" charset="0"/>
              </a:rPr>
              <a:t> </a:t>
            </a:r>
            <a:r>
              <a:rPr lang="en-US" dirty="0" err="1">
                <a:latin typeface="Arial" pitchFamily="34" charset="0"/>
                <a:cs typeface="Arial" pitchFamily="34" charset="0"/>
              </a:rPr>
              <a:t>sehingga</a:t>
            </a:r>
            <a:r>
              <a:rPr lang="en-US" dirty="0">
                <a:latin typeface="Arial" pitchFamily="34" charset="0"/>
                <a:cs typeface="Arial" pitchFamily="34" charset="0"/>
              </a:rPr>
              <a:t> </a:t>
            </a:r>
            <a:r>
              <a:rPr lang="en-US" dirty="0" err="1">
                <a:latin typeface="Arial" pitchFamily="34" charset="0"/>
                <a:cs typeface="Arial" pitchFamily="34" charset="0"/>
              </a:rPr>
              <a:t>menghasilkan</a:t>
            </a:r>
            <a:r>
              <a:rPr lang="en-US" dirty="0">
                <a:latin typeface="Arial" pitchFamily="34" charset="0"/>
                <a:cs typeface="Arial" pitchFamily="34" charset="0"/>
              </a:rPr>
              <a:t> </a:t>
            </a:r>
            <a:r>
              <a:rPr lang="en-US" dirty="0" err="1">
                <a:latin typeface="Arial" pitchFamily="34" charset="0"/>
                <a:cs typeface="Arial" pitchFamily="34" charset="0"/>
              </a:rPr>
              <a:t>kreativitas</a:t>
            </a:r>
            <a:r>
              <a:rPr lang="en-US" dirty="0">
                <a:latin typeface="Arial" pitchFamily="34" charset="0"/>
                <a:cs typeface="Arial" pitchFamily="34" charset="0"/>
              </a:rPr>
              <a:t> yang </a:t>
            </a:r>
            <a:r>
              <a:rPr lang="en-US" dirty="0" err="1">
                <a:latin typeface="Arial" pitchFamily="34" charset="0"/>
                <a:cs typeface="Arial" pitchFamily="34" charset="0"/>
              </a:rPr>
              <a:t>baru</a:t>
            </a:r>
            <a:r>
              <a:rPr lang="en-US" dirty="0">
                <a:latin typeface="Arial" pitchFamily="34" charset="0"/>
                <a:cs typeface="Arial" pitchFamily="34" charset="0"/>
              </a:rPr>
              <a:t> </a:t>
            </a:r>
            <a:r>
              <a:rPr lang="en-US" dirty="0" err="1">
                <a:latin typeface="Arial" pitchFamily="34" charset="0"/>
                <a:cs typeface="Arial" pitchFamily="34" charset="0"/>
              </a:rPr>
              <a:t>dalam</a:t>
            </a:r>
            <a:r>
              <a:rPr lang="en-US" dirty="0">
                <a:latin typeface="Arial" pitchFamily="34" charset="0"/>
                <a:cs typeface="Arial" pitchFamily="34" charset="0"/>
              </a:rPr>
              <a:t> </a:t>
            </a:r>
            <a:r>
              <a:rPr lang="en-US" dirty="0" err="1">
                <a:latin typeface="Arial" pitchFamily="34" charset="0"/>
                <a:cs typeface="Arial" pitchFamily="34" charset="0"/>
              </a:rPr>
              <a:t>berbagai</a:t>
            </a:r>
            <a:r>
              <a:rPr lang="en-US" dirty="0">
                <a:latin typeface="Arial" pitchFamily="34" charset="0"/>
                <a:cs typeface="Arial" pitchFamily="34" charset="0"/>
              </a:rPr>
              <a:t> </a:t>
            </a:r>
            <a:r>
              <a:rPr lang="en-US" dirty="0" err="1">
                <a:latin typeface="Arial" pitchFamily="34" charset="0"/>
                <a:cs typeface="Arial" pitchFamily="34" charset="0"/>
              </a:rPr>
              <a:t>bentuk</a:t>
            </a:r>
            <a:r>
              <a:rPr lang="en-US" dirty="0">
                <a:latin typeface="Arial" pitchFamily="34" charset="0"/>
                <a:cs typeface="Arial" pitchFamily="34" charset="0"/>
              </a:rPr>
              <a:t> </a:t>
            </a:r>
            <a:r>
              <a:rPr lang="en-US" dirty="0" err="1">
                <a:latin typeface="Arial" pitchFamily="34" charset="0"/>
                <a:cs typeface="Arial" pitchFamily="34" charset="0"/>
              </a:rPr>
              <a:t>dan</a:t>
            </a:r>
            <a:r>
              <a:rPr lang="en-US" dirty="0">
                <a:latin typeface="Arial" pitchFamily="34" charset="0"/>
                <a:cs typeface="Arial" pitchFamily="34" charset="0"/>
              </a:rPr>
              <a:t> </a:t>
            </a:r>
            <a:r>
              <a:rPr lang="en-US" dirty="0" err="1">
                <a:latin typeface="Arial" pitchFamily="34" charset="0"/>
                <a:cs typeface="Arial" pitchFamily="34" charset="0"/>
              </a:rPr>
              <a:t>fungsi</a:t>
            </a:r>
            <a:r>
              <a:rPr lang="en-US" dirty="0">
                <a:latin typeface="Arial" pitchFamily="34" charset="0"/>
                <a:cs typeface="Arial" pitchFamily="34" charset="0"/>
              </a:rPr>
              <a:t> </a:t>
            </a:r>
            <a:r>
              <a:rPr lang="en-US" dirty="0" err="1">
                <a:latin typeface="Arial" pitchFamily="34" charset="0"/>
                <a:cs typeface="Arial" pitchFamily="34" charset="0"/>
              </a:rPr>
              <a:t>kebahasaan</a:t>
            </a:r>
            <a:endParaRPr lang="id-ID" dirty="0">
              <a:latin typeface="Arial" pitchFamily="34" charset="0"/>
              <a:cs typeface="Arial" pitchFamily="34" charset="0"/>
            </a:endParaRPr>
          </a:p>
        </p:txBody>
      </p:sp>
      <p:sp>
        <p:nvSpPr>
          <p:cNvPr id="4" name="Rectangle 3"/>
          <p:cNvSpPr/>
          <p:nvPr/>
        </p:nvSpPr>
        <p:spPr>
          <a:xfrm>
            <a:off x="914400" y="3886200"/>
            <a:ext cx="8229599" cy="2308324"/>
          </a:xfrm>
          <a:prstGeom prst="rect">
            <a:avLst/>
          </a:prstGeom>
        </p:spPr>
        <p:txBody>
          <a:bodyPr wrap="square">
            <a:spAutoFit/>
          </a:bodyPr>
          <a:lstStyle/>
          <a:p>
            <a:pPr algn="just"/>
            <a:r>
              <a:rPr lang="en-US" b="1" dirty="0" err="1" smtClean="0">
                <a:latin typeface="Arial" panose="020B0604020202020204" pitchFamily="34" charset="0"/>
                <a:cs typeface="Arial" panose="020B0604020202020204" pitchFamily="34" charset="0"/>
              </a:rPr>
              <a:t>Silakan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diskusikan</a:t>
            </a:r>
            <a:r>
              <a:rPr lang="en-US" b="1" dirty="0" smtClean="0">
                <a:latin typeface="Arial" panose="020B0604020202020204" pitchFamily="34" charset="0"/>
                <a:cs typeface="Arial" panose="020B0604020202020204" pitchFamily="34" charset="0"/>
              </a:rPr>
              <a:t> di </a:t>
            </a:r>
            <a:r>
              <a:rPr lang="en-US" b="1" dirty="0" err="1" smtClean="0">
                <a:latin typeface="Arial" panose="020B0604020202020204" pitchFamily="34" charset="0"/>
                <a:cs typeface="Arial" panose="020B0604020202020204" pitchFamily="34" charset="0"/>
              </a:rPr>
              <a:t>kelas</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fungsi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bahasa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lainnya</a:t>
            </a:r>
            <a:r>
              <a:rPr lang="en-US" b="1" dirty="0" smtClean="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id-ID" dirty="0" smtClean="0">
                <a:latin typeface="Arial" panose="020B0604020202020204" pitchFamily="34" charset="0"/>
                <a:cs typeface="Arial" panose="020B0604020202020204" pitchFamily="34" charset="0"/>
              </a:rPr>
              <a:t>Bahasa </a:t>
            </a:r>
            <a:r>
              <a:rPr lang="id-ID" dirty="0">
                <a:latin typeface="Arial" panose="020B0604020202020204" pitchFamily="34" charset="0"/>
                <a:cs typeface="Arial" panose="020B0604020202020204" pitchFamily="34" charset="0"/>
              </a:rPr>
              <a:t>sebagai sarana komunikasi</a:t>
            </a:r>
          </a:p>
          <a:p>
            <a:pPr algn="just"/>
            <a:r>
              <a:rPr lang="en-US" dirty="0" smtClean="0">
                <a:latin typeface="Arial" panose="020B0604020202020204" pitchFamily="34" charset="0"/>
                <a:cs typeface="Arial" panose="020B0604020202020204" pitchFamily="34" charset="0"/>
              </a:rPr>
              <a:t>	</a:t>
            </a:r>
            <a:r>
              <a:rPr lang="id-ID" dirty="0" smtClean="0">
                <a:latin typeface="Arial" panose="020B0604020202020204" pitchFamily="34" charset="0"/>
                <a:cs typeface="Arial" panose="020B0604020202020204" pitchFamily="34" charset="0"/>
              </a:rPr>
              <a:t>Bahasa </a:t>
            </a:r>
            <a:r>
              <a:rPr lang="id-ID" dirty="0">
                <a:latin typeface="Arial" panose="020B0604020202020204" pitchFamily="34" charset="0"/>
                <a:cs typeface="Arial" panose="020B0604020202020204" pitchFamily="34" charset="0"/>
              </a:rPr>
              <a:t>sebagai sarana  integrasi dan adaptasi</a:t>
            </a:r>
          </a:p>
          <a:p>
            <a:pPr algn="just"/>
            <a:r>
              <a:rPr lang="en-US" dirty="0" smtClean="0">
                <a:latin typeface="Arial" panose="020B0604020202020204" pitchFamily="34" charset="0"/>
                <a:cs typeface="Arial" panose="020B0604020202020204" pitchFamily="34" charset="0"/>
              </a:rPr>
              <a:t>		</a:t>
            </a:r>
            <a:r>
              <a:rPr lang="id-ID" dirty="0" smtClean="0">
                <a:latin typeface="Arial" panose="020B0604020202020204" pitchFamily="34" charset="0"/>
                <a:cs typeface="Arial" panose="020B0604020202020204" pitchFamily="34" charset="0"/>
              </a:rPr>
              <a:t>Bahasa </a:t>
            </a:r>
            <a:r>
              <a:rPr lang="id-ID" dirty="0">
                <a:latin typeface="Arial" panose="020B0604020202020204" pitchFamily="34" charset="0"/>
                <a:cs typeface="Arial" panose="020B0604020202020204" pitchFamily="34" charset="0"/>
              </a:rPr>
              <a:t>sebagai sarana kontrol sosial</a:t>
            </a:r>
          </a:p>
          <a:p>
            <a:pPr algn="just"/>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Bahasa</a:t>
            </a:r>
            <a:r>
              <a:rPr lang="en-GB" dirty="0" smtClean="0">
                <a:latin typeface="Arial" panose="020B0604020202020204" pitchFamily="34" charset="0"/>
                <a:cs typeface="Arial" panose="020B0604020202020204" pitchFamily="34" charset="0"/>
              </a:rPr>
              <a:t> </a:t>
            </a:r>
            <a:r>
              <a:rPr lang="id-ID" dirty="0">
                <a:latin typeface="Arial" panose="020B0604020202020204" pitchFamily="34" charset="0"/>
                <a:cs typeface="Arial" panose="020B0604020202020204" pitchFamily="34" charset="0"/>
              </a:rPr>
              <a:t>m</a:t>
            </a:r>
            <a:r>
              <a:rPr lang="en-GB" dirty="0" err="1">
                <a:latin typeface="Arial" panose="020B0604020202020204" pitchFamily="34" charset="0"/>
                <a:cs typeface="Arial" panose="020B0604020202020204" pitchFamily="34" charset="0"/>
              </a:rPr>
              <a:t>engembangkan</a:t>
            </a:r>
            <a:r>
              <a:rPr lang="en-GB" dirty="0">
                <a:latin typeface="Arial" panose="020B0604020202020204" pitchFamily="34" charset="0"/>
                <a:cs typeface="Arial" panose="020B0604020202020204" pitchFamily="34" charset="0"/>
              </a:rPr>
              <a:t> </a:t>
            </a:r>
            <a:r>
              <a:rPr lang="id-ID" dirty="0">
                <a:latin typeface="Arial" panose="020B0604020202020204" pitchFamily="34" charset="0"/>
                <a:cs typeface="Arial" panose="020B0604020202020204" pitchFamily="34" charset="0"/>
              </a:rPr>
              <a:t>kecerdasan </a:t>
            </a:r>
            <a:r>
              <a:rPr lang="id-ID" dirty="0" smtClean="0">
                <a:latin typeface="Arial" panose="020B0604020202020204" pitchFamily="34" charset="0"/>
                <a:cs typeface="Arial" panose="020B0604020202020204" pitchFamily="34" charset="0"/>
              </a:rPr>
              <a:t>ganda</a:t>
            </a:r>
            <a:endParaRPr lang="en-US" dirty="0" smtClean="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Bahasa</a:t>
            </a:r>
            <a:r>
              <a:rPr lang="en-GB" dirty="0" smtClean="0">
                <a:latin typeface="Arial" panose="020B0604020202020204" pitchFamily="34" charset="0"/>
                <a:cs typeface="Arial" panose="020B0604020202020204" pitchFamily="34" charset="0"/>
              </a:rPr>
              <a:t> </a:t>
            </a:r>
            <a:r>
              <a:rPr lang="id-ID" dirty="0">
                <a:latin typeface="Arial" panose="020B0604020202020204" pitchFamily="34" charset="0"/>
                <a:cs typeface="Arial" panose="020B0604020202020204" pitchFamily="34" charset="0"/>
              </a:rPr>
              <a:t>m</a:t>
            </a:r>
            <a:r>
              <a:rPr lang="en-GB" dirty="0" err="1">
                <a:latin typeface="Arial" panose="020B0604020202020204" pitchFamily="34" charset="0"/>
                <a:cs typeface="Arial" panose="020B0604020202020204" pitchFamily="34" charset="0"/>
              </a:rPr>
              <a:t>embangun</a:t>
            </a:r>
            <a:r>
              <a:rPr lang="en-GB" dirty="0">
                <a:latin typeface="Arial" panose="020B0604020202020204" pitchFamily="34" charset="0"/>
                <a:cs typeface="Arial" panose="020B0604020202020204" pitchFamily="34" charset="0"/>
              </a:rPr>
              <a:t> </a:t>
            </a:r>
            <a:r>
              <a:rPr lang="id-ID" dirty="0">
                <a:latin typeface="Arial" panose="020B0604020202020204" pitchFamily="34" charset="0"/>
                <a:cs typeface="Arial" panose="020B0604020202020204" pitchFamily="34" charset="0"/>
              </a:rPr>
              <a:t>k</a:t>
            </a:r>
            <a:r>
              <a:rPr lang="en-GB" dirty="0" err="1">
                <a:latin typeface="Arial" panose="020B0604020202020204" pitchFamily="34" charset="0"/>
                <a:cs typeface="Arial" panose="020B0604020202020204" pitchFamily="34" charset="0"/>
              </a:rPr>
              <a:t>arakte</a:t>
            </a:r>
            <a:r>
              <a:rPr lang="id-ID" dirty="0">
                <a:latin typeface="Arial" panose="020B0604020202020204" pitchFamily="34" charset="0"/>
                <a:cs typeface="Arial" panose="020B0604020202020204" pitchFamily="34" charset="0"/>
              </a:rPr>
              <a:t>r</a:t>
            </a:r>
            <a:endParaRPr lang="en-US" dirty="0">
              <a:latin typeface="Arial" panose="020B0604020202020204" pitchFamily="34" charset="0"/>
              <a:cs typeface="Arial" panose="020B0604020202020204" pitchFamily="34" charset="0"/>
            </a:endParaRPr>
          </a:p>
          <a:p>
            <a:pPr algn="just"/>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Bahasa</a:t>
            </a:r>
            <a:r>
              <a:rPr lang="en-GB" dirty="0" smtClean="0">
                <a:latin typeface="Arial" panose="020B0604020202020204" pitchFamily="34" charset="0"/>
                <a:cs typeface="Arial" panose="020B0604020202020204" pitchFamily="34" charset="0"/>
              </a:rPr>
              <a:t> </a:t>
            </a:r>
            <a:r>
              <a:rPr lang="id-ID" dirty="0">
                <a:latin typeface="Arial" panose="020B0604020202020204" pitchFamily="34" charset="0"/>
                <a:cs typeface="Arial" panose="020B0604020202020204" pitchFamily="34" charset="0"/>
              </a:rPr>
              <a:t>m</a:t>
            </a:r>
            <a:r>
              <a:rPr lang="en-GB" dirty="0" err="1">
                <a:latin typeface="Arial" panose="020B0604020202020204" pitchFamily="34" charset="0"/>
                <a:cs typeface="Arial" panose="020B0604020202020204" pitchFamily="34" charset="0"/>
              </a:rPr>
              <a:t>engembangkan</a:t>
            </a:r>
            <a:r>
              <a:rPr lang="en-GB" dirty="0">
                <a:latin typeface="Arial" panose="020B0604020202020204" pitchFamily="34" charset="0"/>
                <a:cs typeface="Arial" panose="020B0604020202020204" pitchFamily="34" charset="0"/>
              </a:rPr>
              <a:t> </a:t>
            </a:r>
            <a:r>
              <a:rPr lang="id-ID" dirty="0">
                <a:latin typeface="Arial" panose="020B0604020202020204" pitchFamily="34" charset="0"/>
                <a:cs typeface="Arial" panose="020B0604020202020204" pitchFamily="34" charset="0"/>
              </a:rPr>
              <a:t>p</a:t>
            </a:r>
            <a:r>
              <a:rPr lang="en-GB" dirty="0" err="1">
                <a:latin typeface="Arial" panose="020B0604020202020204" pitchFamily="34" charset="0"/>
                <a:cs typeface="Arial" panose="020B0604020202020204" pitchFamily="34" charset="0"/>
              </a:rPr>
              <a:t>rofesi</a:t>
            </a:r>
            <a:endParaRPr lang="en-US" dirty="0">
              <a:latin typeface="Arial" panose="020B0604020202020204" pitchFamily="34" charset="0"/>
              <a:cs typeface="Arial" panose="020B0604020202020204" pitchFamily="34" charset="0"/>
            </a:endParaRPr>
          </a:p>
          <a:p>
            <a:pPr algn="just"/>
            <a:r>
              <a:rPr lang="en-GB" dirty="0" smtClean="0">
                <a:latin typeface="Arial" panose="020B0604020202020204" pitchFamily="34" charset="0"/>
                <a:cs typeface="Arial" panose="020B0604020202020204" pitchFamily="34" charset="0"/>
              </a:rPr>
              <a:t>						</a:t>
            </a:r>
            <a:endParaRPr lang="id-ID"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8900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6237" y="1752600"/>
            <a:ext cx="8001000" cy="2105026"/>
          </a:xfrm>
        </p:spPr>
        <p:txBody>
          <a:bodyPr>
            <a:normAutofit/>
          </a:bodyPr>
          <a:lstStyle/>
          <a:p>
            <a:pPr algn="just">
              <a:lnSpc>
                <a:spcPct val="110000"/>
              </a:lnSpc>
              <a:buNone/>
            </a:pPr>
            <a:r>
              <a:rPr lang="id-ID" sz="3000" dirty="0" smtClean="0">
                <a:latin typeface="Arial" pitchFamily="34" charset="0"/>
                <a:cs typeface="Arial" pitchFamily="34" charset="0"/>
              </a:rPr>
              <a:t>	</a:t>
            </a:r>
            <a:r>
              <a:rPr lang="en-US" sz="2400" b="1" dirty="0" smtClean="0">
                <a:solidFill>
                  <a:schemeClr val="tx2">
                    <a:lumMod val="60000"/>
                    <a:lumOff val="40000"/>
                  </a:schemeClr>
                </a:solidFill>
                <a:latin typeface="Arial" pitchFamily="34" charset="0"/>
                <a:cs typeface="Arial" pitchFamily="34" charset="0"/>
              </a:rPr>
              <a:t>PENGERTIAN</a:t>
            </a:r>
            <a:endParaRPr lang="id-ID" sz="2400" b="1" dirty="0" smtClean="0">
              <a:solidFill>
                <a:schemeClr val="tx2">
                  <a:lumMod val="60000"/>
                  <a:lumOff val="40000"/>
                </a:schemeClr>
              </a:solidFill>
              <a:latin typeface="Arial" pitchFamily="34" charset="0"/>
              <a:cs typeface="Arial" pitchFamily="34" charset="0"/>
            </a:endParaRPr>
          </a:p>
          <a:p>
            <a:pPr algn="just">
              <a:lnSpc>
                <a:spcPct val="110000"/>
              </a:lnSpc>
              <a:buNone/>
            </a:pPr>
            <a:r>
              <a:rPr lang="en-US" dirty="0" smtClean="0"/>
              <a:t>	</a:t>
            </a:r>
            <a:r>
              <a:rPr lang="en-US" dirty="0" err="1" smtClean="0"/>
              <a:t>Variasi</a:t>
            </a:r>
            <a:r>
              <a:rPr lang="en-US" dirty="0" smtClean="0"/>
              <a:t> </a:t>
            </a:r>
            <a:r>
              <a:rPr lang="en-US" dirty="0" err="1" smtClean="0"/>
              <a:t>bahasa</a:t>
            </a:r>
            <a:r>
              <a:rPr lang="en-US" dirty="0" smtClean="0"/>
              <a:t> </a:t>
            </a:r>
            <a:r>
              <a:rPr lang="en-US" dirty="0" err="1" smtClean="0"/>
              <a:t>menurut</a:t>
            </a:r>
            <a:r>
              <a:rPr lang="en-US" dirty="0" smtClean="0"/>
              <a:t> </a:t>
            </a:r>
            <a:r>
              <a:rPr lang="en-US" dirty="0" err="1" smtClean="0"/>
              <a:t>pemakaian</a:t>
            </a:r>
            <a:r>
              <a:rPr lang="en-US" dirty="0" smtClean="0"/>
              <a:t>, yang </a:t>
            </a:r>
            <a:r>
              <a:rPr lang="en-US" dirty="0" err="1" smtClean="0"/>
              <a:t>berbeda-beda</a:t>
            </a:r>
            <a:r>
              <a:rPr lang="en-US" dirty="0" smtClean="0"/>
              <a:t> </a:t>
            </a:r>
            <a:r>
              <a:rPr lang="en-US" dirty="0" err="1" smtClean="0"/>
              <a:t>menurut</a:t>
            </a:r>
            <a:r>
              <a:rPr lang="en-US" dirty="0" smtClean="0"/>
              <a:t> </a:t>
            </a:r>
            <a:r>
              <a:rPr lang="en-US" dirty="0" err="1" smtClean="0"/>
              <a:t>topik</a:t>
            </a:r>
            <a:r>
              <a:rPr lang="en-US" dirty="0" smtClean="0"/>
              <a:t> yang </a:t>
            </a:r>
            <a:r>
              <a:rPr lang="en-US" dirty="0" err="1" smtClean="0"/>
              <a:t>dibicarakan</a:t>
            </a:r>
            <a:r>
              <a:rPr lang="en-US" dirty="0" smtClean="0"/>
              <a:t>, </a:t>
            </a:r>
            <a:r>
              <a:rPr lang="en-US" dirty="0" err="1" smtClean="0"/>
              <a:t>serta</a:t>
            </a:r>
            <a:r>
              <a:rPr lang="en-US" dirty="0" smtClean="0"/>
              <a:t> </a:t>
            </a:r>
            <a:r>
              <a:rPr lang="en-US" dirty="0" err="1" smtClean="0"/>
              <a:t>menurut</a:t>
            </a:r>
            <a:r>
              <a:rPr lang="en-US" dirty="0" smtClean="0"/>
              <a:t> </a:t>
            </a:r>
            <a:r>
              <a:rPr lang="en-US" dirty="0" err="1" smtClean="0"/>
              <a:t>hubungan</a:t>
            </a:r>
            <a:r>
              <a:rPr lang="en-US" dirty="0" smtClean="0"/>
              <a:t> </a:t>
            </a:r>
            <a:r>
              <a:rPr lang="en-US" dirty="0" err="1" smtClean="0"/>
              <a:t>pembicara</a:t>
            </a:r>
            <a:r>
              <a:rPr lang="en-US" dirty="0" smtClean="0"/>
              <a:t>, </a:t>
            </a:r>
            <a:r>
              <a:rPr lang="en-US" dirty="0" err="1" smtClean="0"/>
              <a:t>kawan</a:t>
            </a:r>
            <a:r>
              <a:rPr lang="en-US" dirty="0" smtClean="0"/>
              <a:t> </a:t>
            </a:r>
            <a:r>
              <a:rPr lang="en-US" dirty="0" err="1" smtClean="0"/>
              <a:t>bicara</a:t>
            </a:r>
            <a:r>
              <a:rPr lang="en-US" dirty="0" smtClean="0"/>
              <a:t>, orang yang </a:t>
            </a:r>
            <a:r>
              <a:rPr lang="en-US" dirty="0" err="1" smtClean="0"/>
              <a:t>dibicarakan</a:t>
            </a:r>
            <a:r>
              <a:rPr lang="en-US" dirty="0" smtClean="0"/>
              <a:t>, </a:t>
            </a:r>
            <a:r>
              <a:rPr lang="en-US" dirty="0" err="1" smtClean="0"/>
              <a:t>serta</a:t>
            </a:r>
            <a:r>
              <a:rPr lang="en-US" dirty="0" smtClean="0"/>
              <a:t> </a:t>
            </a:r>
            <a:r>
              <a:rPr lang="en-US" dirty="0" err="1" smtClean="0"/>
              <a:t>menurut</a:t>
            </a:r>
            <a:r>
              <a:rPr lang="en-US" dirty="0" smtClean="0"/>
              <a:t> medium </a:t>
            </a:r>
            <a:r>
              <a:rPr lang="en-US" dirty="0" err="1" smtClean="0"/>
              <a:t>pembicara</a:t>
            </a:r>
            <a:r>
              <a:rPr lang="en-US" dirty="0" smtClean="0"/>
              <a:t>. (Bachman, 1990). </a:t>
            </a:r>
          </a:p>
          <a:p>
            <a:pPr algn="just">
              <a:lnSpc>
                <a:spcPct val="150000"/>
              </a:lnSpc>
              <a:buNone/>
            </a:pPr>
            <a:endParaRPr lang="en-US" dirty="0" smtClean="0">
              <a:latin typeface="Arial" pitchFamily="34" charset="0"/>
              <a:cs typeface="Arial" pitchFamily="34" charset="0"/>
            </a:endParaRPr>
          </a:p>
        </p:txBody>
      </p:sp>
      <p:sp>
        <p:nvSpPr>
          <p:cNvPr id="6" name="Rectangle 5"/>
          <p:cNvSpPr/>
          <p:nvPr/>
        </p:nvSpPr>
        <p:spPr>
          <a:xfrm>
            <a:off x="4593088" y="607508"/>
            <a:ext cx="4324149" cy="460895"/>
          </a:xfrm>
          <a:prstGeom prst="rect">
            <a:avLst/>
          </a:prstGeom>
        </p:spPr>
        <p:txBody>
          <a:bodyPr wrap="square">
            <a:spAutoFit/>
          </a:bodyPr>
          <a:lstStyle/>
          <a:p>
            <a:pPr algn="ctr"/>
            <a:r>
              <a:rPr lang="en-US" sz="2395" b="1" dirty="0" smtClean="0">
                <a:latin typeface="Arial" pitchFamily="34" charset="0"/>
                <a:cs typeface="Arial" pitchFamily="34" charset="0"/>
              </a:rPr>
              <a:t>KONTEN</a:t>
            </a:r>
            <a:endParaRPr lang="id-ID" sz="2395" b="1" dirty="0">
              <a:latin typeface="Arial" pitchFamily="34" charset="0"/>
              <a:cs typeface="Arial" pitchFamily="34" charset="0"/>
            </a:endParaRPr>
          </a:p>
        </p:txBody>
      </p:sp>
      <p:graphicFrame>
        <p:nvGraphicFramePr>
          <p:cNvPr id="2" name="Diagram 1"/>
          <p:cNvGraphicFramePr/>
          <p:nvPr>
            <p:extLst>
              <p:ext uri="{D42A27DB-BD31-4B8C-83A1-F6EECF244321}">
                <p14:modId xmlns:p14="http://schemas.microsoft.com/office/powerpoint/2010/main" val="2678043300"/>
              </p:ext>
            </p:extLst>
          </p:nvPr>
        </p:nvGraphicFramePr>
        <p:xfrm>
          <a:off x="1143000" y="4267200"/>
          <a:ext cx="70866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1120135463"/>
              </p:ext>
            </p:extLst>
          </p:nvPr>
        </p:nvGraphicFramePr>
        <p:xfrm>
          <a:off x="2211636" y="5486400"/>
          <a:ext cx="6932363" cy="990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6775035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787151"/>
            <a:ext cx="5410200" cy="1652215"/>
          </a:xfrm>
        </p:spPr>
        <p:style>
          <a:lnRef idx="1">
            <a:schemeClr val="accent2"/>
          </a:lnRef>
          <a:fillRef idx="2">
            <a:schemeClr val="accent2"/>
          </a:fillRef>
          <a:effectRef idx="1">
            <a:schemeClr val="accent2"/>
          </a:effectRef>
          <a:fontRef idx="minor">
            <a:schemeClr val="dk1"/>
          </a:fontRef>
        </p:style>
        <p:txBody>
          <a:bodyPr>
            <a:noAutofit/>
          </a:bodyPr>
          <a:lstStyle/>
          <a:p>
            <a:pPr>
              <a:buNone/>
            </a:pPr>
            <a:r>
              <a:rPr lang="id-ID" sz="1800" dirty="0" smtClean="0">
                <a:latin typeface="Arial" pitchFamily="34" charset="0"/>
                <a:cs typeface="Arial" pitchFamily="34" charset="0"/>
              </a:rPr>
              <a:t>	</a:t>
            </a:r>
            <a:r>
              <a:rPr lang="id-ID" sz="1800" b="1" dirty="0" smtClean="0">
                <a:solidFill>
                  <a:schemeClr val="accent2"/>
                </a:solidFill>
                <a:latin typeface="Arial" pitchFamily="34" charset="0"/>
                <a:cs typeface="Arial" pitchFamily="34" charset="0"/>
              </a:rPr>
              <a:t>RAGAM BAHASA LISAN</a:t>
            </a:r>
            <a:endParaRPr lang="en-US" sz="1800" b="1" dirty="0" smtClean="0">
              <a:solidFill>
                <a:schemeClr val="accent2"/>
              </a:solidFill>
              <a:latin typeface="Arial" pitchFamily="34" charset="0"/>
              <a:cs typeface="Arial" pitchFamily="34" charset="0"/>
            </a:endParaRPr>
          </a:p>
          <a:p>
            <a:pPr algn="just">
              <a:buNone/>
            </a:pPr>
            <a:r>
              <a:rPr lang="en-US" sz="1800" b="1" dirty="0" smtClean="0">
                <a:latin typeface="Arial" pitchFamily="34" charset="0"/>
                <a:cs typeface="Arial" pitchFamily="34" charset="0"/>
              </a:rPr>
              <a:t>	</a:t>
            </a:r>
            <a:r>
              <a:rPr lang="en-US" sz="1800" dirty="0" err="1">
                <a:latin typeface="Arial" pitchFamily="34" charset="0"/>
                <a:cs typeface="Arial" pitchFamily="34" charset="0"/>
              </a:rPr>
              <a:t>D</a:t>
            </a:r>
            <a:r>
              <a:rPr lang="en-US" sz="1800" dirty="0" err="1" smtClean="0">
                <a:latin typeface="Arial" pitchFamily="34" charset="0"/>
                <a:cs typeface="Arial" pitchFamily="34" charset="0"/>
              </a:rPr>
              <a:t>itandai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dengan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penggunaan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lafal</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atau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pengucapan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intonasi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lagu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kalimat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kosakata</a:t>
            </a:r>
            <a:r>
              <a:rPr lang="en-US" sz="1800" dirty="0" smtClean="0">
                <a:latin typeface="Arial" pitchFamily="34" charset="0"/>
                <a:cs typeface="Arial" pitchFamily="34" charset="0"/>
              </a:rPr>
              <a:t>,</a:t>
            </a:r>
            <a:r>
              <a:rPr lang="id-ID" sz="1800" dirty="0" smtClean="0">
                <a:latin typeface="Arial" pitchFamily="34" charset="0"/>
                <a:cs typeface="Arial" pitchFamily="34" charset="0"/>
              </a:rPr>
              <a:t> </a:t>
            </a:r>
            <a:r>
              <a:rPr lang="en-US" sz="1800" dirty="0" err="1" smtClean="0">
                <a:latin typeface="Arial" pitchFamily="34" charset="0"/>
                <a:cs typeface="Arial" pitchFamily="34" charset="0"/>
              </a:rPr>
              <a:t>penggunaan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tata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bahasa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dalam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pembentukan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kata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penyusunan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kalimat</a:t>
            </a:r>
            <a:r>
              <a:rPr lang="en-US" sz="1800" dirty="0" smtClean="0">
                <a:latin typeface="Arial" pitchFamily="34" charset="0"/>
                <a:cs typeface="Arial" pitchFamily="34" charset="0"/>
              </a:rPr>
              <a:t> 	</a:t>
            </a:r>
          </a:p>
          <a:p>
            <a:pPr>
              <a:buNone/>
            </a:pPr>
            <a:r>
              <a:rPr lang="id-ID" sz="1800" dirty="0" smtClean="0">
                <a:latin typeface="Arial" pitchFamily="34" charset="0"/>
                <a:cs typeface="Arial" pitchFamily="34" charset="0"/>
              </a:rPr>
              <a:t>	</a:t>
            </a:r>
          </a:p>
        </p:txBody>
      </p:sp>
      <p:sp>
        <p:nvSpPr>
          <p:cNvPr id="6" name="Rectangle 5"/>
          <p:cNvSpPr/>
          <p:nvPr/>
        </p:nvSpPr>
        <p:spPr>
          <a:xfrm>
            <a:off x="4593088" y="607508"/>
            <a:ext cx="4324149" cy="460895"/>
          </a:xfrm>
          <a:prstGeom prst="rect">
            <a:avLst/>
          </a:prstGeom>
        </p:spPr>
        <p:txBody>
          <a:bodyPr wrap="square">
            <a:spAutoFit/>
          </a:bodyPr>
          <a:lstStyle/>
          <a:p>
            <a:pPr algn="ctr"/>
            <a:r>
              <a:rPr lang="en-US" sz="2395" b="1" dirty="0" smtClean="0">
                <a:latin typeface="Arial" pitchFamily="34" charset="0"/>
                <a:cs typeface="Arial" pitchFamily="34" charset="0"/>
              </a:rPr>
              <a:t>KONTEN</a:t>
            </a:r>
            <a:endParaRPr lang="id-ID" sz="2395" b="1" dirty="0">
              <a:latin typeface="Arial" pitchFamily="34" charset="0"/>
              <a:cs typeface="Arial" pitchFamily="34" charset="0"/>
            </a:endParaRPr>
          </a:p>
        </p:txBody>
      </p:sp>
      <p:sp>
        <p:nvSpPr>
          <p:cNvPr id="2" name="Rectangle 1"/>
          <p:cNvSpPr/>
          <p:nvPr/>
        </p:nvSpPr>
        <p:spPr>
          <a:xfrm>
            <a:off x="2895600" y="3886200"/>
            <a:ext cx="6248399"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buNone/>
            </a:pPr>
            <a:r>
              <a:rPr lang="id-ID" b="1" dirty="0">
                <a:solidFill>
                  <a:srgbClr val="7030A0"/>
                </a:solidFill>
                <a:latin typeface="Arial" pitchFamily="34" charset="0"/>
                <a:cs typeface="Arial" pitchFamily="34" charset="0"/>
              </a:rPr>
              <a:t>RAGAM BAHASA </a:t>
            </a:r>
            <a:r>
              <a:rPr lang="id-ID" b="1" dirty="0" smtClean="0">
                <a:solidFill>
                  <a:srgbClr val="7030A0"/>
                </a:solidFill>
                <a:latin typeface="Arial" pitchFamily="34" charset="0"/>
                <a:cs typeface="Arial" pitchFamily="34" charset="0"/>
              </a:rPr>
              <a:t>TULIS</a:t>
            </a:r>
            <a:endParaRPr lang="en-US" b="1" dirty="0" smtClean="0">
              <a:solidFill>
                <a:srgbClr val="7030A0"/>
              </a:solidFill>
              <a:latin typeface="Arial" pitchFamily="34" charset="0"/>
              <a:cs typeface="Arial" pitchFamily="34" charset="0"/>
            </a:endParaRPr>
          </a:p>
          <a:p>
            <a:pPr algn="just">
              <a:buNone/>
            </a:pPr>
            <a:r>
              <a:rPr lang="en-US" dirty="0" err="1" smtClean="0">
                <a:latin typeface="Arial" pitchFamily="34" charset="0"/>
                <a:cs typeface="Arial" pitchFamily="34" charset="0"/>
              </a:rPr>
              <a:t>Ditandai</a:t>
            </a:r>
            <a:r>
              <a:rPr lang="en-US" dirty="0" smtClean="0">
                <a:latin typeface="Arial" pitchFamily="34" charset="0"/>
                <a:cs typeface="Arial" pitchFamily="34" charset="0"/>
              </a:rPr>
              <a:t> </a:t>
            </a:r>
            <a:r>
              <a:rPr lang="en-US" dirty="0" err="1">
                <a:latin typeface="Arial" pitchFamily="34" charset="0"/>
                <a:cs typeface="Arial" pitchFamily="34" charset="0"/>
              </a:rPr>
              <a:t>dengan</a:t>
            </a:r>
            <a:r>
              <a:rPr lang="en-US" dirty="0">
                <a:latin typeface="Arial" pitchFamily="34" charset="0"/>
                <a:cs typeface="Arial" pitchFamily="34" charset="0"/>
              </a:rPr>
              <a:t> </a:t>
            </a:r>
            <a:r>
              <a:rPr lang="en-US" dirty="0" err="1">
                <a:latin typeface="Arial" pitchFamily="34" charset="0"/>
                <a:cs typeface="Arial" pitchFamily="34" charset="0"/>
              </a:rPr>
              <a:t>kecermatan</a:t>
            </a:r>
            <a:r>
              <a:rPr lang="en-US" dirty="0">
                <a:latin typeface="Arial" pitchFamily="34" charset="0"/>
                <a:cs typeface="Arial" pitchFamily="34" charset="0"/>
              </a:rPr>
              <a:t> </a:t>
            </a:r>
            <a:r>
              <a:rPr lang="en-US" dirty="0" err="1">
                <a:latin typeface="Arial" pitchFamily="34" charset="0"/>
                <a:cs typeface="Arial" pitchFamily="34" charset="0"/>
              </a:rPr>
              <a:t>menggunakan</a:t>
            </a:r>
            <a:r>
              <a:rPr lang="en-US" dirty="0">
                <a:latin typeface="Arial" pitchFamily="34" charset="0"/>
                <a:cs typeface="Arial" pitchFamily="34" charset="0"/>
              </a:rPr>
              <a:t> </a:t>
            </a:r>
            <a:r>
              <a:rPr lang="en-US" dirty="0" err="1">
                <a:latin typeface="Arial" pitchFamily="34" charset="0"/>
                <a:cs typeface="Arial" pitchFamily="34" charset="0"/>
              </a:rPr>
              <a:t>ejaan</a:t>
            </a:r>
            <a:r>
              <a:rPr lang="en-US" dirty="0">
                <a:latin typeface="Arial" pitchFamily="34" charset="0"/>
                <a:cs typeface="Arial" pitchFamily="34" charset="0"/>
              </a:rPr>
              <a:t> </a:t>
            </a:r>
            <a:r>
              <a:rPr lang="en-US" dirty="0" err="1">
                <a:latin typeface="Arial" pitchFamily="34" charset="0"/>
                <a:cs typeface="Arial" pitchFamily="34" charset="0"/>
              </a:rPr>
              <a:t>dan</a:t>
            </a:r>
            <a:r>
              <a:rPr lang="en-US" dirty="0">
                <a:latin typeface="Arial" pitchFamily="34" charset="0"/>
                <a:cs typeface="Arial" pitchFamily="34" charset="0"/>
              </a:rPr>
              <a:t> </a:t>
            </a:r>
            <a:r>
              <a:rPr lang="en-US" dirty="0" err="1">
                <a:latin typeface="Arial" pitchFamily="34" charset="0"/>
                <a:cs typeface="Arial" pitchFamily="34" charset="0"/>
              </a:rPr>
              <a:t>tanda</a:t>
            </a:r>
            <a:r>
              <a:rPr lang="en-US" dirty="0">
                <a:latin typeface="Arial" pitchFamily="34" charset="0"/>
                <a:cs typeface="Arial" pitchFamily="34" charset="0"/>
              </a:rPr>
              <a:t> </a:t>
            </a:r>
            <a:r>
              <a:rPr lang="en-US" dirty="0" err="1">
                <a:latin typeface="Arial" pitchFamily="34" charset="0"/>
                <a:cs typeface="Arial" pitchFamily="34" charset="0"/>
              </a:rPr>
              <a:t>baca</a:t>
            </a:r>
            <a:r>
              <a:rPr lang="en-US" dirty="0">
                <a:latin typeface="Arial" pitchFamily="34" charset="0"/>
                <a:cs typeface="Arial" pitchFamily="34" charset="0"/>
              </a:rPr>
              <a:t> yang </a:t>
            </a:r>
            <a:r>
              <a:rPr lang="en-US" dirty="0" err="1">
                <a:latin typeface="Arial" pitchFamily="34" charset="0"/>
                <a:cs typeface="Arial" pitchFamily="34" charset="0"/>
              </a:rPr>
              <a:t>secara</a:t>
            </a:r>
            <a:r>
              <a:rPr lang="en-US" dirty="0">
                <a:latin typeface="Arial" pitchFamily="34" charset="0"/>
                <a:cs typeface="Arial" pitchFamily="34" charset="0"/>
              </a:rPr>
              <a:t> </a:t>
            </a:r>
            <a:r>
              <a:rPr lang="en-US" dirty="0" err="1">
                <a:latin typeface="Arial" pitchFamily="34" charset="0"/>
                <a:cs typeface="Arial" pitchFamily="34" charset="0"/>
              </a:rPr>
              <a:t>tepat</a:t>
            </a:r>
            <a:r>
              <a:rPr lang="en-US" dirty="0">
                <a:latin typeface="Arial" pitchFamily="34" charset="0"/>
                <a:cs typeface="Arial" pitchFamily="34" charset="0"/>
              </a:rPr>
              <a:t> </a:t>
            </a:r>
            <a:r>
              <a:rPr lang="en-US" dirty="0" err="1">
                <a:latin typeface="Arial" pitchFamily="34" charset="0"/>
                <a:cs typeface="Arial" pitchFamily="34" charset="0"/>
              </a:rPr>
              <a:t>dapat</a:t>
            </a:r>
            <a:r>
              <a:rPr lang="en-US" dirty="0">
                <a:latin typeface="Arial" pitchFamily="34" charset="0"/>
                <a:cs typeface="Arial" pitchFamily="34" charset="0"/>
              </a:rPr>
              <a:t> </a:t>
            </a:r>
            <a:r>
              <a:rPr lang="en-US" dirty="0" err="1">
                <a:latin typeface="Arial" pitchFamily="34" charset="0"/>
                <a:cs typeface="Arial" pitchFamily="34" charset="0"/>
              </a:rPr>
              <a:t>melambangkan</a:t>
            </a:r>
            <a:r>
              <a:rPr lang="en-US" dirty="0">
                <a:latin typeface="Arial" pitchFamily="34" charset="0"/>
                <a:cs typeface="Arial" pitchFamily="34" charset="0"/>
              </a:rPr>
              <a:t> </a:t>
            </a:r>
            <a:r>
              <a:rPr lang="en-US" dirty="0" err="1">
                <a:latin typeface="Arial" pitchFamily="34" charset="0"/>
                <a:cs typeface="Arial" pitchFamily="34" charset="0"/>
              </a:rPr>
              <a:t>intonasi</a:t>
            </a:r>
            <a:r>
              <a:rPr lang="en-US" dirty="0">
                <a:latin typeface="Arial" pitchFamily="34" charset="0"/>
                <a:cs typeface="Arial" pitchFamily="34" charset="0"/>
              </a:rPr>
              <a:t>, </a:t>
            </a:r>
            <a:r>
              <a:rPr lang="en-US" dirty="0" err="1">
                <a:latin typeface="Arial" pitchFamily="34" charset="0"/>
                <a:cs typeface="Arial" pitchFamily="34" charset="0"/>
              </a:rPr>
              <a:t>kosa</a:t>
            </a:r>
            <a:r>
              <a:rPr lang="en-US" dirty="0">
                <a:latin typeface="Arial" pitchFamily="34" charset="0"/>
                <a:cs typeface="Arial" pitchFamily="34" charset="0"/>
              </a:rPr>
              <a:t> kata, </a:t>
            </a:r>
            <a:r>
              <a:rPr lang="en-US" dirty="0" err="1">
                <a:latin typeface="Arial" pitchFamily="34" charset="0"/>
                <a:cs typeface="Arial" pitchFamily="34" charset="0"/>
              </a:rPr>
              <a:t>penggunaan</a:t>
            </a:r>
            <a:r>
              <a:rPr lang="en-US" dirty="0">
                <a:latin typeface="Arial" pitchFamily="34" charset="0"/>
                <a:cs typeface="Arial" pitchFamily="34" charset="0"/>
              </a:rPr>
              <a:t> </a:t>
            </a:r>
            <a:r>
              <a:rPr lang="en-US" dirty="0" err="1">
                <a:latin typeface="Arial" pitchFamily="34" charset="0"/>
                <a:cs typeface="Arial" pitchFamily="34" charset="0"/>
              </a:rPr>
              <a:t>tata</a:t>
            </a:r>
            <a:r>
              <a:rPr lang="en-US" dirty="0">
                <a:latin typeface="Arial" pitchFamily="34" charset="0"/>
                <a:cs typeface="Arial" pitchFamily="34" charset="0"/>
              </a:rPr>
              <a:t> </a:t>
            </a:r>
            <a:r>
              <a:rPr lang="en-US" dirty="0" err="1">
                <a:latin typeface="Arial" pitchFamily="34" charset="0"/>
                <a:cs typeface="Arial" pitchFamily="34" charset="0"/>
              </a:rPr>
              <a:t>bahasa</a:t>
            </a:r>
            <a:r>
              <a:rPr lang="en-US" dirty="0">
                <a:latin typeface="Arial" pitchFamily="34" charset="0"/>
                <a:cs typeface="Arial" pitchFamily="34" charset="0"/>
              </a:rPr>
              <a:t> </a:t>
            </a:r>
            <a:r>
              <a:rPr lang="en-US" dirty="0" err="1">
                <a:latin typeface="Arial" pitchFamily="34" charset="0"/>
                <a:cs typeface="Arial" pitchFamily="34" charset="0"/>
              </a:rPr>
              <a:t>dalam</a:t>
            </a:r>
            <a:r>
              <a:rPr lang="en-US" dirty="0">
                <a:latin typeface="Arial" pitchFamily="34" charset="0"/>
                <a:cs typeface="Arial" pitchFamily="34" charset="0"/>
              </a:rPr>
              <a:t> </a:t>
            </a:r>
            <a:r>
              <a:rPr lang="en-US" dirty="0" err="1">
                <a:latin typeface="Arial" pitchFamily="34" charset="0"/>
                <a:cs typeface="Arial" pitchFamily="34" charset="0"/>
              </a:rPr>
              <a:t>pembentukan</a:t>
            </a:r>
            <a:r>
              <a:rPr lang="en-US" dirty="0">
                <a:latin typeface="Arial" pitchFamily="34" charset="0"/>
                <a:cs typeface="Arial" pitchFamily="34" charset="0"/>
              </a:rPr>
              <a:t> kata, </a:t>
            </a:r>
            <a:r>
              <a:rPr lang="en-US" dirty="0" err="1">
                <a:latin typeface="Arial" pitchFamily="34" charset="0"/>
                <a:cs typeface="Arial" pitchFamily="34" charset="0"/>
              </a:rPr>
              <a:t>penyusun</a:t>
            </a:r>
            <a:r>
              <a:rPr lang="en-US" dirty="0">
                <a:latin typeface="Arial" pitchFamily="34" charset="0"/>
                <a:cs typeface="Arial" pitchFamily="34" charset="0"/>
              </a:rPr>
              <a:t> </a:t>
            </a:r>
            <a:r>
              <a:rPr lang="en-US" dirty="0" err="1">
                <a:latin typeface="Arial" pitchFamily="34" charset="0"/>
                <a:cs typeface="Arial" pitchFamily="34" charset="0"/>
              </a:rPr>
              <a:t>kalimat</a:t>
            </a:r>
            <a:r>
              <a:rPr lang="en-US" dirty="0">
                <a:latin typeface="Arial" pitchFamily="34" charset="0"/>
                <a:cs typeface="Arial" pitchFamily="34" charset="0"/>
              </a:rPr>
              <a:t>, </a:t>
            </a:r>
            <a:r>
              <a:rPr lang="en-US" dirty="0" err="1">
                <a:latin typeface="Arial" pitchFamily="34" charset="0"/>
                <a:cs typeface="Arial" pitchFamily="34" charset="0"/>
              </a:rPr>
              <a:t>paragraf</a:t>
            </a:r>
            <a:r>
              <a:rPr lang="en-US" dirty="0">
                <a:latin typeface="Arial" pitchFamily="34" charset="0"/>
                <a:cs typeface="Arial" pitchFamily="34" charset="0"/>
              </a:rPr>
              <a:t> </a:t>
            </a:r>
            <a:r>
              <a:rPr lang="en-US" dirty="0" err="1">
                <a:latin typeface="Arial" pitchFamily="34" charset="0"/>
                <a:cs typeface="Arial" pitchFamily="34" charset="0"/>
              </a:rPr>
              <a:t>dan</a:t>
            </a:r>
            <a:r>
              <a:rPr lang="en-US" dirty="0">
                <a:latin typeface="Arial" pitchFamily="34" charset="0"/>
                <a:cs typeface="Arial" pitchFamily="34" charset="0"/>
              </a:rPr>
              <a:t> </a:t>
            </a:r>
            <a:r>
              <a:rPr lang="en-US" dirty="0" err="1">
                <a:latin typeface="Arial" pitchFamily="34" charset="0"/>
                <a:cs typeface="Arial" pitchFamily="34" charset="0"/>
              </a:rPr>
              <a:t>wacana</a:t>
            </a:r>
            <a:endParaRPr lang="en-US" dirty="0">
              <a:latin typeface="Arial" pitchFamily="34" charset="0"/>
              <a:cs typeface="Arial" pitchFamily="34" charset="0"/>
            </a:endParaRPr>
          </a:p>
          <a:p>
            <a:pPr algn="just">
              <a:buNone/>
            </a:pPr>
            <a:endParaRPr lang="en-US" dirty="0">
              <a:latin typeface="Arial" pitchFamily="34" charset="0"/>
              <a:cs typeface="Arial" pitchFamily="34" charset="0"/>
            </a:endParaRPr>
          </a:p>
        </p:txBody>
      </p:sp>
      <p:sp>
        <p:nvSpPr>
          <p:cNvPr id="7" name="Rectangle 6"/>
          <p:cNvSpPr/>
          <p:nvPr/>
        </p:nvSpPr>
        <p:spPr>
          <a:xfrm>
            <a:off x="0" y="5862698"/>
            <a:ext cx="9144000" cy="829458"/>
          </a:xfrm>
          <a:prstGeom prst="rect">
            <a:avLst/>
          </a:prstGeom>
        </p:spPr>
        <p:txBody>
          <a:bodyPr wrap="square">
            <a:spAutoFit/>
          </a:bodyPr>
          <a:lstStyle/>
          <a:p>
            <a:pPr algn="ctr"/>
            <a:r>
              <a:rPr lang="en-US" sz="2395" b="1" dirty="0" err="1" smtClean="0">
                <a:latin typeface="Arial" pitchFamily="34" charset="0"/>
                <a:cs typeface="Arial" pitchFamily="34" charset="0"/>
              </a:rPr>
              <a:t>Diskusikanlah</a:t>
            </a:r>
            <a:r>
              <a:rPr lang="en-US" sz="2395" b="1" dirty="0" smtClean="0">
                <a:latin typeface="Arial" pitchFamily="34" charset="0"/>
                <a:cs typeface="Arial" pitchFamily="34" charset="0"/>
              </a:rPr>
              <a:t> </a:t>
            </a:r>
            <a:r>
              <a:rPr lang="en-US" sz="2395" b="1" dirty="0" err="1" smtClean="0">
                <a:latin typeface="Arial" pitchFamily="34" charset="0"/>
                <a:cs typeface="Arial" pitchFamily="34" charset="0"/>
              </a:rPr>
              <a:t>perbedaan</a:t>
            </a:r>
            <a:r>
              <a:rPr lang="en-US" sz="2395" b="1" dirty="0" smtClean="0">
                <a:latin typeface="Arial" pitchFamily="34" charset="0"/>
                <a:cs typeface="Arial" pitchFamily="34" charset="0"/>
              </a:rPr>
              <a:t> </a:t>
            </a:r>
            <a:r>
              <a:rPr lang="en-US" sz="2395" b="1" dirty="0" err="1" smtClean="0">
                <a:latin typeface="Arial" pitchFamily="34" charset="0"/>
                <a:cs typeface="Arial" pitchFamily="34" charset="0"/>
              </a:rPr>
              <a:t>antara</a:t>
            </a:r>
            <a:r>
              <a:rPr lang="en-US" sz="2395" b="1" dirty="0" smtClean="0">
                <a:latin typeface="Arial" pitchFamily="34" charset="0"/>
                <a:cs typeface="Arial" pitchFamily="34" charset="0"/>
              </a:rPr>
              <a:t> </a:t>
            </a:r>
            <a:r>
              <a:rPr lang="en-US" sz="2395" b="1" dirty="0" err="1" smtClean="0">
                <a:latin typeface="Arial" pitchFamily="34" charset="0"/>
                <a:cs typeface="Arial" pitchFamily="34" charset="0"/>
              </a:rPr>
              <a:t>ragam</a:t>
            </a:r>
            <a:r>
              <a:rPr lang="en-US" sz="2395" b="1" dirty="0" smtClean="0">
                <a:latin typeface="Arial" pitchFamily="34" charset="0"/>
                <a:cs typeface="Arial" pitchFamily="34" charset="0"/>
              </a:rPr>
              <a:t> </a:t>
            </a:r>
            <a:r>
              <a:rPr lang="en-US" sz="2395" b="1" dirty="0" err="1" smtClean="0">
                <a:latin typeface="Arial" pitchFamily="34" charset="0"/>
                <a:cs typeface="Arial" pitchFamily="34" charset="0"/>
              </a:rPr>
              <a:t>bahasa</a:t>
            </a:r>
            <a:r>
              <a:rPr lang="en-US" sz="2395" b="1" dirty="0" smtClean="0">
                <a:latin typeface="Arial" pitchFamily="34" charset="0"/>
                <a:cs typeface="Arial" pitchFamily="34" charset="0"/>
              </a:rPr>
              <a:t> </a:t>
            </a:r>
            <a:r>
              <a:rPr lang="en-US" sz="2395" b="1" dirty="0" err="1" smtClean="0">
                <a:latin typeface="Arial" pitchFamily="34" charset="0"/>
                <a:cs typeface="Arial" pitchFamily="34" charset="0"/>
              </a:rPr>
              <a:t>lisan</a:t>
            </a:r>
            <a:r>
              <a:rPr lang="en-US" sz="2395" b="1" dirty="0" smtClean="0">
                <a:latin typeface="Arial" pitchFamily="34" charset="0"/>
                <a:cs typeface="Arial" pitchFamily="34" charset="0"/>
              </a:rPr>
              <a:t> </a:t>
            </a:r>
            <a:r>
              <a:rPr lang="en-US" sz="2395" b="1" dirty="0" err="1" smtClean="0">
                <a:latin typeface="Arial" pitchFamily="34" charset="0"/>
                <a:cs typeface="Arial" pitchFamily="34" charset="0"/>
              </a:rPr>
              <a:t>dan</a:t>
            </a:r>
            <a:r>
              <a:rPr lang="en-US" sz="2395" b="1" dirty="0" smtClean="0">
                <a:latin typeface="Arial" pitchFamily="34" charset="0"/>
                <a:cs typeface="Arial" pitchFamily="34" charset="0"/>
              </a:rPr>
              <a:t> </a:t>
            </a:r>
            <a:r>
              <a:rPr lang="en-US" sz="2395" b="1" dirty="0" err="1" smtClean="0">
                <a:latin typeface="Arial" pitchFamily="34" charset="0"/>
                <a:cs typeface="Arial" pitchFamily="34" charset="0"/>
              </a:rPr>
              <a:t>tulisan</a:t>
            </a:r>
            <a:r>
              <a:rPr lang="en-US" sz="2395" b="1" dirty="0" smtClean="0">
                <a:latin typeface="Arial" pitchFamily="34" charset="0"/>
                <a:cs typeface="Arial" pitchFamily="34" charset="0"/>
              </a:rPr>
              <a:t>: </a:t>
            </a:r>
            <a:r>
              <a:rPr lang="en-US" sz="2395" b="1" dirty="0" err="1" smtClean="0">
                <a:latin typeface="Arial" pitchFamily="34" charset="0"/>
                <a:cs typeface="Arial" pitchFamily="34" charset="0"/>
              </a:rPr>
              <a:t>baku</a:t>
            </a:r>
            <a:r>
              <a:rPr lang="en-US" sz="2395" b="1" dirty="0" smtClean="0">
                <a:latin typeface="Arial" pitchFamily="34" charset="0"/>
                <a:cs typeface="Arial" pitchFamily="34" charset="0"/>
              </a:rPr>
              <a:t> </a:t>
            </a:r>
            <a:r>
              <a:rPr lang="en-US" sz="2395" b="1" dirty="0" err="1" smtClean="0">
                <a:latin typeface="Arial" pitchFamily="34" charset="0"/>
                <a:cs typeface="Arial" pitchFamily="34" charset="0"/>
              </a:rPr>
              <a:t>dan</a:t>
            </a:r>
            <a:r>
              <a:rPr lang="en-US" sz="2395" b="1" dirty="0" smtClean="0">
                <a:latin typeface="Arial" pitchFamily="34" charset="0"/>
                <a:cs typeface="Arial" pitchFamily="34" charset="0"/>
              </a:rPr>
              <a:t> </a:t>
            </a:r>
            <a:r>
              <a:rPr lang="en-US" sz="2395" b="1" dirty="0" err="1" smtClean="0">
                <a:latin typeface="Arial" pitchFamily="34" charset="0"/>
                <a:cs typeface="Arial" pitchFamily="34" charset="0"/>
              </a:rPr>
              <a:t>tidak</a:t>
            </a:r>
            <a:r>
              <a:rPr lang="en-US" sz="2395" b="1" dirty="0" smtClean="0">
                <a:latin typeface="Arial" pitchFamily="34" charset="0"/>
                <a:cs typeface="Arial" pitchFamily="34" charset="0"/>
              </a:rPr>
              <a:t> </a:t>
            </a:r>
            <a:r>
              <a:rPr lang="en-US" sz="2395" b="1" dirty="0" err="1" smtClean="0">
                <a:latin typeface="Arial" pitchFamily="34" charset="0"/>
                <a:cs typeface="Arial" pitchFamily="34" charset="0"/>
              </a:rPr>
              <a:t>baku</a:t>
            </a:r>
            <a:endParaRPr lang="id-ID" sz="2395" b="1" dirty="0">
              <a:latin typeface="Arial" pitchFamily="34" charset="0"/>
              <a:cs typeface="Arial" pitchFamily="34" charset="0"/>
            </a:endParaRPr>
          </a:p>
        </p:txBody>
      </p:sp>
    </p:spTree>
    <p:extLst>
      <p:ext uri="{BB962C8B-B14F-4D97-AF65-F5344CB8AC3E}">
        <p14:creationId xmlns:p14="http://schemas.microsoft.com/office/powerpoint/2010/main" val="1956179858"/>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51194"/>
            <a:ext cx="5410200" cy="1652215"/>
          </a:xfrm>
        </p:spPr>
        <p:style>
          <a:lnRef idx="1">
            <a:schemeClr val="accent1"/>
          </a:lnRef>
          <a:fillRef idx="2">
            <a:schemeClr val="accent1"/>
          </a:fillRef>
          <a:effectRef idx="1">
            <a:schemeClr val="accent1"/>
          </a:effectRef>
          <a:fontRef idx="minor">
            <a:schemeClr val="dk1"/>
          </a:fontRef>
        </p:style>
        <p:txBody>
          <a:bodyPr>
            <a:noAutofit/>
          </a:bodyPr>
          <a:lstStyle/>
          <a:p>
            <a:pPr>
              <a:buNone/>
            </a:pPr>
            <a:r>
              <a:rPr lang="id-ID" sz="1800" dirty="0" smtClean="0">
                <a:latin typeface="Arial" pitchFamily="34" charset="0"/>
                <a:cs typeface="Arial" pitchFamily="34" charset="0"/>
              </a:rPr>
              <a:t>	</a:t>
            </a:r>
            <a:r>
              <a:rPr lang="id-ID" sz="1800" b="1" dirty="0" smtClean="0">
                <a:solidFill>
                  <a:srgbClr val="0070C0"/>
                </a:solidFill>
                <a:latin typeface="Arial" pitchFamily="34" charset="0"/>
                <a:cs typeface="Arial" pitchFamily="34" charset="0"/>
              </a:rPr>
              <a:t>RAGAM </a:t>
            </a:r>
            <a:r>
              <a:rPr lang="en-US" sz="1800" b="1" dirty="0" smtClean="0">
                <a:solidFill>
                  <a:srgbClr val="0070C0"/>
                </a:solidFill>
                <a:latin typeface="Arial" pitchFamily="34" charset="0"/>
                <a:cs typeface="Arial" pitchFamily="34" charset="0"/>
              </a:rPr>
              <a:t>SOSIAL</a:t>
            </a:r>
          </a:p>
          <a:p>
            <a:pPr algn="just">
              <a:buNone/>
            </a:pPr>
            <a:r>
              <a:rPr lang="en-US" sz="1800" b="1" dirty="0" smtClean="0">
                <a:latin typeface="Arial" pitchFamily="34" charset="0"/>
                <a:cs typeface="Arial" pitchFamily="34" charset="0"/>
              </a:rPr>
              <a:t>	</a:t>
            </a:r>
            <a:r>
              <a:rPr lang="en-US" sz="1800" dirty="0" err="1" smtClean="0">
                <a:latin typeface="Arial" pitchFamily="34" charset="0"/>
                <a:cs typeface="Arial" pitchFamily="34" charset="0"/>
              </a:rPr>
              <a:t>Ragam</a:t>
            </a:r>
            <a:r>
              <a:rPr lang="en-US" sz="1800" dirty="0" smtClean="0">
                <a:latin typeface="Arial" pitchFamily="34" charset="0"/>
                <a:cs typeface="Arial" pitchFamily="34" charset="0"/>
              </a:rPr>
              <a:t> </a:t>
            </a:r>
            <a:r>
              <a:rPr lang="en-US" sz="1800" dirty="0" err="1">
                <a:latin typeface="Arial" pitchFamily="34" charset="0"/>
                <a:cs typeface="Arial" pitchFamily="34" charset="0"/>
              </a:rPr>
              <a:t>bahasa</a:t>
            </a:r>
            <a:r>
              <a:rPr lang="en-US" sz="1800" dirty="0">
                <a:latin typeface="Arial" pitchFamily="34" charset="0"/>
                <a:cs typeface="Arial" pitchFamily="34" charset="0"/>
              </a:rPr>
              <a:t> yang </a:t>
            </a:r>
            <a:r>
              <a:rPr lang="en-US" sz="1800" dirty="0" err="1">
                <a:latin typeface="Arial" pitchFamily="34" charset="0"/>
                <a:cs typeface="Arial" pitchFamily="34" charset="0"/>
              </a:rPr>
              <a:t>sebagian</a:t>
            </a:r>
            <a:r>
              <a:rPr lang="en-US" sz="1800" dirty="0">
                <a:latin typeface="Arial" pitchFamily="34" charset="0"/>
                <a:cs typeface="Arial" pitchFamily="34" charset="0"/>
              </a:rPr>
              <a:t> </a:t>
            </a:r>
            <a:r>
              <a:rPr lang="en-US" sz="1800" dirty="0" err="1">
                <a:latin typeface="Arial" pitchFamily="34" charset="0"/>
                <a:cs typeface="Arial" pitchFamily="34" charset="0"/>
              </a:rPr>
              <a:t>norma</a:t>
            </a:r>
            <a:r>
              <a:rPr lang="en-US" sz="1800" dirty="0">
                <a:latin typeface="Arial" pitchFamily="34" charset="0"/>
                <a:cs typeface="Arial" pitchFamily="34" charset="0"/>
              </a:rPr>
              <a:t> </a:t>
            </a:r>
            <a:r>
              <a:rPr lang="en-US" sz="1800" dirty="0" err="1">
                <a:latin typeface="Arial" pitchFamily="34" charset="0"/>
                <a:cs typeface="Arial" pitchFamily="34" charset="0"/>
              </a:rPr>
              <a:t>dan</a:t>
            </a:r>
            <a:r>
              <a:rPr lang="en-US" sz="1800" dirty="0">
                <a:latin typeface="Arial" pitchFamily="34" charset="0"/>
                <a:cs typeface="Arial" pitchFamily="34" charset="0"/>
              </a:rPr>
              <a:t> </a:t>
            </a:r>
            <a:r>
              <a:rPr lang="en-US" sz="1800" dirty="0" err="1">
                <a:latin typeface="Arial" pitchFamily="34" charset="0"/>
                <a:cs typeface="Arial" pitchFamily="34" charset="0"/>
              </a:rPr>
              <a:t>kaidahnya</a:t>
            </a:r>
            <a:r>
              <a:rPr lang="en-US" sz="1800" dirty="0">
                <a:latin typeface="Arial" pitchFamily="34" charset="0"/>
                <a:cs typeface="Arial" pitchFamily="34" charset="0"/>
              </a:rPr>
              <a:t> </a:t>
            </a:r>
            <a:r>
              <a:rPr lang="en-US" sz="1800" dirty="0" err="1">
                <a:latin typeface="Arial" pitchFamily="34" charset="0"/>
                <a:cs typeface="Arial" pitchFamily="34" charset="0"/>
              </a:rPr>
              <a:t>didasarkan</a:t>
            </a:r>
            <a:r>
              <a:rPr lang="en-US" sz="1800" dirty="0">
                <a:latin typeface="Arial" pitchFamily="34" charset="0"/>
                <a:cs typeface="Arial" pitchFamily="34" charset="0"/>
              </a:rPr>
              <a:t> </a:t>
            </a:r>
            <a:r>
              <a:rPr lang="en-US" sz="1800" dirty="0" err="1">
                <a:latin typeface="Arial" pitchFamily="34" charset="0"/>
                <a:cs typeface="Arial" pitchFamily="34" charset="0"/>
              </a:rPr>
              <a:t>atas</a:t>
            </a:r>
            <a:r>
              <a:rPr lang="en-US" sz="1800" dirty="0">
                <a:latin typeface="Arial" pitchFamily="34" charset="0"/>
                <a:cs typeface="Arial" pitchFamily="34" charset="0"/>
              </a:rPr>
              <a:t> </a:t>
            </a:r>
            <a:r>
              <a:rPr lang="en-US" sz="1800" dirty="0" err="1">
                <a:latin typeface="Arial" pitchFamily="34" charset="0"/>
                <a:cs typeface="Arial" pitchFamily="34" charset="0"/>
              </a:rPr>
              <a:t>kesepakatan</a:t>
            </a:r>
            <a:r>
              <a:rPr lang="en-US" sz="1800" dirty="0">
                <a:latin typeface="Arial" pitchFamily="34" charset="0"/>
                <a:cs typeface="Arial" pitchFamily="34" charset="0"/>
              </a:rPr>
              <a:t> </a:t>
            </a:r>
            <a:r>
              <a:rPr lang="en-US" sz="1800" dirty="0" err="1">
                <a:latin typeface="Arial" pitchFamily="34" charset="0"/>
                <a:cs typeface="Arial" pitchFamily="34" charset="0"/>
              </a:rPr>
              <a:t>bersama</a:t>
            </a:r>
            <a:r>
              <a:rPr lang="en-US" sz="1800" dirty="0">
                <a:latin typeface="Arial" pitchFamily="34" charset="0"/>
                <a:cs typeface="Arial" pitchFamily="34" charset="0"/>
              </a:rPr>
              <a:t> </a:t>
            </a:r>
            <a:r>
              <a:rPr lang="en-US" sz="1800" dirty="0" err="1">
                <a:latin typeface="Arial" pitchFamily="34" charset="0"/>
                <a:cs typeface="Arial" pitchFamily="34" charset="0"/>
              </a:rPr>
              <a:t>dalam</a:t>
            </a:r>
            <a:r>
              <a:rPr lang="en-US" sz="1800" dirty="0">
                <a:latin typeface="Arial" pitchFamily="34" charset="0"/>
                <a:cs typeface="Arial" pitchFamily="34" charset="0"/>
              </a:rPr>
              <a:t> </a:t>
            </a:r>
            <a:r>
              <a:rPr lang="en-US" sz="1800" dirty="0" err="1">
                <a:latin typeface="Arial" pitchFamily="34" charset="0"/>
                <a:cs typeface="Arial" pitchFamily="34" charset="0"/>
              </a:rPr>
              <a:t>lingkungan</a:t>
            </a:r>
            <a:r>
              <a:rPr lang="en-US" sz="1800" dirty="0">
                <a:latin typeface="Arial" pitchFamily="34" charset="0"/>
                <a:cs typeface="Arial" pitchFamily="34" charset="0"/>
              </a:rPr>
              <a:t> </a:t>
            </a:r>
            <a:r>
              <a:rPr lang="en-US" sz="1800" dirty="0" err="1">
                <a:latin typeface="Arial" pitchFamily="34" charset="0"/>
                <a:cs typeface="Arial" pitchFamily="34" charset="0"/>
              </a:rPr>
              <a:t>sosial</a:t>
            </a:r>
            <a:r>
              <a:rPr lang="en-US" sz="1800" dirty="0">
                <a:latin typeface="Arial" pitchFamily="34" charset="0"/>
                <a:cs typeface="Arial" pitchFamily="34" charset="0"/>
              </a:rPr>
              <a:t> yang </a:t>
            </a:r>
            <a:r>
              <a:rPr lang="en-US" sz="1800" dirty="0" err="1">
                <a:latin typeface="Arial" pitchFamily="34" charset="0"/>
                <a:cs typeface="Arial" pitchFamily="34" charset="0"/>
              </a:rPr>
              <a:t>lebih</a:t>
            </a:r>
            <a:r>
              <a:rPr lang="en-US" sz="1800" dirty="0">
                <a:latin typeface="Arial" pitchFamily="34" charset="0"/>
                <a:cs typeface="Arial" pitchFamily="34" charset="0"/>
              </a:rPr>
              <a:t> </a:t>
            </a:r>
            <a:r>
              <a:rPr lang="en-US" sz="1800" dirty="0" err="1">
                <a:latin typeface="Arial" pitchFamily="34" charset="0"/>
                <a:cs typeface="Arial" pitchFamily="34" charset="0"/>
              </a:rPr>
              <a:t>kecil</a:t>
            </a:r>
            <a:r>
              <a:rPr lang="en-US" sz="1800" dirty="0">
                <a:latin typeface="Arial" pitchFamily="34" charset="0"/>
                <a:cs typeface="Arial" pitchFamily="34" charset="0"/>
              </a:rPr>
              <a:t> </a:t>
            </a:r>
            <a:r>
              <a:rPr lang="en-US" sz="1800" dirty="0" err="1">
                <a:latin typeface="Arial" pitchFamily="34" charset="0"/>
                <a:cs typeface="Arial" pitchFamily="34" charset="0"/>
              </a:rPr>
              <a:t>dalam</a:t>
            </a:r>
            <a:r>
              <a:rPr lang="en-US" sz="1800" dirty="0">
                <a:latin typeface="Arial" pitchFamily="34" charset="0"/>
                <a:cs typeface="Arial" pitchFamily="34" charset="0"/>
              </a:rPr>
              <a:t> </a:t>
            </a:r>
            <a:r>
              <a:rPr lang="en-US" sz="1800" dirty="0" err="1">
                <a:latin typeface="Arial" pitchFamily="34" charset="0"/>
                <a:cs typeface="Arial" pitchFamily="34" charset="0"/>
              </a:rPr>
              <a:t>masyarakat</a:t>
            </a:r>
            <a:endParaRPr lang="id-ID" sz="1800" dirty="0" smtClean="0">
              <a:latin typeface="Arial" pitchFamily="34" charset="0"/>
              <a:cs typeface="Arial" pitchFamily="34" charset="0"/>
            </a:endParaRPr>
          </a:p>
        </p:txBody>
      </p:sp>
      <p:sp>
        <p:nvSpPr>
          <p:cNvPr id="6" name="Rectangle 5"/>
          <p:cNvSpPr/>
          <p:nvPr/>
        </p:nvSpPr>
        <p:spPr>
          <a:xfrm>
            <a:off x="4572000" y="609600"/>
            <a:ext cx="4324149" cy="460895"/>
          </a:xfrm>
          <a:prstGeom prst="rect">
            <a:avLst/>
          </a:prstGeom>
        </p:spPr>
        <p:txBody>
          <a:bodyPr wrap="square">
            <a:spAutoFit/>
          </a:bodyPr>
          <a:lstStyle/>
          <a:p>
            <a:pPr algn="ctr"/>
            <a:r>
              <a:rPr lang="en-US" sz="2395" b="1" dirty="0" smtClean="0">
                <a:latin typeface="Arial" pitchFamily="34" charset="0"/>
                <a:cs typeface="Arial" pitchFamily="34" charset="0"/>
              </a:rPr>
              <a:t>KONTEN</a:t>
            </a:r>
            <a:endParaRPr lang="id-ID" sz="2395" b="1" dirty="0">
              <a:latin typeface="Arial" pitchFamily="34" charset="0"/>
              <a:cs typeface="Arial" pitchFamily="34" charset="0"/>
            </a:endParaRPr>
          </a:p>
        </p:txBody>
      </p:sp>
      <p:sp>
        <p:nvSpPr>
          <p:cNvPr id="2" name="Rectangle 1"/>
          <p:cNvSpPr/>
          <p:nvPr/>
        </p:nvSpPr>
        <p:spPr>
          <a:xfrm>
            <a:off x="2895601" y="3726732"/>
            <a:ext cx="6248399"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buNone/>
            </a:pPr>
            <a:r>
              <a:rPr lang="id-ID" b="1" dirty="0">
                <a:solidFill>
                  <a:srgbClr val="00B050"/>
                </a:solidFill>
                <a:latin typeface="Arial" pitchFamily="34" charset="0"/>
                <a:cs typeface="Arial" pitchFamily="34" charset="0"/>
              </a:rPr>
              <a:t>RAGAM </a:t>
            </a:r>
            <a:r>
              <a:rPr lang="en-US" b="1" dirty="0" smtClean="0">
                <a:solidFill>
                  <a:srgbClr val="00B050"/>
                </a:solidFill>
                <a:latin typeface="Arial" pitchFamily="34" charset="0"/>
                <a:cs typeface="Arial" pitchFamily="34" charset="0"/>
              </a:rPr>
              <a:t>FUNGSIONAL</a:t>
            </a:r>
          </a:p>
          <a:p>
            <a:pPr algn="just">
              <a:lnSpc>
                <a:spcPct val="150000"/>
              </a:lnSpc>
              <a:buNone/>
            </a:pPr>
            <a:r>
              <a:rPr lang="en-US" dirty="0" err="1" smtClean="0">
                <a:latin typeface="Arial" pitchFamily="34" charset="0"/>
                <a:cs typeface="Arial" pitchFamily="34" charset="0"/>
              </a:rPr>
              <a:t>Disebut</a:t>
            </a:r>
            <a:r>
              <a:rPr lang="en-US" dirty="0" smtClean="0">
                <a:latin typeface="Arial" pitchFamily="34" charset="0"/>
                <a:cs typeface="Arial" pitchFamily="34" charset="0"/>
              </a:rPr>
              <a:t> </a:t>
            </a:r>
            <a:r>
              <a:rPr lang="en-US" dirty="0" err="1">
                <a:latin typeface="Arial" pitchFamily="34" charset="0"/>
                <a:cs typeface="Arial" pitchFamily="34" charset="0"/>
              </a:rPr>
              <a:t>juga</a:t>
            </a:r>
            <a:r>
              <a:rPr lang="en-US" dirty="0">
                <a:latin typeface="Arial" pitchFamily="34" charset="0"/>
                <a:cs typeface="Arial" pitchFamily="34" charset="0"/>
              </a:rPr>
              <a:t> </a:t>
            </a:r>
            <a:r>
              <a:rPr lang="en-US" dirty="0" err="1">
                <a:latin typeface="Arial" pitchFamily="34" charset="0"/>
                <a:cs typeface="Arial" pitchFamily="34" charset="0"/>
              </a:rPr>
              <a:t>ragam</a:t>
            </a:r>
            <a:r>
              <a:rPr lang="en-US" dirty="0">
                <a:latin typeface="Arial" pitchFamily="34" charset="0"/>
                <a:cs typeface="Arial" pitchFamily="34" charset="0"/>
              </a:rPr>
              <a:t> </a:t>
            </a:r>
            <a:r>
              <a:rPr lang="en-US" dirty="0" err="1">
                <a:latin typeface="Arial" pitchFamily="34" charset="0"/>
                <a:cs typeface="Arial" pitchFamily="34" charset="0"/>
              </a:rPr>
              <a:t>profesional</a:t>
            </a:r>
            <a:r>
              <a:rPr lang="en-US" dirty="0">
                <a:latin typeface="Arial" pitchFamily="34" charset="0"/>
                <a:cs typeface="Arial" pitchFamily="34" charset="0"/>
              </a:rPr>
              <a:t>, </a:t>
            </a:r>
            <a:r>
              <a:rPr lang="en-US" dirty="0" err="1">
                <a:latin typeface="Arial" pitchFamily="34" charset="0"/>
                <a:cs typeface="Arial" pitchFamily="34" charset="0"/>
              </a:rPr>
              <a:t>adalah</a:t>
            </a:r>
            <a:r>
              <a:rPr lang="en-US" dirty="0">
                <a:latin typeface="Arial" pitchFamily="34" charset="0"/>
                <a:cs typeface="Arial" pitchFamily="34" charset="0"/>
              </a:rPr>
              <a:t> </a:t>
            </a:r>
            <a:r>
              <a:rPr lang="en-US" dirty="0" err="1">
                <a:latin typeface="Arial" pitchFamily="34" charset="0"/>
                <a:cs typeface="Arial" pitchFamily="34" charset="0"/>
              </a:rPr>
              <a:t>ragam</a:t>
            </a:r>
            <a:r>
              <a:rPr lang="en-US" dirty="0">
                <a:latin typeface="Arial" pitchFamily="34" charset="0"/>
                <a:cs typeface="Arial" pitchFamily="34" charset="0"/>
              </a:rPr>
              <a:t> </a:t>
            </a:r>
            <a:r>
              <a:rPr lang="en-US" dirty="0" err="1">
                <a:latin typeface="Arial" pitchFamily="34" charset="0"/>
                <a:cs typeface="Arial" pitchFamily="34" charset="0"/>
              </a:rPr>
              <a:t>bahasa</a:t>
            </a:r>
            <a:r>
              <a:rPr lang="en-US" dirty="0">
                <a:latin typeface="Arial" pitchFamily="34" charset="0"/>
                <a:cs typeface="Arial" pitchFamily="34" charset="0"/>
              </a:rPr>
              <a:t> yang </a:t>
            </a:r>
            <a:r>
              <a:rPr lang="en-US" dirty="0" err="1">
                <a:latin typeface="Arial" pitchFamily="34" charset="0"/>
                <a:cs typeface="Arial" pitchFamily="34" charset="0"/>
              </a:rPr>
              <a:t>dikaitkan</a:t>
            </a:r>
            <a:r>
              <a:rPr lang="en-US" dirty="0">
                <a:latin typeface="Arial" pitchFamily="34" charset="0"/>
                <a:cs typeface="Arial" pitchFamily="34" charset="0"/>
              </a:rPr>
              <a:t> </a:t>
            </a:r>
            <a:r>
              <a:rPr lang="en-US" dirty="0" err="1" smtClean="0">
                <a:latin typeface="Arial" pitchFamily="34" charset="0"/>
                <a:cs typeface="Arial" pitchFamily="34" charset="0"/>
              </a:rPr>
              <a:t>dengan</a:t>
            </a:r>
            <a:r>
              <a:rPr lang="en-US" dirty="0" smtClean="0">
                <a:latin typeface="Arial" pitchFamily="34" charset="0"/>
                <a:cs typeface="Arial" pitchFamily="34" charset="0"/>
              </a:rPr>
              <a:t> </a:t>
            </a:r>
            <a:r>
              <a:rPr lang="en-US" dirty="0" err="1" smtClean="0">
                <a:latin typeface="Arial" pitchFamily="34" charset="0"/>
                <a:cs typeface="Arial" pitchFamily="34" charset="0"/>
              </a:rPr>
              <a:t>profesi</a:t>
            </a:r>
            <a:r>
              <a:rPr lang="en-US" dirty="0">
                <a:latin typeface="Arial" pitchFamily="34" charset="0"/>
                <a:cs typeface="Arial" pitchFamily="34" charset="0"/>
              </a:rPr>
              <a:t>, </a:t>
            </a:r>
            <a:r>
              <a:rPr lang="en-US" dirty="0" err="1">
                <a:latin typeface="Arial" pitchFamily="34" charset="0"/>
                <a:cs typeface="Arial" pitchFamily="34" charset="0"/>
              </a:rPr>
              <a:t>lembaga</a:t>
            </a:r>
            <a:r>
              <a:rPr lang="en-US" dirty="0">
                <a:latin typeface="Arial" pitchFamily="34" charset="0"/>
                <a:cs typeface="Arial" pitchFamily="34" charset="0"/>
              </a:rPr>
              <a:t> </a:t>
            </a:r>
            <a:r>
              <a:rPr lang="en-US" dirty="0" err="1">
                <a:latin typeface="Arial" pitchFamily="34" charset="0"/>
                <a:cs typeface="Arial" pitchFamily="34" charset="0"/>
              </a:rPr>
              <a:t>dan</a:t>
            </a:r>
            <a:r>
              <a:rPr lang="en-US" dirty="0">
                <a:latin typeface="Arial" pitchFamily="34" charset="0"/>
                <a:cs typeface="Arial" pitchFamily="34" charset="0"/>
              </a:rPr>
              <a:t> </a:t>
            </a:r>
            <a:r>
              <a:rPr lang="en-US" dirty="0" err="1">
                <a:latin typeface="Arial" pitchFamily="34" charset="0"/>
                <a:cs typeface="Arial" pitchFamily="34" charset="0"/>
              </a:rPr>
              <a:t>lingkungan</a:t>
            </a:r>
            <a:r>
              <a:rPr lang="en-US" dirty="0">
                <a:latin typeface="Arial" pitchFamily="34" charset="0"/>
                <a:cs typeface="Arial" pitchFamily="34" charset="0"/>
              </a:rPr>
              <a:t> </a:t>
            </a:r>
            <a:r>
              <a:rPr lang="en-US" dirty="0" err="1">
                <a:latin typeface="Arial" pitchFamily="34" charset="0"/>
                <a:cs typeface="Arial" pitchFamily="34" charset="0"/>
              </a:rPr>
              <a:t>kerja</a:t>
            </a:r>
            <a:r>
              <a:rPr lang="en-US" dirty="0">
                <a:latin typeface="Arial" pitchFamily="34" charset="0"/>
                <a:cs typeface="Arial" pitchFamily="34" charset="0"/>
              </a:rPr>
              <a:t> </a:t>
            </a:r>
          </a:p>
        </p:txBody>
      </p:sp>
      <p:sp>
        <p:nvSpPr>
          <p:cNvPr id="4" name="Rectangle 3"/>
          <p:cNvSpPr/>
          <p:nvPr/>
        </p:nvSpPr>
        <p:spPr>
          <a:xfrm>
            <a:off x="1066800" y="5410200"/>
            <a:ext cx="75438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dirty="0" smtClean="0">
                <a:solidFill>
                  <a:schemeClr val="accent6">
                    <a:lumMod val="75000"/>
                  </a:schemeClr>
                </a:solidFill>
                <a:latin typeface="Arial" pitchFamily="34" charset="0"/>
                <a:cs typeface="Arial" pitchFamily="34" charset="0"/>
              </a:rPr>
              <a:t>RAGAM SASTRA</a:t>
            </a:r>
          </a:p>
          <a:p>
            <a:r>
              <a:rPr lang="id-ID" dirty="0" smtClean="0">
                <a:latin typeface="Arial" pitchFamily="34" charset="0"/>
                <a:cs typeface="Arial" pitchFamily="34" charset="0"/>
              </a:rPr>
              <a:t>Ragam </a:t>
            </a:r>
            <a:r>
              <a:rPr lang="id-ID" dirty="0">
                <a:latin typeface="Arial" pitchFamily="34" charset="0"/>
                <a:cs typeface="Arial" pitchFamily="34" charset="0"/>
              </a:rPr>
              <a:t>bahasa yang mengutamakan unsur-unsur keindahan seni, penulis cenderung menekankan gaya pengungkapan simbolik dengan memadukan unsur intrinsik dan unsur ekstrinsik</a:t>
            </a:r>
            <a:endParaRPr lang="en-US" dirty="0"/>
          </a:p>
        </p:txBody>
      </p:sp>
    </p:spTree>
    <p:extLst>
      <p:ext uri="{BB962C8B-B14F-4D97-AF65-F5344CB8AC3E}">
        <p14:creationId xmlns:p14="http://schemas.microsoft.com/office/powerpoint/2010/main" val="1121766805"/>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188789BF-891A-4EE5-9EFB-93953D40423D}" vid="{803591B1-0788-48A8-8210-8A6F797ECE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2001</TotalTime>
  <Words>774</Words>
  <Application>Microsoft Office PowerPoint</Application>
  <PresentationFormat>On-screen Show (4:3)</PresentationFormat>
  <Paragraphs>168</Paragraphs>
  <Slides>17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BodoniMT-Bold</vt:lpstr>
      <vt:lpstr>Calibri</vt:lpstr>
      <vt:lpstr>Calibri Light</vt:lpstr>
      <vt:lpstr>CalistoMT</vt:lpstr>
      <vt:lpstr>CalistoMT-Italic</vt:lpstr>
      <vt:lpstr>Cambria</vt:lpstr>
      <vt:lpstr>MinionPro-Regular</vt:lpstr>
      <vt:lpstr>Open Sans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Main Material : LEC - Fungsi Bahasa dan Ragam Bahasa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Rahmi</cp:lastModifiedBy>
  <cp:revision>30</cp:revision>
  <dcterms:created xsi:type="dcterms:W3CDTF">2015-05-04T03:33:03Z</dcterms:created>
  <dcterms:modified xsi:type="dcterms:W3CDTF">2020-07-23T08:06:23Z</dcterms:modified>
</cp:coreProperties>
</file>