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85" r:id="rId2"/>
    <p:sldId id="286" r:id="rId3"/>
    <p:sldId id="265" r:id="rId4"/>
    <p:sldId id="279" r:id="rId5"/>
    <p:sldId id="266" r:id="rId6"/>
    <p:sldId id="267" r:id="rId7"/>
    <p:sldId id="280" r:id="rId8"/>
    <p:sldId id="282" r:id="rId9"/>
    <p:sldId id="271" r:id="rId10"/>
    <p:sldId id="281" r:id="rId11"/>
    <p:sldId id="278" r:id="rId12"/>
    <p:sldId id="283" r:id="rId13"/>
    <p:sldId id="284" r:id="rId14"/>
    <p:sldId id="287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85"/>
          </p14:sldIdLst>
        </p14:section>
        <p14:section name="COURSE CONTENT" id="{F4927CBE-FA17-46D1-BAAE-887D0AF2CCBF}">
          <p14:sldIdLst>
            <p14:sldId id="286"/>
            <p14:sldId id="265"/>
            <p14:sldId id="279"/>
            <p14:sldId id="266"/>
            <p14:sldId id="267"/>
            <p14:sldId id="280"/>
            <p14:sldId id="282"/>
            <p14:sldId id="271"/>
            <p14:sldId id="281"/>
            <p14:sldId id="278"/>
            <p14:sldId id="283"/>
            <p14:sldId id="284"/>
          </p14:sldIdLst>
        </p14:section>
        <p14:section name="REFERENCE" id="{82098E28-DACF-4424-86A1-E861B2DCC6FF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6FE92-AB71-44A9-9713-ECB6D5C3508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2FF14D-9190-4ADD-8D76-8F6568B1A5E0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sz="1400" b="1" u="sng" dirty="0" smtClean="0">
              <a:latin typeface="Arial" pitchFamily="34" charset="0"/>
              <a:cs typeface="Arial" pitchFamily="34" charset="0"/>
            </a:rPr>
            <a:t>BAHASA NEGARA</a:t>
          </a:r>
        </a:p>
        <a:p>
          <a:r>
            <a:rPr lang="id-ID" sz="1400" dirty="0" smtClean="0">
              <a:latin typeface="Arial" pitchFamily="34" charset="0"/>
              <a:cs typeface="Arial" pitchFamily="34" charset="0"/>
            </a:rPr>
            <a:t>tercantum dalam Undang Undang Dasar </a:t>
          </a:r>
        </a:p>
        <a:p>
          <a:r>
            <a:rPr lang="id-ID" sz="1400" dirty="0" smtClean="0">
              <a:latin typeface="Arial" pitchFamily="34" charset="0"/>
              <a:cs typeface="Arial" pitchFamily="34" charset="0"/>
            </a:rPr>
            <a:t>Negara Republik Indonesia</a:t>
          </a:r>
          <a:r>
            <a:rPr lang="en-US" sz="1400" dirty="0" smtClean="0">
              <a:latin typeface="Arial" pitchFamily="34" charset="0"/>
              <a:cs typeface="Arial" pitchFamily="34" charset="0"/>
            </a:rPr>
            <a:t> </a:t>
          </a:r>
        </a:p>
        <a:p>
          <a:r>
            <a:rPr lang="en-US" sz="1400" dirty="0" smtClean="0">
              <a:latin typeface="Arial" pitchFamily="34" charset="0"/>
              <a:cs typeface="Arial" pitchFamily="34" charset="0"/>
            </a:rPr>
            <a:t>Bab XV, </a:t>
          </a:r>
          <a:r>
            <a:rPr lang="en-US" sz="1400" dirty="0" err="1" smtClean="0">
              <a:latin typeface="Arial" pitchFamily="34" charset="0"/>
              <a:cs typeface="Arial" pitchFamily="34" charset="0"/>
            </a:rPr>
            <a:t>Pasal</a:t>
          </a:r>
          <a:r>
            <a:rPr lang="en-US" sz="1400" dirty="0" smtClean="0">
              <a:latin typeface="Arial" pitchFamily="34" charset="0"/>
              <a:cs typeface="Arial" pitchFamily="34" charset="0"/>
            </a:rPr>
            <a:t> 36</a:t>
          </a:r>
          <a:endParaRPr lang="en-US" sz="1400" dirty="0"/>
        </a:p>
      </dgm:t>
    </dgm:pt>
    <dgm:pt modelId="{8D85F558-7D75-4E42-BA39-87559B366978}" type="parTrans" cxnId="{057F817E-1F00-453D-8FB2-E3BF4A682E70}">
      <dgm:prSet custT="1"/>
      <dgm:spPr/>
      <dgm:t>
        <a:bodyPr/>
        <a:lstStyle/>
        <a:p>
          <a:endParaRPr lang="en-US" sz="1400"/>
        </a:p>
      </dgm:t>
    </dgm:pt>
    <dgm:pt modelId="{2C59826B-6F71-4579-AC0D-9F5E2210C616}" type="sibTrans" cxnId="{057F817E-1F00-453D-8FB2-E3BF4A682E70}">
      <dgm:prSet/>
      <dgm:spPr/>
      <dgm:t>
        <a:bodyPr/>
        <a:lstStyle/>
        <a:p>
          <a:endParaRPr lang="en-US"/>
        </a:p>
      </dgm:t>
    </dgm:pt>
    <dgm:pt modelId="{03BA0E9D-E61D-4FBE-B55A-C5DD1C5E9259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1400" dirty="0" smtClean="0">
              <a:latin typeface="Arial" pitchFamily="34" charset="0"/>
              <a:cs typeface="Arial" pitchFamily="34" charset="0"/>
            </a:rPr>
            <a:t>B</a:t>
          </a:r>
          <a:r>
            <a:rPr lang="id-ID" sz="1400" dirty="0" smtClean="0">
              <a:latin typeface="Arial" pitchFamily="34" charset="0"/>
              <a:cs typeface="Arial" pitchFamily="34" charset="0"/>
            </a:rPr>
            <a:t>ahasa resmi kenegaraan</a:t>
          </a:r>
          <a:endParaRPr lang="en-US" sz="1400" dirty="0" smtClean="0">
            <a:latin typeface="Arial" pitchFamily="34" charset="0"/>
            <a:cs typeface="Arial" pitchFamily="34" charset="0"/>
          </a:endParaRPr>
        </a:p>
        <a:p>
          <a:pPr algn="l"/>
          <a:r>
            <a:rPr lang="id-ID" sz="1400" dirty="0" smtClean="0">
              <a:latin typeface="Arial" pitchFamily="34" charset="0"/>
              <a:cs typeface="Arial" pitchFamily="34" charset="0"/>
            </a:rPr>
            <a:t>Bahasa pengantar resmi di lembaga-lembaga pendidikan</a:t>
          </a:r>
        </a:p>
        <a:p>
          <a:pPr algn="l"/>
          <a:r>
            <a:rPr lang="id-ID" sz="1400" dirty="0" smtClean="0">
              <a:latin typeface="Arial" pitchFamily="34" charset="0"/>
              <a:cs typeface="Arial" pitchFamily="34" charset="0"/>
            </a:rPr>
            <a:t>Bahasa resmi </a:t>
          </a:r>
          <a:r>
            <a:rPr lang="en-US" sz="1400" dirty="0" err="1" smtClean="0">
              <a:latin typeface="Arial" pitchFamily="34" charset="0"/>
              <a:cs typeface="Arial" pitchFamily="34" charset="0"/>
            </a:rPr>
            <a:t>dalam</a:t>
          </a:r>
          <a:r>
            <a:rPr lang="en-US" sz="1400" dirty="0" smtClean="0">
              <a:latin typeface="Arial" pitchFamily="34" charset="0"/>
              <a:cs typeface="Arial" pitchFamily="34" charset="0"/>
            </a:rPr>
            <a:t> </a:t>
          </a:r>
          <a:r>
            <a:rPr lang="id-ID" sz="1400" dirty="0" smtClean="0">
              <a:latin typeface="Arial" pitchFamily="34" charset="0"/>
              <a:cs typeface="Arial" pitchFamily="34" charset="0"/>
            </a:rPr>
            <a:t>perhubungan pada tingkat nasional</a:t>
          </a:r>
        </a:p>
        <a:p>
          <a:pPr algn="l"/>
          <a:r>
            <a:rPr lang="id-ID" sz="1400" dirty="0" smtClean="0">
              <a:latin typeface="Arial" pitchFamily="34" charset="0"/>
              <a:cs typeface="Arial" pitchFamily="34" charset="0"/>
            </a:rPr>
            <a:t>Bahasa resmi pengembangan kebudayaan dan iptek</a:t>
          </a:r>
          <a:endParaRPr lang="en-US" sz="1400" dirty="0" smtClean="0"/>
        </a:p>
      </dgm:t>
    </dgm:pt>
    <dgm:pt modelId="{CFE74F33-FB0A-4765-91DE-44CE3E0B8B6A}" type="parTrans" cxnId="{2DDD61D3-C861-4328-AB1C-062FE1198B64}">
      <dgm:prSet custT="1"/>
      <dgm:spPr/>
      <dgm:t>
        <a:bodyPr/>
        <a:lstStyle/>
        <a:p>
          <a:endParaRPr lang="en-US" sz="1400"/>
        </a:p>
      </dgm:t>
    </dgm:pt>
    <dgm:pt modelId="{CDDA7C2D-82B1-41BF-8573-D05515436DE4}" type="sibTrans" cxnId="{2DDD61D3-C861-4328-AB1C-062FE1198B64}">
      <dgm:prSet/>
      <dgm:spPr/>
      <dgm:t>
        <a:bodyPr/>
        <a:lstStyle/>
        <a:p>
          <a:endParaRPr lang="en-US"/>
        </a:p>
      </dgm:t>
    </dgm:pt>
    <dgm:pt modelId="{08023010-899B-42D3-8C0F-26949C7F6871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d-ID" sz="1600" b="1" u="sng" dirty="0" smtClean="0">
              <a:latin typeface="Arial" pitchFamily="34" charset="0"/>
              <a:cs typeface="Arial" pitchFamily="34" charset="0"/>
            </a:rPr>
            <a:t>BAHASA NASIONAL</a:t>
          </a:r>
        </a:p>
        <a:p>
          <a:r>
            <a:rPr lang="id-ID" sz="1600" dirty="0" smtClean="0">
              <a:latin typeface="Arial" pitchFamily="34" charset="0"/>
              <a:cs typeface="Arial" pitchFamily="34" charset="0"/>
            </a:rPr>
            <a:t>tercantum dalam Sumpah Pemuda</a:t>
          </a:r>
          <a:endParaRPr lang="en-US" sz="1600" dirty="0"/>
        </a:p>
      </dgm:t>
    </dgm:pt>
    <dgm:pt modelId="{7FFD13A8-5623-4460-BBC5-F918C4CB396F}" type="parTrans" cxnId="{780738B5-CC8E-45B9-8EEB-C6532217A945}">
      <dgm:prSet custT="1"/>
      <dgm:spPr/>
      <dgm:t>
        <a:bodyPr/>
        <a:lstStyle/>
        <a:p>
          <a:endParaRPr lang="en-US" sz="1400"/>
        </a:p>
      </dgm:t>
    </dgm:pt>
    <dgm:pt modelId="{54065401-E177-48C9-834C-BB66C0815F3F}" type="sibTrans" cxnId="{780738B5-CC8E-45B9-8EEB-C6532217A945}">
      <dgm:prSet/>
      <dgm:spPr/>
      <dgm:t>
        <a:bodyPr/>
        <a:lstStyle/>
        <a:p>
          <a:endParaRPr lang="en-US"/>
        </a:p>
      </dgm:t>
    </dgm:pt>
    <dgm:pt modelId="{ECE2B242-7AD7-4CE6-BB56-06E34D8599A9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lnSpc>
              <a:spcPct val="100000"/>
            </a:lnSpc>
          </a:pPr>
          <a:endParaRPr lang="id-ID" sz="1400" b="1" dirty="0" smtClean="0">
            <a:latin typeface="Arial" pitchFamily="34" charset="0"/>
            <a:cs typeface="Arial" pitchFamily="34" charset="0"/>
          </a:endParaRPr>
        </a:p>
        <a:p>
          <a:pPr algn="l">
            <a:lnSpc>
              <a:spcPct val="100000"/>
            </a:lnSpc>
          </a:pPr>
          <a:r>
            <a:rPr lang="id-ID" sz="1400" dirty="0" smtClean="0">
              <a:latin typeface="Arial" pitchFamily="34" charset="0"/>
              <a:cs typeface="Arial" pitchFamily="34" charset="0"/>
            </a:rPr>
            <a:t>Lambang kebanggan nasional</a:t>
          </a:r>
        </a:p>
        <a:p>
          <a:pPr algn="l">
            <a:lnSpc>
              <a:spcPct val="100000"/>
            </a:lnSpc>
          </a:pPr>
          <a:r>
            <a:rPr lang="id-ID" sz="1400" dirty="0" smtClean="0">
              <a:latin typeface="Arial" pitchFamily="34" charset="0"/>
              <a:cs typeface="Arial" pitchFamily="34" charset="0"/>
            </a:rPr>
            <a:t>Lambang identitas nasional</a:t>
          </a:r>
        </a:p>
        <a:p>
          <a:pPr algn="l">
            <a:lnSpc>
              <a:spcPct val="100000"/>
            </a:lnSpc>
          </a:pPr>
          <a:r>
            <a:rPr lang="id-ID" sz="1400" dirty="0" smtClean="0">
              <a:latin typeface="Arial" pitchFamily="34" charset="0"/>
              <a:cs typeface="Arial" pitchFamily="34" charset="0"/>
            </a:rPr>
            <a:t>Alat pemersatu berbagai masyarakat</a:t>
          </a:r>
        </a:p>
        <a:p>
          <a:pPr algn="l">
            <a:lnSpc>
              <a:spcPct val="100000"/>
            </a:lnSpc>
          </a:pPr>
          <a:r>
            <a:rPr lang="id-ID" sz="1400" dirty="0" smtClean="0">
              <a:latin typeface="Arial" pitchFamily="34" charset="0"/>
              <a:cs typeface="Arial" pitchFamily="34" charset="0"/>
            </a:rPr>
            <a:t>Alat perhubungan antarbudaya, antardaerah</a:t>
          </a:r>
        </a:p>
        <a:p>
          <a:pPr algn="l">
            <a:lnSpc>
              <a:spcPct val="100000"/>
            </a:lnSpc>
          </a:pPr>
          <a:endParaRPr lang="en-US" sz="1400" dirty="0"/>
        </a:p>
      </dgm:t>
    </dgm:pt>
    <dgm:pt modelId="{676C0B66-1F92-4D06-AC20-214C8E9232A5}" type="parTrans" cxnId="{CF412BC5-7960-4382-975A-209CFBE45E49}">
      <dgm:prSet custT="1"/>
      <dgm:spPr/>
      <dgm:t>
        <a:bodyPr/>
        <a:lstStyle/>
        <a:p>
          <a:endParaRPr lang="en-US" sz="1400"/>
        </a:p>
      </dgm:t>
    </dgm:pt>
    <dgm:pt modelId="{F67C4012-91BF-4E5F-AFB2-07A320B30F66}" type="sibTrans" cxnId="{CF412BC5-7960-4382-975A-209CFBE45E49}">
      <dgm:prSet/>
      <dgm:spPr/>
      <dgm:t>
        <a:bodyPr/>
        <a:lstStyle/>
        <a:p>
          <a:endParaRPr lang="en-US"/>
        </a:p>
      </dgm:t>
    </dgm:pt>
    <dgm:pt modelId="{C383D28D-D594-4858-923C-E6B52C04093E}">
      <dgm:prSet phldrT="[Text]" custT="1"/>
      <dgm:spPr/>
      <dgm:t>
        <a:bodyPr/>
        <a:lstStyle/>
        <a:p>
          <a:r>
            <a:rPr lang="en-US" sz="1600" b="1" dirty="0" smtClean="0"/>
            <a:t>KEDUDUKAN BAHASA INDONESIA</a:t>
          </a:r>
          <a:endParaRPr lang="en-US" sz="1600" b="1" dirty="0"/>
        </a:p>
      </dgm:t>
    </dgm:pt>
    <dgm:pt modelId="{230DB386-A911-4628-9F21-33F1AB5D8E70}" type="sibTrans" cxnId="{7519CC3B-5A69-44FC-BC6B-E7333A58C3D8}">
      <dgm:prSet/>
      <dgm:spPr/>
      <dgm:t>
        <a:bodyPr/>
        <a:lstStyle/>
        <a:p>
          <a:endParaRPr lang="en-US"/>
        </a:p>
      </dgm:t>
    </dgm:pt>
    <dgm:pt modelId="{8E9AB92E-E07D-472D-AEF2-FB10F0B8DB67}" type="parTrans" cxnId="{7519CC3B-5A69-44FC-BC6B-E7333A58C3D8}">
      <dgm:prSet/>
      <dgm:spPr/>
      <dgm:t>
        <a:bodyPr/>
        <a:lstStyle/>
        <a:p>
          <a:endParaRPr lang="en-US"/>
        </a:p>
      </dgm:t>
    </dgm:pt>
    <dgm:pt modelId="{1FA8F22D-BA3E-4FC4-8365-C4FE0FC6867B}" type="pres">
      <dgm:prSet presAssocID="{5556FE92-AB71-44A9-9713-ECB6D5C3508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165935-D01A-4616-8A4E-4BCBBF953536}" type="pres">
      <dgm:prSet presAssocID="{C383D28D-D594-4858-923C-E6B52C04093E}" presName="root1" presStyleCnt="0"/>
      <dgm:spPr/>
    </dgm:pt>
    <dgm:pt modelId="{336DA8A7-E945-4B3F-B8A1-C9A7F6E80CA8}" type="pres">
      <dgm:prSet presAssocID="{C383D28D-D594-4858-923C-E6B52C04093E}" presName="LevelOneTextNode" presStyleLbl="node0" presStyleIdx="0" presStyleCnt="1" custScaleX="630919" custScaleY="5307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9FE78A-B7DB-4CA5-856C-FADE90F5F914}" type="pres">
      <dgm:prSet presAssocID="{C383D28D-D594-4858-923C-E6B52C04093E}" presName="level2hierChild" presStyleCnt="0"/>
      <dgm:spPr/>
    </dgm:pt>
    <dgm:pt modelId="{CD0C2FA0-1710-4EA8-8FF8-D00B9C9FA6CA}" type="pres">
      <dgm:prSet presAssocID="{8D85F558-7D75-4E42-BA39-87559B366978}" presName="conn2-1" presStyleLbl="parChTrans1D2" presStyleIdx="0" presStyleCnt="2" custScaleX="2000000" custScaleY="228007"/>
      <dgm:spPr/>
      <dgm:t>
        <a:bodyPr/>
        <a:lstStyle/>
        <a:p>
          <a:endParaRPr lang="en-US"/>
        </a:p>
      </dgm:t>
    </dgm:pt>
    <dgm:pt modelId="{866A24A6-D2C0-46F0-8714-AF4CE6B43C49}" type="pres">
      <dgm:prSet presAssocID="{8D85F558-7D75-4E42-BA39-87559B366978}" presName="connTx" presStyleLbl="parChTrans1D2" presStyleIdx="0" presStyleCnt="2"/>
      <dgm:spPr/>
      <dgm:t>
        <a:bodyPr/>
        <a:lstStyle/>
        <a:p>
          <a:endParaRPr lang="en-US"/>
        </a:p>
      </dgm:t>
    </dgm:pt>
    <dgm:pt modelId="{C2A632B9-EB68-41E1-B31D-19C2957A9F6E}" type="pres">
      <dgm:prSet presAssocID="{282FF14D-9190-4ADD-8D76-8F6568B1A5E0}" presName="root2" presStyleCnt="0"/>
      <dgm:spPr/>
    </dgm:pt>
    <dgm:pt modelId="{68B07952-3A12-4D1A-87BA-F5C8C6A2CD3B}" type="pres">
      <dgm:prSet presAssocID="{282FF14D-9190-4ADD-8D76-8F6568B1A5E0}" presName="LevelTwoTextNode" presStyleLbl="node2" presStyleIdx="0" presStyleCnt="2" custScaleX="630919" custScaleY="9733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0FA2AA-5555-4AAE-A5A1-98B5EA5F8E95}" type="pres">
      <dgm:prSet presAssocID="{282FF14D-9190-4ADD-8D76-8F6568B1A5E0}" presName="level3hierChild" presStyleCnt="0"/>
      <dgm:spPr/>
    </dgm:pt>
    <dgm:pt modelId="{22C6F344-9C08-48BF-9159-BC4301EDDD7A}" type="pres">
      <dgm:prSet presAssocID="{CFE74F33-FB0A-4765-91DE-44CE3E0B8B6A}" presName="conn2-1" presStyleLbl="parChTrans1D3" presStyleIdx="0" presStyleCnt="2" custScaleX="2000000" custScaleY="228007"/>
      <dgm:spPr/>
      <dgm:t>
        <a:bodyPr/>
        <a:lstStyle/>
        <a:p>
          <a:endParaRPr lang="en-US"/>
        </a:p>
      </dgm:t>
    </dgm:pt>
    <dgm:pt modelId="{134F467A-3052-4596-A792-5C5CBBAF9804}" type="pres">
      <dgm:prSet presAssocID="{CFE74F33-FB0A-4765-91DE-44CE3E0B8B6A}" presName="connTx" presStyleLbl="parChTrans1D3" presStyleIdx="0" presStyleCnt="2"/>
      <dgm:spPr/>
      <dgm:t>
        <a:bodyPr/>
        <a:lstStyle/>
        <a:p>
          <a:endParaRPr lang="en-US"/>
        </a:p>
      </dgm:t>
    </dgm:pt>
    <dgm:pt modelId="{734E12BA-961E-4F7E-8D16-BDF3590971F4}" type="pres">
      <dgm:prSet presAssocID="{03BA0E9D-E61D-4FBE-B55A-C5DD1C5E9259}" presName="root2" presStyleCnt="0"/>
      <dgm:spPr/>
    </dgm:pt>
    <dgm:pt modelId="{74532755-B8C0-4F30-8F1A-BB6C6C3E83F9}" type="pres">
      <dgm:prSet presAssocID="{03BA0E9D-E61D-4FBE-B55A-C5DD1C5E9259}" presName="LevelTwoTextNode" presStyleLbl="node3" presStyleIdx="0" presStyleCnt="2" custScaleX="1027635" custScaleY="973126" custLinFactNeighborX="60966" custLinFactNeighborY="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39934D-229D-4EE9-9CBE-F3E6A9C6A326}" type="pres">
      <dgm:prSet presAssocID="{03BA0E9D-E61D-4FBE-B55A-C5DD1C5E9259}" presName="level3hierChild" presStyleCnt="0"/>
      <dgm:spPr/>
    </dgm:pt>
    <dgm:pt modelId="{5C2E6B78-9B6C-424A-A350-9297701A3191}" type="pres">
      <dgm:prSet presAssocID="{7FFD13A8-5623-4460-BBC5-F918C4CB396F}" presName="conn2-1" presStyleLbl="parChTrans1D2" presStyleIdx="1" presStyleCnt="2" custScaleX="2000000" custScaleY="228007"/>
      <dgm:spPr/>
      <dgm:t>
        <a:bodyPr/>
        <a:lstStyle/>
        <a:p>
          <a:endParaRPr lang="en-US"/>
        </a:p>
      </dgm:t>
    </dgm:pt>
    <dgm:pt modelId="{200D5749-96F3-4F4D-95EB-5367521BC5D6}" type="pres">
      <dgm:prSet presAssocID="{7FFD13A8-5623-4460-BBC5-F918C4CB396F}" presName="connTx" presStyleLbl="parChTrans1D2" presStyleIdx="1" presStyleCnt="2"/>
      <dgm:spPr/>
      <dgm:t>
        <a:bodyPr/>
        <a:lstStyle/>
        <a:p>
          <a:endParaRPr lang="en-US"/>
        </a:p>
      </dgm:t>
    </dgm:pt>
    <dgm:pt modelId="{8DE8A187-89F1-46FE-BAE0-B9BCB9C6FAA1}" type="pres">
      <dgm:prSet presAssocID="{08023010-899B-42D3-8C0F-26949C7F6871}" presName="root2" presStyleCnt="0"/>
      <dgm:spPr/>
    </dgm:pt>
    <dgm:pt modelId="{750944AE-782C-461D-B19D-F7A8B6A941F1}" type="pres">
      <dgm:prSet presAssocID="{08023010-899B-42D3-8C0F-26949C7F6871}" presName="LevelTwoTextNode" presStyleLbl="node2" presStyleIdx="1" presStyleCnt="2" custScaleX="630919" custScaleY="653488" custLinFactY="13320" custLinFactNeighborX="3013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5726A-3D34-40B1-BC36-85A452ED75E4}" type="pres">
      <dgm:prSet presAssocID="{08023010-899B-42D3-8C0F-26949C7F6871}" presName="level3hierChild" presStyleCnt="0"/>
      <dgm:spPr/>
    </dgm:pt>
    <dgm:pt modelId="{A61A11B4-489D-4135-B759-ED000DAC81E5}" type="pres">
      <dgm:prSet presAssocID="{676C0B66-1F92-4D06-AC20-214C8E9232A5}" presName="conn2-1" presStyleLbl="parChTrans1D3" presStyleIdx="1" presStyleCnt="2" custScaleX="2000000" custScaleY="228007"/>
      <dgm:spPr/>
      <dgm:t>
        <a:bodyPr/>
        <a:lstStyle/>
        <a:p>
          <a:endParaRPr lang="en-US"/>
        </a:p>
      </dgm:t>
    </dgm:pt>
    <dgm:pt modelId="{901AE641-3A4A-4D01-82EE-2AD538BD123C}" type="pres">
      <dgm:prSet presAssocID="{676C0B66-1F92-4D06-AC20-214C8E9232A5}" presName="connTx" presStyleLbl="parChTrans1D3" presStyleIdx="1" presStyleCnt="2"/>
      <dgm:spPr/>
      <dgm:t>
        <a:bodyPr/>
        <a:lstStyle/>
        <a:p>
          <a:endParaRPr lang="en-US"/>
        </a:p>
      </dgm:t>
    </dgm:pt>
    <dgm:pt modelId="{3A504555-CCBB-4D5C-BDC3-EB332B42C668}" type="pres">
      <dgm:prSet presAssocID="{ECE2B242-7AD7-4CE6-BB56-06E34D8599A9}" presName="root2" presStyleCnt="0"/>
      <dgm:spPr/>
    </dgm:pt>
    <dgm:pt modelId="{BEA261EA-8DEA-4C34-AA3A-09F15B22DA3F}" type="pres">
      <dgm:prSet presAssocID="{ECE2B242-7AD7-4CE6-BB56-06E34D8599A9}" presName="LevelTwoTextNode" presStyleLbl="node3" presStyleIdx="1" presStyleCnt="2" custScaleX="968447" custScaleY="1094589" custLinFactNeighborX="25047" custLinFactNeighborY="952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AEB767-19EA-4CFF-B519-1E028AADEA89}" type="pres">
      <dgm:prSet presAssocID="{ECE2B242-7AD7-4CE6-BB56-06E34D8599A9}" presName="level3hierChild" presStyleCnt="0"/>
      <dgm:spPr/>
    </dgm:pt>
  </dgm:ptLst>
  <dgm:cxnLst>
    <dgm:cxn modelId="{057F817E-1F00-453D-8FB2-E3BF4A682E70}" srcId="{C383D28D-D594-4858-923C-E6B52C04093E}" destId="{282FF14D-9190-4ADD-8D76-8F6568B1A5E0}" srcOrd="0" destOrd="0" parTransId="{8D85F558-7D75-4E42-BA39-87559B366978}" sibTransId="{2C59826B-6F71-4579-AC0D-9F5E2210C616}"/>
    <dgm:cxn modelId="{F8AB36D2-DB44-4E21-A88D-D0C08F419ABB}" type="presOf" srcId="{08023010-899B-42D3-8C0F-26949C7F6871}" destId="{750944AE-782C-461D-B19D-F7A8B6A941F1}" srcOrd="0" destOrd="0" presId="urn:microsoft.com/office/officeart/2005/8/layout/hierarchy2"/>
    <dgm:cxn modelId="{780351FC-FD10-4961-B753-A5CB11515CCF}" type="presOf" srcId="{CFE74F33-FB0A-4765-91DE-44CE3E0B8B6A}" destId="{134F467A-3052-4596-A792-5C5CBBAF9804}" srcOrd="1" destOrd="0" presId="urn:microsoft.com/office/officeart/2005/8/layout/hierarchy2"/>
    <dgm:cxn modelId="{18A22B8C-F357-46BC-B875-1C5626FE6C9A}" type="presOf" srcId="{676C0B66-1F92-4D06-AC20-214C8E9232A5}" destId="{A61A11B4-489D-4135-B759-ED000DAC81E5}" srcOrd="0" destOrd="0" presId="urn:microsoft.com/office/officeart/2005/8/layout/hierarchy2"/>
    <dgm:cxn modelId="{CF412BC5-7960-4382-975A-209CFBE45E49}" srcId="{08023010-899B-42D3-8C0F-26949C7F6871}" destId="{ECE2B242-7AD7-4CE6-BB56-06E34D8599A9}" srcOrd="0" destOrd="0" parTransId="{676C0B66-1F92-4D06-AC20-214C8E9232A5}" sibTransId="{F67C4012-91BF-4E5F-AFB2-07A320B30F66}"/>
    <dgm:cxn modelId="{1D4669B2-DCDC-4424-B9A6-18D7EBB3E590}" type="presOf" srcId="{7FFD13A8-5623-4460-BBC5-F918C4CB396F}" destId="{200D5749-96F3-4F4D-95EB-5367521BC5D6}" srcOrd="1" destOrd="0" presId="urn:microsoft.com/office/officeart/2005/8/layout/hierarchy2"/>
    <dgm:cxn modelId="{7519CC3B-5A69-44FC-BC6B-E7333A58C3D8}" srcId="{5556FE92-AB71-44A9-9713-ECB6D5C35082}" destId="{C383D28D-D594-4858-923C-E6B52C04093E}" srcOrd="0" destOrd="0" parTransId="{8E9AB92E-E07D-472D-AEF2-FB10F0B8DB67}" sibTransId="{230DB386-A911-4628-9F21-33F1AB5D8E70}"/>
    <dgm:cxn modelId="{8C8D0899-0076-44F1-9BEE-34F545B35B86}" type="presOf" srcId="{5556FE92-AB71-44A9-9713-ECB6D5C35082}" destId="{1FA8F22D-BA3E-4FC4-8365-C4FE0FC6867B}" srcOrd="0" destOrd="0" presId="urn:microsoft.com/office/officeart/2005/8/layout/hierarchy2"/>
    <dgm:cxn modelId="{780738B5-CC8E-45B9-8EEB-C6532217A945}" srcId="{C383D28D-D594-4858-923C-E6B52C04093E}" destId="{08023010-899B-42D3-8C0F-26949C7F6871}" srcOrd="1" destOrd="0" parTransId="{7FFD13A8-5623-4460-BBC5-F918C4CB396F}" sibTransId="{54065401-E177-48C9-834C-BB66C0815F3F}"/>
    <dgm:cxn modelId="{10A9F822-1A7C-4D4E-AD44-CA241A0F01E8}" type="presOf" srcId="{8D85F558-7D75-4E42-BA39-87559B366978}" destId="{CD0C2FA0-1710-4EA8-8FF8-D00B9C9FA6CA}" srcOrd="0" destOrd="0" presId="urn:microsoft.com/office/officeart/2005/8/layout/hierarchy2"/>
    <dgm:cxn modelId="{1F1C4703-9BC9-4D79-8A02-DAA1347CCE2A}" type="presOf" srcId="{8D85F558-7D75-4E42-BA39-87559B366978}" destId="{866A24A6-D2C0-46F0-8714-AF4CE6B43C49}" srcOrd="1" destOrd="0" presId="urn:microsoft.com/office/officeart/2005/8/layout/hierarchy2"/>
    <dgm:cxn modelId="{899A61DE-266A-41D8-B2BB-016754F0478E}" type="presOf" srcId="{03BA0E9D-E61D-4FBE-B55A-C5DD1C5E9259}" destId="{74532755-B8C0-4F30-8F1A-BB6C6C3E83F9}" srcOrd="0" destOrd="0" presId="urn:microsoft.com/office/officeart/2005/8/layout/hierarchy2"/>
    <dgm:cxn modelId="{3D9AD75B-C41A-42C9-BDB6-AFF878E40A12}" type="presOf" srcId="{282FF14D-9190-4ADD-8D76-8F6568B1A5E0}" destId="{68B07952-3A12-4D1A-87BA-F5C8C6A2CD3B}" srcOrd="0" destOrd="0" presId="urn:microsoft.com/office/officeart/2005/8/layout/hierarchy2"/>
    <dgm:cxn modelId="{C51591E2-BAE3-4E45-A37F-A8E0FF004349}" type="presOf" srcId="{7FFD13A8-5623-4460-BBC5-F918C4CB396F}" destId="{5C2E6B78-9B6C-424A-A350-9297701A3191}" srcOrd="0" destOrd="0" presId="urn:microsoft.com/office/officeart/2005/8/layout/hierarchy2"/>
    <dgm:cxn modelId="{C2914E44-65E9-4183-B8D8-43EEE89755DF}" type="presOf" srcId="{C383D28D-D594-4858-923C-E6B52C04093E}" destId="{336DA8A7-E945-4B3F-B8A1-C9A7F6E80CA8}" srcOrd="0" destOrd="0" presId="urn:microsoft.com/office/officeart/2005/8/layout/hierarchy2"/>
    <dgm:cxn modelId="{C04273D0-0868-42CA-B66E-2CD24983DB3A}" type="presOf" srcId="{CFE74F33-FB0A-4765-91DE-44CE3E0B8B6A}" destId="{22C6F344-9C08-48BF-9159-BC4301EDDD7A}" srcOrd="0" destOrd="0" presId="urn:microsoft.com/office/officeart/2005/8/layout/hierarchy2"/>
    <dgm:cxn modelId="{6BC02303-1C36-4BA2-9DF3-A3CC5FC56DFF}" type="presOf" srcId="{ECE2B242-7AD7-4CE6-BB56-06E34D8599A9}" destId="{BEA261EA-8DEA-4C34-AA3A-09F15B22DA3F}" srcOrd="0" destOrd="0" presId="urn:microsoft.com/office/officeart/2005/8/layout/hierarchy2"/>
    <dgm:cxn modelId="{34A855E9-6E76-4DE6-95B9-5F82CBCFB40B}" type="presOf" srcId="{676C0B66-1F92-4D06-AC20-214C8E9232A5}" destId="{901AE641-3A4A-4D01-82EE-2AD538BD123C}" srcOrd="1" destOrd="0" presId="urn:microsoft.com/office/officeart/2005/8/layout/hierarchy2"/>
    <dgm:cxn modelId="{2DDD61D3-C861-4328-AB1C-062FE1198B64}" srcId="{282FF14D-9190-4ADD-8D76-8F6568B1A5E0}" destId="{03BA0E9D-E61D-4FBE-B55A-C5DD1C5E9259}" srcOrd="0" destOrd="0" parTransId="{CFE74F33-FB0A-4765-91DE-44CE3E0B8B6A}" sibTransId="{CDDA7C2D-82B1-41BF-8573-D05515436DE4}"/>
    <dgm:cxn modelId="{9034C8FE-DCC2-465E-A2B2-F9E7164B227E}" type="presParOf" srcId="{1FA8F22D-BA3E-4FC4-8365-C4FE0FC6867B}" destId="{43165935-D01A-4616-8A4E-4BCBBF953536}" srcOrd="0" destOrd="0" presId="urn:microsoft.com/office/officeart/2005/8/layout/hierarchy2"/>
    <dgm:cxn modelId="{75CD1A97-CE08-41F8-BA68-E04E8C76ADA2}" type="presParOf" srcId="{43165935-D01A-4616-8A4E-4BCBBF953536}" destId="{336DA8A7-E945-4B3F-B8A1-C9A7F6E80CA8}" srcOrd="0" destOrd="0" presId="urn:microsoft.com/office/officeart/2005/8/layout/hierarchy2"/>
    <dgm:cxn modelId="{75B714C9-1B84-4902-805C-87623E0049A4}" type="presParOf" srcId="{43165935-D01A-4616-8A4E-4BCBBF953536}" destId="{009FE78A-B7DB-4CA5-856C-FADE90F5F914}" srcOrd="1" destOrd="0" presId="urn:microsoft.com/office/officeart/2005/8/layout/hierarchy2"/>
    <dgm:cxn modelId="{74BD4D5E-D998-4E12-B28B-0408F3AA5CD8}" type="presParOf" srcId="{009FE78A-B7DB-4CA5-856C-FADE90F5F914}" destId="{CD0C2FA0-1710-4EA8-8FF8-D00B9C9FA6CA}" srcOrd="0" destOrd="0" presId="urn:microsoft.com/office/officeart/2005/8/layout/hierarchy2"/>
    <dgm:cxn modelId="{70B71312-AC31-4723-9C50-200C27BBCA94}" type="presParOf" srcId="{CD0C2FA0-1710-4EA8-8FF8-D00B9C9FA6CA}" destId="{866A24A6-D2C0-46F0-8714-AF4CE6B43C49}" srcOrd="0" destOrd="0" presId="urn:microsoft.com/office/officeart/2005/8/layout/hierarchy2"/>
    <dgm:cxn modelId="{DA8FDA1A-6FF9-48F2-84F1-1E8B647F48C4}" type="presParOf" srcId="{009FE78A-B7DB-4CA5-856C-FADE90F5F914}" destId="{C2A632B9-EB68-41E1-B31D-19C2957A9F6E}" srcOrd="1" destOrd="0" presId="urn:microsoft.com/office/officeart/2005/8/layout/hierarchy2"/>
    <dgm:cxn modelId="{62077717-00FF-417B-86C7-DDCA7C8F0977}" type="presParOf" srcId="{C2A632B9-EB68-41E1-B31D-19C2957A9F6E}" destId="{68B07952-3A12-4D1A-87BA-F5C8C6A2CD3B}" srcOrd="0" destOrd="0" presId="urn:microsoft.com/office/officeart/2005/8/layout/hierarchy2"/>
    <dgm:cxn modelId="{52D2B236-FD32-4C9F-9209-1F3BA93F37F2}" type="presParOf" srcId="{C2A632B9-EB68-41E1-B31D-19C2957A9F6E}" destId="{6A0FA2AA-5555-4AAE-A5A1-98B5EA5F8E95}" srcOrd="1" destOrd="0" presId="urn:microsoft.com/office/officeart/2005/8/layout/hierarchy2"/>
    <dgm:cxn modelId="{3B379B9F-2C24-4D24-B718-56A7C8FE4332}" type="presParOf" srcId="{6A0FA2AA-5555-4AAE-A5A1-98B5EA5F8E95}" destId="{22C6F344-9C08-48BF-9159-BC4301EDDD7A}" srcOrd="0" destOrd="0" presId="urn:microsoft.com/office/officeart/2005/8/layout/hierarchy2"/>
    <dgm:cxn modelId="{4E94B8A7-820E-4FF9-8257-428C537D1211}" type="presParOf" srcId="{22C6F344-9C08-48BF-9159-BC4301EDDD7A}" destId="{134F467A-3052-4596-A792-5C5CBBAF9804}" srcOrd="0" destOrd="0" presId="urn:microsoft.com/office/officeart/2005/8/layout/hierarchy2"/>
    <dgm:cxn modelId="{17897274-EF4A-4BB6-8F55-892C740C3B28}" type="presParOf" srcId="{6A0FA2AA-5555-4AAE-A5A1-98B5EA5F8E95}" destId="{734E12BA-961E-4F7E-8D16-BDF3590971F4}" srcOrd="1" destOrd="0" presId="urn:microsoft.com/office/officeart/2005/8/layout/hierarchy2"/>
    <dgm:cxn modelId="{D18A57D9-78B1-4C5B-8801-ECB8F8385242}" type="presParOf" srcId="{734E12BA-961E-4F7E-8D16-BDF3590971F4}" destId="{74532755-B8C0-4F30-8F1A-BB6C6C3E83F9}" srcOrd="0" destOrd="0" presId="urn:microsoft.com/office/officeart/2005/8/layout/hierarchy2"/>
    <dgm:cxn modelId="{777AEE22-3DB9-47B4-9E4D-B3B6EAA15C9B}" type="presParOf" srcId="{734E12BA-961E-4F7E-8D16-BDF3590971F4}" destId="{F339934D-229D-4EE9-9CBE-F3E6A9C6A326}" srcOrd="1" destOrd="0" presId="urn:microsoft.com/office/officeart/2005/8/layout/hierarchy2"/>
    <dgm:cxn modelId="{9EA9D5B4-BBF5-4801-9103-C8FBF471F4AA}" type="presParOf" srcId="{009FE78A-B7DB-4CA5-856C-FADE90F5F914}" destId="{5C2E6B78-9B6C-424A-A350-9297701A3191}" srcOrd="2" destOrd="0" presId="urn:microsoft.com/office/officeart/2005/8/layout/hierarchy2"/>
    <dgm:cxn modelId="{8B503ECD-8CBF-4FC0-9E15-84D9A1649C7F}" type="presParOf" srcId="{5C2E6B78-9B6C-424A-A350-9297701A3191}" destId="{200D5749-96F3-4F4D-95EB-5367521BC5D6}" srcOrd="0" destOrd="0" presId="urn:microsoft.com/office/officeart/2005/8/layout/hierarchy2"/>
    <dgm:cxn modelId="{E5C4BD9C-111F-4028-8780-A44827E7F193}" type="presParOf" srcId="{009FE78A-B7DB-4CA5-856C-FADE90F5F914}" destId="{8DE8A187-89F1-46FE-BAE0-B9BCB9C6FAA1}" srcOrd="3" destOrd="0" presId="urn:microsoft.com/office/officeart/2005/8/layout/hierarchy2"/>
    <dgm:cxn modelId="{FD36A1AD-4C76-4A8F-8323-74A7BA7C5279}" type="presParOf" srcId="{8DE8A187-89F1-46FE-BAE0-B9BCB9C6FAA1}" destId="{750944AE-782C-461D-B19D-F7A8B6A941F1}" srcOrd="0" destOrd="0" presId="urn:microsoft.com/office/officeart/2005/8/layout/hierarchy2"/>
    <dgm:cxn modelId="{4B7A385D-0A4A-4D52-83D1-6D40068267C4}" type="presParOf" srcId="{8DE8A187-89F1-46FE-BAE0-B9BCB9C6FAA1}" destId="{1A05726A-3D34-40B1-BC36-85A452ED75E4}" srcOrd="1" destOrd="0" presId="urn:microsoft.com/office/officeart/2005/8/layout/hierarchy2"/>
    <dgm:cxn modelId="{46605489-8FBB-4C32-AB08-48F6D14E1B39}" type="presParOf" srcId="{1A05726A-3D34-40B1-BC36-85A452ED75E4}" destId="{A61A11B4-489D-4135-B759-ED000DAC81E5}" srcOrd="0" destOrd="0" presId="urn:microsoft.com/office/officeart/2005/8/layout/hierarchy2"/>
    <dgm:cxn modelId="{0DC08D8B-3528-4E5A-8AE6-1F0729A9311E}" type="presParOf" srcId="{A61A11B4-489D-4135-B759-ED000DAC81E5}" destId="{901AE641-3A4A-4D01-82EE-2AD538BD123C}" srcOrd="0" destOrd="0" presId="urn:microsoft.com/office/officeart/2005/8/layout/hierarchy2"/>
    <dgm:cxn modelId="{48A05969-081F-4B29-B2EC-B855C9291A6B}" type="presParOf" srcId="{1A05726A-3D34-40B1-BC36-85A452ED75E4}" destId="{3A504555-CCBB-4D5C-BDC3-EB332B42C668}" srcOrd="1" destOrd="0" presId="urn:microsoft.com/office/officeart/2005/8/layout/hierarchy2"/>
    <dgm:cxn modelId="{C10361E0-3EF4-42BA-A7E2-EBDB1CE662AA}" type="presParOf" srcId="{3A504555-CCBB-4D5C-BDC3-EB332B42C668}" destId="{BEA261EA-8DEA-4C34-AA3A-09F15B22DA3F}" srcOrd="0" destOrd="0" presId="urn:microsoft.com/office/officeart/2005/8/layout/hierarchy2"/>
    <dgm:cxn modelId="{4A22E96E-FD27-47B7-B3C9-E6B0C8001347}" type="presParOf" srcId="{3A504555-CCBB-4D5C-BDC3-EB332B42C668}" destId="{33AEB767-19EA-4CFF-B519-1E028AADEA8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DA8A7-E945-4B3F-B8A1-C9A7F6E80CA8}">
      <dsp:nvSpPr>
        <dsp:cNvPr id="0" name=""/>
        <dsp:cNvSpPr/>
      </dsp:nvSpPr>
      <dsp:spPr>
        <a:xfrm>
          <a:off x="6869" y="1637758"/>
          <a:ext cx="2177490" cy="915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KEDUDUKAN BAHASA INDONESIA</a:t>
          </a:r>
          <a:endParaRPr lang="en-US" sz="1600" b="1" kern="1200" dirty="0"/>
        </a:p>
      </dsp:txBody>
      <dsp:txXfrm>
        <a:off x="33695" y="1664584"/>
        <a:ext cx="2123838" cy="862238"/>
      </dsp:txXfrm>
    </dsp:sp>
    <dsp:sp modelId="{CD0C2FA0-1710-4EA8-8FF8-D00B9C9FA6CA}">
      <dsp:nvSpPr>
        <dsp:cNvPr id="0" name=""/>
        <dsp:cNvSpPr/>
      </dsp:nvSpPr>
      <dsp:spPr>
        <a:xfrm rot="16812199">
          <a:off x="1863720" y="1708803"/>
          <a:ext cx="779331" cy="6793"/>
        </a:xfrm>
        <a:custGeom>
          <a:avLst/>
          <a:gdLst/>
          <a:ahLst/>
          <a:cxnLst/>
          <a:rect l="0" t="0" r="0" b="0"/>
          <a:pathLst>
            <a:path>
              <a:moveTo>
                <a:pt x="0" y="3396"/>
              </a:moveTo>
              <a:lnTo>
                <a:pt x="779331" y="33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863720" y="1667777"/>
        <a:ext cx="779331" cy="88846"/>
      </dsp:txXfrm>
    </dsp:sp>
    <dsp:sp modelId="{68B07952-3A12-4D1A-87BA-F5C8C6A2CD3B}">
      <dsp:nvSpPr>
        <dsp:cNvPr id="0" name=""/>
        <dsp:cNvSpPr/>
      </dsp:nvSpPr>
      <dsp:spPr>
        <a:xfrm>
          <a:off x="2322412" y="488903"/>
          <a:ext cx="2177490" cy="1679586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b="1" u="sng" kern="1200" dirty="0" smtClean="0">
              <a:latin typeface="Arial" pitchFamily="34" charset="0"/>
              <a:cs typeface="Arial" pitchFamily="34" charset="0"/>
            </a:rPr>
            <a:t>BAHASA NEGARA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>
              <a:latin typeface="Arial" pitchFamily="34" charset="0"/>
              <a:cs typeface="Arial" pitchFamily="34" charset="0"/>
            </a:rPr>
            <a:t>tercantum dalam Undang Undang Dasar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>
              <a:latin typeface="Arial" pitchFamily="34" charset="0"/>
              <a:cs typeface="Arial" pitchFamily="34" charset="0"/>
            </a:rPr>
            <a:t>Negara Republik Indonesia</a:t>
          </a:r>
          <a:r>
            <a:rPr lang="en-US" sz="1400" kern="1200" dirty="0" smtClean="0">
              <a:latin typeface="Arial" pitchFamily="34" charset="0"/>
              <a:cs typeface="Arial" pitchFamily="34" charset="0"/>
            </a:rPr>
            <a:t>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itchFamily="34" charset="0"/>
              <a:cs typeface="Arial" pitchFamily="34" charset="0"/>
            </a:rPr>
            <a:t>Bab XV, </a:t>
          </a:r>
          <a:r>
            <a:rPr lang="en-US" sz="1400" kern="1200" dirty="0" err="1" smtClean="0">
              <a:latin typeface="Arial" pitchFamily="34" charset="0"/>
              <a:cs typeface="Arial" pitchFamily="34" charset="0"/>
            </a:rPr>
            <a:t>Pasal</a:t>
          </a:r>
          <a:r>
            <a:rPr lang="en-US" sz="1400" kern="1200" dirty="0" smtClean="0">
              <a:latin typeface="Arial" pitchFamily="34" charset="0"/>
              <a:cs typeface="Arial" pitchFamily="34" charset="0"/>
            </a:rPr>
            <a:t> 36</a:t>
          </a:r>
          <a:endParaRPr lang="en-US" sz="1400" kern="1200" dirty="0"/>
        </a:p>
      </dsp:txBody>
      <dsp:txXfrm>
        <a:off x="2371605" y="538096"/>
        <a:ext cx="2079104" cy="1581200"/>
      </dsp:txXfrm>
    </dsp:sp>
    <dsp:sp modelId="{22C6F344-9C08-48BF-9159-BC4301EDDD7A}">
      <dsp:nvSpPr>
        <dsp:cNvPr id="0" name=""/>
        <dsp:cNvSpPr/>
      </dsp:nvSpPr>
      <dsp:spPr>
        <a:xfrm rot="3684">
          <a:off x="4499902" y="1325377"/>
          <a:ext cx="144921" cy="6793"/>
        </a:xfrm>
        <a:custGeom>
          <a:avLst/>
          <a:gdLst/>
          <a:ahLst/>
          <a:cxnLst/>
          <a:rect l="0" t="0" r="0" b="0"/>
          <a:pathLst>
            <a:path>
              <a:moveTo>
                <a:pt x="0" y="3396"/>
              </a:moveTo>
              <a:lnTo>
                <a:pt x="144921" y="33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499902" y="1320514"/>
        <a:ext cx="144921" cy="16521"/>
      </dsp:txXfrm>
    </dsp:sp>
    <dsp:sp modelId="{74532755-B8C0-4F30-8F1A-BB6C6C3E83F9}">
      <dsp:nvSpPr>
        <dsp:cNvPr id="0" name=""/>
        <dsp:cNvSpPr/>
      </dsp:nvSpPr>
      <dsp:spPr>
        <a:xfrm>
          <a:off x="4644824" y="489215"/>
          <a:ext cx="3546675" cy="167927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Arial" pitchFamily="34" charset="0"/>
              <a:cs typeface="Arial" pitchFamily="34" charset="0"/>
            </a:rPr>
            <a:t>B</a:t>
          </a:r>
          <a:r>
            <a:rPr lang="id-ID" sz="1400" kern="1200" dirty="0" smtClean="0">
              <a:latin typeface="Arial" pitchFamily="34" charset="0"/>
              <a:cs typeface="Arial" pitchFamily="34" charset="0"/>
            </a:rPr>
            <a:t>ahasa resmi kenegaraan</a:t>
          </a:r>
          <a:endParaRPr lang="en-US" sz="1400" kern="1200" dirty="0" smtClean="0">
            <a:latin typeface="Arial" pitchFamily="34" charset="0"/>
            <a:cs typeface="Arial" pitchFamily="34" charset="0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>
              <a:latin typeface="Arial" pitchFamily="34" charset="0"/>
              <a:cs typeface="Arial" pitchFamily="34" charset="0"/>
            </a:rPr>
            <a:t>Bahasa pengantar resmi di lembaga-lembaga pendidikan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>
              <a:latin typeface="Arial" pitchFamily="34" charset="0"/>
              <a:cs typeface="Arial" pitchFamily="34" charset="0"/>
            </a:rPr>
            <a:t>Bahasa resmi </a:t>
          </a:r>
          <a:r>
            <a:rPr lang="en-US" sz="1400" kern="1200" dirty="0" err="1" smtClean="0">
              <a:latin typeface="Arial" pitchFamily="34" charset="0"/>
              <a:cs typeface="Arial" pitchFamily="34" charset="0"/>
            </a:rPr>
            <a:t>dalam</a:t>
          </a:r>
          <a:r>
            <a:rPr lang="en-US" sz="14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id-ID" sz="1400" kern="1200" dirty="0" smtClean="0">
              <a:latin typeface="Arial" pitchFamily="34" charset="0"/>
              <a:cs typeface="Arial" pitchFamily="34" charset="0"/>
            </a:rPr>
            <a:t>perhubungan pada tingkat nasional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>
              <a:latin typeface="Arial" pitchFamily="34" charset="0"/>
              <a:cs typeface="Arial" pitchFamily="34" charset="0"/>
            </a:rPr>
            <a:t>Bahasa resmi pengembangan kebudayaan dan iptek</a:t>
          </a:r>
          <a:endParaRPr lang="en-US" sz="1400" kern="1200" dirty="0" smtClean="0"/>
        </a:p>
      </dsp:txBody>
      <dsp:txXfrm>
        <a:off x="4694008" y="538399"/>
        <a:ext cx="3448307" cy="1580906"/>
      </dsp:txXfrm>
    </dsp:sp>
    <dsp:sp modelId="{5C2E6B78-9B6C-424A-A350-9297701A3191}">
      <dsp:nvSpPr>
        <dsp:cNvPr id="0" name=""/>
        <dsp:cNvSpPr/>
      </dsp:nvSpPr>
      <dsp:spPr>
        <a:xfrm rot="4989898">
          <a:off x="1634900" y="2711558"/>
          <a:ext cx="1247369" cy="6793"/>
        </a:xfrm>
        <a:custGeom>
          <a:avLst/>
          <a:gdLst/>
          <a:ahLst/>
          <a:cxnLst/>
          <a:rect l="0" t="0" r="0" b="0"/>
          <a:pathLst>
            <a:path>
              <a:moveTo>
                <a:pt x="0" y="3396"/>
              </a:moveTo>
              <a:lnTo>
                <a:pt x="1247369" y="33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634900" y="2643853"/>
        <a:ext cx="1247369" cy="142204"/>
      </dsp:txXfrm>
    </dsp:sp>
    <dsp:sp modelId="{750944AE-782C-461D-B19D-F7A8B6A941F1}">
      <dsp:nvSpPr>
        <dsp:cNvPr id="0" name=""/>
        <dsp:cNvSpPr/>
      </dsp:nvSpPr>
      <dsp:spPr>
        <a:xfrm>
          <a:off x="2332810" y="2770362"/>
          <a:ext cx="2177490" cy="1127691"/>
        </a:xfrm>
        <a:prstGeom prst="roundRect">
          <a:avLst>
            <a:gd name="adj" fmla="val 10000"/>
          </a:avLst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b="1" u="sng" kern="1200" dirty="0" smtClean="0">
              <a:latin typeface="Arial" pitchFamily="34" charset="0"/>
              <a:cs typeface="Arial" pitchFamily="34" charset="0"/>
            </a:rPr>
            <a:t>BAHASA NASIONAL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>
              <a:latin typeface="Arial" pitchFamily="34" charset="0"/>
              <a:cs typeface="Arial" pitchFamily="34" charset="0"/>
            </a:rPr>
            <a:t>tercantum dalam Sumpah Pemuda</a:t>
          </a:r>
          <a:endParaRPr lang="en-US" sz="1600" kern="1200" dirty="0"/>
        </a:p>
      </dsp:txBody>
      <dsp:txXfrm>
        <a:off x="2365839" y="2803391"/>
        <a:ext cx="2111432" cy="1061633"/>
      </dsp:txXfrm>
    </dsp:sp>
    <dsp:sp modelId="{A61A11B4-489D-4135-B759-ED000DAC81E5}">
      <dsp:nvSpPr>
        <dsp:cNvPr id="0" name=""/>
        <dsp:cNvSpPr/>
      </dsp:nvSpPr>
      <dsp:spPr>
        <a:xfrm rot="21101527">
          <a:off x="4509165" y="3315179"/>
          <a:ext cx="216368" cy="6793"/>
        </a:xfrm>
        <a:custGeom>
          <a:avLst/>
          <a:gdLst/>
          <a:ahLst/>
          <a:cxnLst/>
          <a:rect l="0" t="0" r="0" b="0"/>
          <a:pathLst>
            <a:path>
              <a:moveTo>
                <a:pt x="0" y="3396"/>
              </a:moveTo>
              <a:lnTo>
                <a:pt x="216368" y="33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509165" y="3306243"/>
        <a:ext cx="216368" cy="24666"/>
      </dsp:txXfrm>
    </dsp:sp>
    <dsp:sp modelId="{BEA261EA-8DEA-4C34-AA3A-09F15B22DA3F}">
      <dsp:nvSpPr>
        <dsp:cNvPr id="0" name=""/>
        <dsp:cNvSpPr/>
      </dsp:nvSpPr>
      <dsp:spPr>
        <a:xfrm>
          <a:off x="4724398" y="2358506"/>
          <a:ext cx="3342400" cy="188887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id-ID" sz="1400" b="1" kern="1200" dirty="0" smtClean="0">
            <a:latin typeface="Arial" pitchFamily="34" charset="0"/>
            <a:cs typeface="Arial" pitchFamily="34" charset="0"/>
          </a:endParaRP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>
              <a:latin typeface="Arial" pitchFamily="34" charset="0"/>
              <a:cs typeface="Arial" pitchFamily="34" charset="0"/>
            </a:rPr>
            <a:t>Lambang kebanggan nasional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>
              <a:latin typeface="Arial" pitchFamily="34" charset="0"/>
              <a:cs typeface="Arial" pitchFamily="34" charset="0"/>
            </a:rPr>
            <a:t>Lambang identitas nasional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>
              <a:latin typeface="Arial" pitchFamily="34" charset="0"/>
              <a:cs typeface="Arial" pitchFamily="34" charset="0"/>
            </a:rPr>
            <a:t>Alat pemersatu berbagai masyarakat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id-ID" sz="1400" kern="1200" dirty="0" smtClean="0">
              <a:latin typeface="Arial" pitchFamily="34" charset="0"/>
              <a:cs typeface="Arial" pitchFamily="34" charset="0"/>
            </a:rPr>
            <a:t>Alat perhubungan antarbudaya, antardaerah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4779721" y="2413829"/>
        <a:ext cx="3231754" cy="1778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479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57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510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0" y="365126"/>
            <a:ext cx="72009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404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50" y="365126"/>
            <a:ext cx="704969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070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225" y="427832"/>
            <a:ext cx="65532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668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128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914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531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8382" y="365126"/>
            <a:ext cx="71369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588641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1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53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447800"/>
            <a:ext cx="7926637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INDONESIAN</a:t>
            </a:r>
          </a:p>
          <a:p>
            <a:pPr algn="ctr">
              <a:buNone/>
            </a:pPr>
            <a:endParaRPr lang="en-US" sz="32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3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3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SEJARAH, KEDUDUKAN, DAN FUNGSI BAHASA INDONESIA</a:t>
            </a:r>
          </a:p>
          <a:p>
            <a:pPr algn="ctr">
              <a:buNone/>
            </a:pPr>
            <a:endParaRPr lang="en-US" sz="32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32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SESSION 2</a:t>
            </a:r>
          </a:p>
          <a:p>
            <a:pPr algn="ctr">
              <a:buNone/>
            </a:pPr>
            <a:endParaRPr lang="en-US" sz="32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3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Rahmi Yulia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Ningsih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S.Pd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M.Pd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ahmi.ningsih@binus.edu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2514600"/>
            <a:ext cx="7907732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Indonesia </a:t>
            </a:r>
            <a:r>
              <a:rPr lang="en-US" sz="1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Alat</a:t>
            </a:r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Pemersatu</a:t>
            </a:r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Berbaga</a:t>
            </a:r>
            <a:r>
              <a:rPr lang="en-US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Suku</a:t>
            </a:r>
            <a:r>
              <a:rPr lang="en-US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Bangsa</a:t>
            </a:r>
            <a:endParaRPr lang="en-US" sz="1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bangsa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terdiri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atas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suku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bangsa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budaya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bahasanya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berbeda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mengalami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melangsungkan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kehidupannya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Perbedaan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memecah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bangsa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Indonesia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diakui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suku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bangsa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fi-FI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fi-FI" sz="1600" dirty="0">
                <a:latin typeface="Arial" panose="020B0604020202020204" pitchFamily="34" charset="0"/>
                <a:cs typeface="Arial" panose="020B0604020202020204" pitchFamily="34" charset="0"/>
              </a:rPr>
              <a:t>, perpecahan ini dapat dihindari karena </a:t>
            </a:r>
            <a:r>
              <a:rPr lang="fi-FI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suku-suku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bangsa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merasa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endParaRPr lang="id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2380" y="602975"/>
            <a:ext cx="16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KONTEN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1600200"/>
            <a:ext cx="75456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351" indent="-293351" algn="ctr"/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FUNGSI BAHASA INDONESIA DALAM KEDUDUKANNYA SEBAGAI BAHASA NASIONAL</a:t>
            </a:r>
            <a:endParaRPr lang="id-ID" sz="20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4648200"/>
            <a:ext cx="7526732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Indonesia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Perhubungan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Antardaerah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Antarbudaya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dihadapi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bangsa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terdiri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suku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bangsa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budaya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berbeda 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adalah komunikasi. Diperlukan sebuah </a:t>
            </a:r>
            <a:r>
              <a:rPr lang="sv-S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bahasa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dipakai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suku-suku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bangsa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berbeda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bahasanya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berhubungan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Indonesia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lama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memenuhi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berabad-abad 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bahasa ini menjadi </a:t>
            </a:r>
            <a:r>
              <a:rPr lang="it-IT" sz="1600" i="1" dirty="0">
                <a:latin typeface="Arial" panose="020B0604020202020204" pitchFamily="34" charset="0"/>
                <a:cs typeface="Arial" panose="020B0604020202020204" pitchFamily="34" charset="0"/>
              </a:rPr>
              <a:t>lingua franca </a:t>
            </a:r>
            <a:r>
              <a:rPr lang="it-IT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en-US" sz="1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wilayah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Indonesia.</a:t>
            </a:r>
            <a:endParaRPr lang="id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6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62380" y="602975"/>
            <a:ext cx="16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KONTEN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3691" y="2051983"/>
            <a:ext cx="7559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351" indent="-293351" algn="ctr"/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FUNGSI BAHASA INDONESIA DALAM KEDUDUKANNYA </a:t>
            </a:r>
            <a:endParaRPr lang="en-US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93351" indent="-293351" algn="ctr"/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SEBAGAI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BAHASA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NEGARA</a:t>
            </a:r>
            <a:endParaRPr lang="id-ID" b="1" u="sng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63625" y="2968614"/>
            <a:ext cx="2177490" cy="1679586"/>
            <a:chOff x="2322412" y="488903"/>
            <a:chExt cx="2177490" cy="1679586"/>
          </a:xfrm>
        </p:grpSpPr>
        <p:sp>
          <p:nvSpPr>
            <p:cNvPr id="11" name="Rounded Rectangle 10"/>
            <p:cNvSpPr/>
            <p:nvPr/>
          </p:nvSpPr>
          <p:spPr>
            <a:xfrm>
              <a:off x="2322412" y="488903"/>
              <a:ext cx="2177490" cy="167958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371605" y="538096"/>
              <a:ext cx="2079104" cy="158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400" b="1" u="sng" kern="1200" dirty="0" smtClean="0">
                  <a:latin typeface="Arial" pitchFamily="34" charset="0"/>
                  <a:cs typeface="Arial" pitchFamily="34" charset="0"/>
                </a:rPr>
                <a:t>BAHASA NEGARA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400" kern="1200" dirty="0" smtClean="0">
                  <a:latin typeface="Arial" pitchFamily="34" charset="0"/>
                  <a:cs typeface="Arial" pitchFamily="34" charset="0"/>
                </a:rPr>
                <a:t>tercantum dalam Undang Undang Dasar 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400" kern="1200" dirty="0" smtClean="0">
                  <a:latin typeface="Arial" pitchFamily="34" charset="0"/>
                  <a:cs typeface="Arial" pitchFamily="34" charset="0"/>
                </a:rPr>
                <a:t>Negara Republik Indonesia</a:t>
              </a:r>
              <a:r>
                <a:rPr lang="en-US" sz="1400" kern="1200" dirty="0" smtClean="0"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>
                  <a:latin typeface="Arial" pitchFamily="34" charset="0"/>
                  <a:cs typeface="Arial" pitchFamily="34" charset="0"/>
                </a:rPr>
                <a:t>Bab XV, </a:t>
              </a:r>
              <a:r>
                <a:rPr lang="en-US" sz="1400" kern="1200" dirty="0" err="1" smtClean="0">
                  <a:latin typeface="Arial" pitchFamily="34" charset="0"/>
                  <a:cs typeface="Arial" pitchFamily="34" charset="0"/>
                </a:rPr>
                <a:t>Pasal</a:t>
              </a:r>
              <a:r>
                <a:rPr lang="en-US" sz="1400" kern="1200" dirty="0" smtClean="0">
                  <a:latin typeface="Arial" pitchFamily="34" charset="0"/>
                  <a:cs typeface="Arial" pitchFamily="34" charset="0"/>
                </a:rPr>
                <a:t> 36</a:t>
              </a:r>
              <a:endParaRPr lang="en-US" sz="14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44925" y="2951822"/>
            <a:ext cx="3546675" cy="1679274"/>
            <a:chOff x="4644824" y="489215"/>
            <a:chExt cx="3546675" cy="1679274"/>
          </a:xfrm>
        </p:grpSpPr>
        <p:sp>
          <p:nvSpPr>
            <p:cNvPr id="9" name="Rounded Rectangle 8"/>
            <p:cNvSpPr/>
            <p:nvPr/>
          </p:nvSpPr>
          <p:spPr>
            <a:xfrm>
              <a:off x="4644824" y="489215"/>
              <a:ext cx="3546675" cy="1679274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0" name="Rounded Rectangle 6"/>
            <p:cNvSpPr/>
            <p:nvPr/>
          </p:nvSpPr>
          <p:spPr>
            <a:xfrm>
              <a:off x="4694008" y="538399"/>
              <a:ext cx="3448307" cy="1580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>
                  <a:latin typeface="Arial" pitchFamily="34" charset="0"/>
                  <a:cs typeface="Arial" pitchFamily="34" charset="0"/>
                </a:rPr>
                <a:t>B</a:t>
              </a:r>
              <a:r>
                <a:rPr lang="id-ID" sz="1400" kern="1200" dirty="0" smtClean="0">
                  <a:latin typeface="Arial" pitchFamily="34" charset="0"/>
                  <a:cs typeface="Arial" pitchFamily="34" charset="0"/>
                </a:rPr>
                <a:t>ahasa resmi kenegaraan</a:t>
              </a:r>
              <a:endParaRPr lang="en-US" sz="1400" kern="1200" dirty="0" smtClean="0">
                <a:latin typeface="Arial" pitchFamily="34" charset="0"/>
                <a:cs typeface="Arial" pitchFamily="34" charset="0"/>
              </a:endParaRPr>
            </a:p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400" kern="1200" dirty="0" smtClean="0">
                  <a:latin typeface="Arial" pitchFamily="34" charset="0"/>
                  <a:cs typeface="Arial" pitchFamily="34" charset="0"/>
                </a:rPr>
                <a:t>Bahasa pengantar resmi di lembaga-lembaga pendidikan</a:t>
              </a:r>
            </a:p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400" kern="1200" dirty="0" smtClean="0">
                  <a:latin typeface="Arial" pitchFamily="34" charset="0"/>
                  <a:cs typeface="Arial" pitchFamily="34" charset="0"/>
                </a:rPr>
                <a:t>Bahasa resmi </a:t>
              </a:r>
              <a:r>
                <a:rPr lang="en-US" sz="1400" kern="1200" dirty="0" err="1" smtClean="0">
                  <a:latin typeface="Arial" pitchFamily="34" charset="0"/>
                  <a:cs typeface="Arial" pitchFamily="34" charset="0"/>
                </a:rPr>
                <a:t>dalam</a:t>
              </a:r>
              <a:r>
                <a:rPr lang="en-US" sz="1400" kern="12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id-ID" sz="1400" kern="1200" dirty="0" smtClean="0">
                  <a:latin typeface="Arial" pitchFamily="34" charset="0"/>
                  <a:cs typeface="Arial" pitchFamily="34" charset="0"/>
                </a:rPr>
                <a:t>perhubungan pada tingkat nasional</a:t>
              </a:r>
            </a:p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400" kern="1200" dirty="0" smtClean="0">
                  <a:latin typeface="Arial" pitchFamily="34" charset="0"/>
                  <a:cs typeface="Arial" pitchFamily="34" charset="0"/>
                </a:rPr>
                <a:t>Bahasa resmi pengembangan kebudayaan dan iptek</a:t>
              </a:r>
              <a:endParaRPr lang="en-US" sz="1400" kern="1200" dirty="0" smtClean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254782" y="3703300"/>
            <a:ext cx="220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351" indent="-293351" algn="ctr"/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Bahasa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Indonesia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berfungsi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9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9175" y="2619136"/>
            <a:ext cx="7266890" cy="181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Indonesia </a:t>
            </a:r>
            <a:r>
              <a:rPr lang="en-US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Resmi</a:t>
            </a: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Kenegaraan</a:t>
            </a: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Kaitan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negara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Indonesia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dipakai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upacara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peristiwa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kenegaraan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tulisan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Pidato-pidato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resmi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dokumen-dokumen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keputusan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keputusan,dan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suratsurat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resmi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ditulis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Indonesia.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Upacara-upacara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kenegaraan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juga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dilangsungkan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Indonesia.</a:t>
            </a:r>
            <a:endParaRPr lang="id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2380" y="602975"/>
            <a:ext cx="16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KONTEN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1600200"/>
            <a:ext cx="75456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351" indent="-293351" algn="ctr"/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FUNGSI BAHASA INDONESIA DALAM KEDUDUKANNYA SEBAGAI BAHASA NEGARA</a:t>
            </a:r>
            <a:endParaRPr lang="id-ID" sz="20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0" y="4800600"/>
            <a:ext cx="7010398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Indonesia </a:t>
            </a:r>
            <a:r>
              <a:rPr lang="en-US" sz="1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Pengantar</a:t>
            </a:r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Dunia</a:t>
            </a:r>
            <a:r>
              <a:rPr lang="en-US" sz="1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Pendidikan</a:t>
            </a:r>
            <a:endParaRPr lang="en-US" sz="1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Dunia pendidikan di sebuah negara 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memerlukan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seragam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kelangsungan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pendidikan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terganggu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Pemakaian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Indonesia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dunia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pendidikan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terbatas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pengantar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ajar, 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tetapi 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juga pemakaian bahasa Indonesia</a:t>
            </a:r>
            <a:endParaRPr lang="id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7750" y="2608302"/>
            <a:ext cx="7266890" cy="18158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 Indonesia sebagai Alat Perhubungan </a:t>
            </a:r>
            <a:r>
              <a:rPr lang="it-IT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Tingkat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s-E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Kepentingan</a:t>
            </a:r>
            <a:r>
              <a:rPr lang="es-E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pembangunan</a:t>
            </a:r>
            <a:r>
              <a:rPr lang="es-E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s-E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pemerintahan</a:t>
            </a:r>
            <a:r>
              <a:rPr lang="es-E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nn-NO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tingkat </a:t>
            </a:r>
            <a:r>
              <a:rPr lang="nn-NO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 memerlukan sebuah bahasa sebagai </a:t>
            </a:r>
            <a:r>
              <a:rPr lang="nn-NO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alat </a:t>
            </a:r>
            <a:r>
              <a:rPr lang="sv-S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perhubungan </a:t>
            </a:r>
            <a:r>
              <a:rPr lang="sv-S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sehingga komunikasi tidak terhambat. </a:t>
            </a:r>
            <a:r>
              <a:rPr lang="sv-SE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Kalau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dipakai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alat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perhubungan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keefektifan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pembangunan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pemerintahan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terganggu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diperlukan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lama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berkomunikasi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Indonesia </a:t>
            </a:r>
            <a:r>
              <a:rPr lang="it-IT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 mengatasi hambatan </a:t>
            </a:r>
            <a:r>
              <a:rPr lang="it-IT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tersebut.</a:t>
            </a:r>
            <a:endParaRPr lang="id-ID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2380" y="602975"/>
            <a:ext cx="16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KONTEN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1600200"/>
            <a:ext cx="75456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351" indent="-293351" algn="ctr"/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FUNGSI BAHASA INDONESIA DALAM KEDUDUKANNYA SEBAGAI BAHASA NEGARA</a:t>
            </a:r>
            <a:endParaRPr lang="id-ID" sz="20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2200" y="4724400"/>
            <a:ext cx="6555060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Indonesia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Kebudayaan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Pengetahuan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Indonesia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satu-satunya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 Indonesia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memenuhi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syarat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kebudayaan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pengetahuan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Indonesia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dikembangkan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keperluan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dimengerti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sebagian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masyarakat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Indonesia</a:t>
            </a:r>
            <a:endParaRPr lang="id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3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19800" y="609600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/>
              <a:t>References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1944824"/>
            <a:ext cx="6837114" cy="722176"/>
          </a:xfrm>
        </p:spPr>
        <p:txBody>
          <a:bodyPr>
            <a:noAutofit/>
          </a:bodyPr>
          <a:lstStyle/>
          <a:p>
            <a:pPr lvl="0" algn="l" eaLnBrk="0" fontAlgn="base" hangingPunct="0">
              <a:spcAft>
                <a:spcPct val="0"/>
              </a:spcAft>
            </a:pPr>
            <a:r>
              <a:rPr lang="en-US" sz="2000" dirty="0" smtClean="0"/>
              <a:t>Main Material :</a:t>
            </a:r>
            <a:br>
              <a:rPr lang="en-US" sz="2000" dirty="0" smtClean="0"/>
            </a:b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</a:rPr>
              <a:t>LEC </a:t>
            </a:r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– </a:t>
            </a:r>
            <a:r>
              <a:rPr lang="en-US" sz="2000" b="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Sejarah</a:t>
            </a:r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2000" b="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Kedudukan</a:t>
            </a:r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2000" b="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dan</a:t>
            </a:r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Fungsi</a:t>
            </a:r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Bahasa</a:t>
            </a:r>
            <a:r>
              <a:rPr lang="en-US" sz="20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Indonesia</a:t>
            </a:r>
            <a:endParaRPr lang="id-ID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95374" y="3392624"/>
            <a:ext cx="7820025" cy="722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en-US" sz="2000" dirty="0" smtClean="0"/>
              <a:t>Textbook: </a:t>
            </a:r>
            <a:br>
              <a:rPr lang="en-US" sz="2000" dirty="0" smtClean="0"/>
            </a:br>
            <a:r>
              <a:rPr lang="en-US" sz="2000" b="0" dirty="0">
                <a:solidFill>
                  <a:schemeClr val="tx1"/>
                </a:solidFill>
              </a:rPr>
              <a:t>Prof. Dr. </a:t>
            </a:r>
            <a:r>
              <a:rPr lang="en-US" sz="2000" b="0" dirty="0" err="1">
                <a:solidFill>
                  <a:schemeClr val="tx1"/>
                </a:solidFill>
              </a:rPr>
              <a:t>Achmad</a:t>
            </a:r>
            <a:r>
              <a:rPr lang="en-US" sz="2000" b="0" dirty="0">
                <a:solidFill>
                  <a:schemeClr val="tx1"/>
                </a:solidFill>
              </a:rPr>
              <a:t> HP </a:t>
            </a:r>
            <a:r>
              <a:rPr lang="en-US" sz="2000" b="0" dirty="0" err="1">
                <a:solidFill>
                  <a:schemeClr val="tx1"/>
                </a:solidFill>
              </a:rPr>
              <a:t>dan</a:t>
            </a:r>
            <a:r>
              <a:rPr lang="en-US" sz="2000" b="0" dirty="0">
                <a:solidFill>
                  <a:schemeClr val="tx1"/>
                </a:solidFill>
              </a:rPr>
              <a:t> Dr. Alex, </a:t>
            </a:r>
            <a:r>
              <a:rPr lang="en-US" sz="2000" b="0" dirty="0" err="1">
                <a:solidFill>
                  <a:schemeClr val="tx1"/>
                </a:solidFill>
              </a:rPr>
              <a:t>M.Pd</a:t>
            </a:r>
            <a:r>
              <a:rPr lang="en-US" sz="2000" b="0" dirty="0">
                <a:solidFill>
                  <a:schemeClr val="tx1"/>
                </a:solidFill>
              </a:rPr>
              <a:t>.. (2016). </a:t>
            </a:r>
            <a:r>
              <a:rPr lang="en-US" sz="2000" b="0" dirty="0" err="1">
                <a:solidFill>
                  <a:schemeClr val="tx1"/>
                </a:solidFill>
              </a:rPr>
              <a:t>Bahasa</a:t>
            </a:r>
            <a:r>
              <a:rPr lang="en-US" sz="2000" b="0" dirty="0">
                <a:solidFill>
                  <a:schemeClr val="tx1"/>
                </a:solidFill>
              </a:rPr>
              <a:t> Indonesia </a:t>
            </a:r>
            <a:r>
              <a:rPr lang="en-US" sz="2000" b="0" dirty="0" err="1">
                <a:solidFill>
                  <a:schemeClr val="tx1"/>
                </a:solidFill>
              </a:rPr>
              <a:t>untuk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Perguruan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Tinggi</a:t>
            </a:r>
            <a:r>
              <a:rPr lang="en-US" sz="2000" b="0" dirty="0">
                <a:solidFill>
                  <a:schemeClr val="tx1"/>
                </a:solidFill>
              </a:rPr>
              <a:t>. </a:t>
            </a:r>
            <a:r>
              <a:rPr lang="en-US" sz="2000" b="0" dirty="0" err="1">
                <a:solidFill>
                  <a:schemeClr val="tx1"/>
                </a:solidFill>
              </a:rPr>
              <a:t>Erlangga</a:t>
            </a:r>
            <a:r>
              <a:rPr lang="en-US" sz="2000" b="0" dirty="0">
                <a:solidFill>
                  <a:schemeClr val="tx1"/>
                </a:solidFill>
              </a:rPr>
              <a:t>. Jakarta. ISBN: 9786022986683.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1562" y="5069024"/>
            <a:ext cx="7820025" cy="722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en-US" sz="2000" dirty="0" smtClean="0"/>
              <a:t>Supporting Material: </a:t>
            </a:r>
            <a:br>
              <a:rPr lang="en-US" sz="2000" dirty="0" smtClean="0"/>
            </a:br>
            <a:r>
              <a:rPr lang="en-US" sz="2000" b="0" dirty="0" smtClean="0">
                <a:solidFill>
                  <a:schemeClr val="tx1"/>
                </a:solidFill>
              </a:rPr>
              <a:t>-</a:t>
            </a:r>
            <a:endParaRPr lang="id-ID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00600" y="674866"/>
            <a:ext cx="425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b="1" dirty="0"/>
              <a:t>Session Learning Outcomes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1905000"/>
            <a:ext cx="80010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Upon completion of this session, students are expected to be able 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 1 : Identify spelling errors in sentences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paragraphs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78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0145" y="2560114"/>
            <a:ext cx="8080132" cy="151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53" dirty="0" err="1">
                <a:latin typeface="Arial" pitchFamily="34" charset="0"/>
                <a:cs typeface="Arial" pitchFamily="34" charset="0"/>
              </a:rPr>
              <a:t>Bahasa</a:t>
            </a:r>
            <a:r>
              <a:rPr lang="en-US" sz="2053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53" dirty="0" err="1">
                <a:latin typeface="Arial" pitchFamily="34" charset="0"/>
                <a:cs typeface="Arial" pitchFamily="34" charset="0"/>
              </a:rPr>
              <a:t>Melayu</a:t>
            </a:r>
            <a:r>
              <a:rPr lang="en-US" sz="2053" dirty="0">
                <a:latin typeface="Arial" pitchFamily="34" charset="0"/>
                <a:cs typeface="Arial" pitchFamily="34" charset="0"/>
              </a:rPr>
              <a:t>	  </a:t>
            </a:r>
            <a:r>
              <a:rPr lang="en-US" sz="2053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2053" dirty="0" err="1" smtClean="0">
                <a:latin typeface="Arial" pitchFamily="34" charset="0"/>
                <a:cs typeface="Arial" pitchFamily="34" charset="0"/>
              </a:rPr>
              <a:t>Sumpah</a:t>
            </a:r>
            <a:r>
              <a:rPr lang="en-US" sz="2053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53" dirty="0" err="1">
                <a:latin typeface="Arial" pitchFamily="34" charset="0"/>
                <a:cs typeface="Arial" pitchFamily="34" charset="0"/>
              </a:rPr>
              <a:t>Pemuda</a:t>
            </a:r>
            <a:r>
              <a:rPr lang="en-US" sz="2053" dirty="0">
                <a:latin typeface="Arial" pitchFamily="34" charset="0"/>
                <a:cs typeface="Arial" pitchFamily="34" charset="0"/>
              </a:rPr>
              <a:t>         </a:t>
            </a:r>
            <a:r>
              <a:rPr lang="en-US" sz="2053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053" dirty="0" err="1">
                <a:latin typeface="Arial" pitchFamily="34" charset="0"/>
                <a:cs typeface="Arial" pitchFamily="34" charset="0"/>
              </a:rPr>
              <a:t>Bahasa</a:t>
            </a:r>
            <a:r>
              <a:rPr lang="en-US" sz="2053" dirty="0">
                <a:latin typeface="Arial" pitchFamily="34" charset="0"/>
                <a:cs typeface="Arial" pitchFamily="34" charset="0"/>
              </a:rPr>
              <a:t> Indonesia</a:t>
            </a:r>
          </a:p>
          <a:p>
            <a:pPr algn="just">
              <a:lnSpc>
                <a:spcPct val="150000"/>
              </a:lnSpc>
            </a:pPr>
            <a:endParaRPr lang="en-US" sz="2053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53" dirty="0" err="1">
                <a:latin typeface="Arial" pitchFamily="34" charset="0"/>
                <a:cs typeface="Arial" pitchFamily="34" charset="0"/>
              </a:rPr>
              <a:t>Perkembangan</a:t>
            </a:r>
            <a:r>
              <a:rPr lang="en-US" sz="2053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53" dirty="0" err="1">
                <a:latin typeface="Arial" pitchFamily="34" charset="0"/>
                <a:cs typeface="Arial" pitchFamily="34" charset="0"/>
              </a:rPr>
              <a:t>bahasa</a:t>
            </a:r>
            <a:r>
              <a:rPr lang="en-US" sz="2053" dirty="0">
                <a:latin typeface="Arial" pitchFamily="34" charset="0"/>
                <a:cs typeface="Arial" pitchFamily="34" charset="0"/>
              </a:rPr>
              <a:t> Indonesia </a:t>
            </a:r>
            <a:endParaRPr lang="id-ID" sz="2053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32965" y="2889628"/>
            <a:ext cx="6999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004174" y="2874763"/>
            <a:ext cx="6999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03678" y="3089764"/>
            <a:ext cx="0" cy="335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74547" y="3089764"/>
            <a:ext cx="0" cy="3351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03679" y="3424925"/>
            <a:ext cx="577086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4019617"/>
            <a:ext cx="4571321" cy="19882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d-ID" sz="15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54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jaan</a:t>
            </a:r>
            <a:r>
              <a:rPr lang="en-US" sz="15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Van </a:t>
            </a:r>
            <a:r>
              <a:rPr lang="en-US" sz="154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Ophuijsen</a:t>
            </a:r>
            <a:r>
              <a:rPr lang="en-US" sz="15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4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5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4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15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1901.</a:t>
            </a:r>
          </a:p>
          <a:p>
            <a:pPr algn="ctr"/>
            <a:r>
              <a:rPr lang="en-US" sz="154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Ejaan</a:t>
            </a:r>
            <a:r>
              <a:rPr lang="en-US" sz="15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4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Soewandi</a:t>
            </a:r>
            <a:r>
              <a:rPr lang="en-US" sz="15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4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5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4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15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1947.</a:t>
            </a:r>
          </a:p>
          <a:p>
            <a:pPr algn="ctr"/>
            <a:r>
              <a:rPr lang="en-US" sz="154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Ejaan</a:t>
            </a:r>
            <a:r>
              <a:rPr lang="en-US" sz="15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4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Pembaharuan</a:t>
            </a:r>
            <a:r>
              <a:rPr lang="en-US" sz="15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4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5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4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15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1957.</a:t>
            </a:r>
          </a:p>
          <a:p>
            <a:pPr algn="ctr"/>
            <a:r>
              <a:rPr lang="en-US" sz="154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Ejaan</a:t>
            </a:r>
            <a:r>
              <a:rPr lang="en-US" sz="15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4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Melindo</a:t>
            </a:r>
            <a:r>
              <a:rPr lang="en-US" sz="15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4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5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4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15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1972.</a:t>
            </a:r>
          </a:p>
          <a:p>
            <a:pPr algn="ctr"/>
            <a:r>
              <a:rPr lang="en-US" sz="154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Ejaan</a:t>
            </a:r>
            <a:r>
              <a:rPr lang="en-US" sz="15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LBK </a:t>
            </a:r>
            <a:r>
              <a:rPr lang="en-US" sz="154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5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4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15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1966.</a:t>
            </a:r>
          </a:p>
          <a:p>
            <a:pPr algn="ctr"/>
            <a:r>
              <a:rPr lang="en-US" sz="154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Ejaan</a:t>
            </a:r>
            <a:r>
              <a:rPr lang="en-US" sz="15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54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Disempurnakan</a:t>
            </a:r>
            <a:r>
              <a:rPr lang="en-US" sz="15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US" sz="154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5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4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15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1972.</a:t>
            </a:r>
          </a:p>
          <a:p>
            <a:pPr algn="ctr"/>
            <a:r>
              <a:rPr lang="en-US" sz="15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EYD </a:t>
            </a:r>
          </a:p>
          <a:p>
            <a:pPr algn="ctr"/>
            <a:r>
              <a:rPr lang="en-US" sz="154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62380" y="602975"/>
            <a:ext cx="1793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KONTEN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0145" y="1952687"/>
            <a:ext cx="460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SEJARAH BAHASA INDONESIA</a:t>
            </a:r>
          </a:p>
        </p:txBody>
      </p:sp>
    </p:spTree>
    <p:extLst>
      <p:ext uri="{BB962C8B-B14F-4D97-AF65-F5344CB8AC3E}">
        <p14:creationId xmlns:p14="http://schemas.microsoft.com/office/powerpoint/2010/main" val="153128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9028" y="2224291"/>
            <a:ext cx="7872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pemuda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bergabung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para cerdik pandai bangsa Indonesia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sadar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persatuan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seluruh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rakyat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bangsa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Indonesia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menghalau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kekuasaan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penjajah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bumi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Indonesia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Usaha 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mereka </a:t>
            </a: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mempersatukan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rakyat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terutama para pemudanya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memuncak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Kongres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Pemuda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 Jakarta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tanggal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28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Oktober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1928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Dalam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kongres itu para pemuda dari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berbagai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pemuda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mengucapkan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ikrar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mengaku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berbangsa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bangsa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Indonesia;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mengaku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bertanah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air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tanah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airIndonesia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menjunjung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persatuan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Indonesia.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anggal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Oktober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amat 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penting, merupakan hari pengangkatan atau </a:t>
            </a: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penobatan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Indonesia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persatuan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2380" y="602975"/>
            <a:ext cx="1968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KONTEN</a:t>
            </a:r>
          </a:p>
        </p:txBody>
      </p:sp>
      <p:sp>
        <p:nvSpPr>
          <p:cNvPr id="2" name="Rectangle 1"/>
          <p:cNvSpPr/>
          <p:nvPr/>
        </p:nvSpPr>
        <p:spPr>
          <a:xfrm>
            <a:off x="1138078" y="1792707"/>
            <a:ext cx="5785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SEJARAH DAN PERKEMBANGAN BAHASA INDONESIA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2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9028" y="2224291"/>
            <a:ext cx="7727514" cy="3365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Ada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empat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faktor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penyebab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bahasa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Melayu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diangkat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bahasa</a:t>
            </a:r>
            <a:r>
              <a:rPr lang="en-US" dirty="0">
                <a:latin typeface="Arial" pitchFamily="34" charset="0"/>
                <a:cs typeface="Arial" pitchFamily="34" charset="0"/>
              </a:rPr>
              <a:t> Indonesia,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id-ID" dirty="0">
                <a:latin typeface="Arial" pitchFamily="34" charset="0"/>
                <a:cs typeface="Arial" pitchFamily="34" charset="0"/>
              </a:rPr>
              <a:t>: </a:t>
            </a:r>
          </a:p>
          <a:p>
            <a:pPr marL="293351" indent="-293351" algn="just">
              <a:lnSpc>
                <a:spcPct val="150000"/>
              </a:lnSpc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Bahasa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melayu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sudah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lingua franca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US" dirty="0">
                <a:latin typeface="Arial" pitchFamily="34" charset="0"/>
                <a:cs typeface="Arial" pitchFamily="34" charset="0"/>
              </a:rPr>
              <a:t> Indonesia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marL="293351" indent="-293351" algn="just">
              <a:lnSpc>
                <a:spcPct val="150000"/>
              </a:lnSpc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bahasa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Melayu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sederhana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mudah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dipelajari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bahasa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dikenal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tingkatan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bahasa</a:t>
            </a:r>
            <a:endParaRPr lang="id-ID" i="1" dirty="0">
              <a:latin typeface="Arial" pitchFamily="34" charset="0"/>
              <a:cs typeface="Arial" pitchFamily="34" charset="0"/>
            </a:endParaRPr>
          </a:p>
          <a:p>
            <a:pPr marL="293351" indent="-293351" algn="just">
              <a:lnSpc>
                <a:spcPct val="150000"/>
              </a:lnSpc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menghindari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perpecahan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antar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suku-suku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bangsa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US" dirty="0">
                <a:latin typeface="Arial" pitchFamily="34" charset="0"/>
                <a:cs typeface="Arial" pitchFamily="34" charset="0"/>
              </a:rPr>
              <a:t> Indonesia</a:t>
            </a:r>
          </a:p>
          <a:p>
            <a:pPr marL="293351" indent="-293351" algn="just">
              <a:lnSpc>
                <a:spcPct val="150000"/>
              </a:lnSpc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Melayu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dijadikan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budaya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US" dirty="0">
                <a:latin typeface="Arial" pitchFamily="34" charset="0"/>
                <a:cs typeface="Arial" pitchFamily="34" charset="0"/>
              </a:rPr>
              <a:t> Indonesia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arti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luas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2380" y="602975"/>
            <a:ext cx="1968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KONTEN</a:t>
            </a:r>
          </a:p>
        </p:txBody>
      </p:sp>
      <p:sp>
        <p:nvSpPr>
          <p:cNvPr id="2" name="Rectangle 1"/>
          <p:cNvSpPr/>
          <p:nvPr/>
        </p:nvSpPr>
        <p:spPr>
          <a:xfrm>
            <a:off x="1138078" y="1792707"/>
            <a:ext cx="7632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ALASAN BAHASA MELAYU DIPILIH SEBAGAI AKAR BAHASA INDONESIA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65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62380" y="602975"/>
            <a:ext cx="16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KONTEN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3065799"/>
            <a:ext cx="20573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PERKEMBANGAN BAHASA INDONESIA</a:t>
            </a:r>
            <a:endParaRPr lang="en-US" sz="20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676400"/>
            <a:ext cx="57150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1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1676400"/>
            <a:ext cx="754566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351" indent="-293351" algn="ctr"/>
            <a:r>
              <a:rPr lang="en-US" sz="2395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FUNGSI &amp; KEDUDUKAN BAHASA INDONESIA</a:t>
            </a:r>
            <a:endParaRPr lang="id-ID" sz="2395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2380" y="602975"/>
            <a:ext cx="16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KONTEN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93987346"/>
              </p:ext>
            </p:extLst>
          </p:nvPr>
        </p:nvGraphicFramePr>
        <p:xfrm>
          <a:off x="838200" y="1984895"/>
          <a:ext cx="81915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3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62380" y="602975"/>
            <a:ext cx="16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KONTEN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3691" y="2051983"/>
            <a:ext cx="7559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351" indent="-293351" algn="ctr"/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FUNGSI BAHASA INDONESIA DALAM KEDUDUKANNYA </a:t>
            </a:r>
            <a:endParaRPr lang="en-US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93351" indent="-293351" algn="ctr"/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SEBAGAI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BAHASA </a:t>
            </a: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NEGARA</a:t>
            </a:r>
            <a:endParaRPr lang="id-ID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54782" y="3703300"/>
            <a:ext cx="220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351" indent="-293351" algn="ctr"/>
            <a:r>
              <a:rPr lang="en-US" sz="16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Bahasa</a:t>
            </a: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Indonesia </a:t>
            </a:r>
            <a:r>
              <a:rPr lang="en-US" sz="16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berfungsi</a:t>
            </a: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299568" y="3256089"/>
            <a:ext cx="2177490" cy="1127691"/>
            <a:chOff x="1927372" y="3130034"/>
            <a:chExt cx="2177490" cy="1127691"/>
          </a:xfrm>
        </p:grpSpPr>
        <p:sp>
          <p:nvSpPr>
            <p:cNvPr id="18" name="Rounded Rectangle 17"/>
            <p:cNvSpPr/>
            <p:nvPr/>
          </p:nvSpPr>
          <p:spPr>
            <a:xfrm>
              <a:off x="1927372" y="3130034"/>
              <a:ext cx="2177490" cy="1127691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1963497" y="3196092"/>
              <a:ext cx="2111432" cy="10616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600" b="1" u="sng" kern="1200" dirty="0" smtClean="0">
                  <a:latin typeface="Arial" pitchFamily="34" charset="0"/>
                  <a:cs typeface="Arial" pitchFamily="34" charset="0"/>
                </a:rPr>
                <a:t>BAHASA NASIONAL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600" kern="1200" dirty="0" smtClean="0">
                  <a:latin typeface="Arial" pitchFamily="34" charset="0"/>
                  <a:cs typeface="Arial" pitchFamily="34" charset="0"/>
                </a:rPr>
                <a:t>tercantum dalam Sumpah Pemuda</a:t>
              </a:r>
              <a:endParaRPr lang="en-US" sz="16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10768" y="2875495"/>
            <a:ext cx="3363984" cy="1888877"/>
            <a:chOff x="5938572" y="2749440"/>
            <a:chExt cx="3363984" cy="1888877"/>
          </a:xfrm>
        </p:grpSpPr>
        <p:sp>
          <p:nvSpPr>
            <p:cNvPr id="16" name="Rounded Rectangle 15"/>
            <p:cNvSpPr/>
            <p:nvPr/>
          </p:nvSpPr>
          <p:spPr>
            <a:xfrm>
              <a:off x="5938572" y="2749440"/>
              <a:ext cx="3342400" cy="1888877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17" name="Rounded Rectangle 6"/>
            <p:cNvSpPr/>
            <p:nvPr/>
          </p:nvSpPr>
          <p:spPr>
            <a:xfrm>
              <a:off x="6070802" y="2831511"/>
              <a:ext cx="3231754" cy="17782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d-ID" sz="1400" b="1" kern="1200" dirty="0" smtClean="0">
                <a:latin typeface="Arial" pitchFamily="34" charset="0"/>
                <a:cs typeface="Arial" pitchFamily="34" charset="0"/>
              </a:endParaRPr>
            </a:p>
            <a:p>
              <a:pPr lvl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400" kern="1200" dirty="0" smtClean="0">
                  <a:latin typeface="Arial" pitchFamily="34" charset="0"/>
                  <a:cs typeface="Arial" pitchFamily="34" charset="0"/>
                </a:rPr>
                <a:t>Lambang kebanggan nasional</a:t>
              </a:r>
            </a:p>
            <a:p>
              <a:pPr lvl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400" kern="1200" dirty="0" smtClean="0">
                  <a:latin typeface="Arial" pitchFamily="34" charset="0"/>
                  <a:cs typeface="Arial" pitchFamily="34" charset="0"/>
                </a:rPr>
                <a:t>Lambang identitas nasional</a:t>
              </a:r>
            </a:p>
            <a:p>
              <a:pPr lvl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400" kern="1200" dirty="0" smtClean="0">
                  <a:latin typeface="Arial" pitchFamily="34" charset="0"/>
                  <a:cs typeface="Arial" pitchFamily="34" charset="0"/>
                </a:rPr>
                <a:t>Alat pemersatu berbagai masyarakat</a:t>
              </a:r>
            </a:p>
            <a:p>
              <a:pPr lvl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400" kern="1200" dirty="0" smtClean="0">
                  <a:latin typeface="Arial" pitchFamily="34" charset="0"/>
                  <a:cs typeface="Arial" pitchFamily="34" charset="0"/>
                </a:rPr>
                <a:t>Alat perhubungan antarbudaya, antardaerah</a:t>
              </a:r>
            </a:p>
            <a:p>
              <a:pPr lvl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667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09650" y="2387322"/>
            <a:ext cx="7907732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Indonesia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lambang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kebanggaan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mencerminkan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nilai-nilai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sosial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budaya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mendasari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rasa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kebanggaan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Seluruh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suku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bangsa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Indonesia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rasa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kebanggaan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berbahasa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 Atas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dasar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kebanggaan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inilah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Indonesia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dipelihara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dikembangkan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Bangsa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Indonesia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sebagai pemilik bahasa Indonesia harus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merasa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bangga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Indonesia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benar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2380" y="602975"/>
            <a:ext cx="16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KONTEN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1600200"/>
            <a:ext cx="75456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351" indent="-293351" algn="ctr"/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FUNGSI BAHASA INDONESIA DALAM KEDUDUKANNYA SEBAGAI BAHASA NASIONAL</a:t>
            </a:r>
            <a:endParaRPr lang="id-ID" sz="20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9650" y="4648200"/>
            <a:ext cx="7764857" cy="20621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/>
            <a:r>
              <a:rPr lang="id-ID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 Indonesia sebagai Lambang </a:t>
            </a:r>
            <a:r>
              <a:rPr lang="id-ID" sz="16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Identitas</a:t>
            </a:r>
            <a:r>
              <a:rPr lang="en-US" sz="16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6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endParaRPr lang="id-ID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Indonesia terdiri atas berbagai suku bangsa 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budaya </a:t>
            </a: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dan bahasanya berbeda. Untuk membangun 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kepercayaan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diri </a:t>
            </a: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yang kuat, sebuah bangsa 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memerlukan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identitas</a:t>
            </a: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. Identitas sebuah bangsa dapat diwujudkan 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diantaranya </a:t>
            </a: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melalui bahasanya. Dengan adanya 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bahasa </a:t>
            </a: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yang mengatasi berbagai bahasa yang 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berbeda,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suku-suku </a:t>
            </a: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bangsa yang berbeda dapat 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mengidentifikasikan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diri </a:t>
            </a: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sebagai satu bangsa melalui bahasa tersebut. 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lambang </a:t>
            </a: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identitas nasional, bahasa Indonesia 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dijunjung </a:t>
            </a: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tinggi di samping bendera dan lagu kebangsaan.</a:t>
            </a:r>
          </a:p>
        </p:txBody>
      </p:sp>
    </p:spTree>
    <p:extLst>
      <p:ext uri="{BB962C8B-B14F-4D97-AF65-F5344CB8AC3E}">
        <p14:creationId xmlns:p14="http://schemas.microsoft.com/office/powerpoint/2010/main" val="396804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88789BF-891A-4EE5-9EFB-93953D40423D}" vid="{803591B1-0788-48A8-8210-8A6F797ECE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145</TotalTime>
  <Words>952</Words>
  <Application>Microsoft Office PowerPoint</Application>
  <PresentationFormat>On-screen Show (4:3)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Times New Roman</vt:lpstr>
      <vt:lpstr>Wingdings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Material : LEC – Sejarah, Kedudukan, dan Fungsi Bahasa Indonesia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Rahmi</cp:lastModifiedBy>
  <cp:revision>24</cp:revision>
  <dcterms:created xsi:type="dcterms:W3CDTF">2015-05-04T03:33:03Z</dcterms:created>
  <dcterms:modified xsi:type="dcterms:W3CDTF">2020-07-23T08:06:50Z</dcterms:modified>
</cp:coreProperties>
</file>