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 id="2147483724" r:id="rId2"/>
  </p:sldMasterIdLst>
  <p:sldIdLst>
    <p:sldId id="296" r:id="rId3"/>
    <p:sldId id="297" r:id="rId4"/>
    <p:sldId id="268" r:id="rId5"/>
    <p:sldId id="269" r:id="rId6"/>
    <p:sldId id="270" r:id="rId7"/>
    <p:sldId id="271" r:id="rId8"/>
    <p:sldId id="272" r:id="rId9"/>
    <p:sldId id="273" r:id="rId10"/>
    <p:sldId id="292" r:id="rId11"/>
    <p:sldId id="274" r:id="rId12"/>
    <p:sldId id="293" r:id="rId13"/>
    <p:sldId id="275" r:id="rId14"/>
    <p:sldId id="294" r:id="rId15"/>
    <p:sldId id="276" r:id="rId16"/>
    <p:sldId id="277" r:id="rId17"/>
    <p:sldId id="284" r:id="rId18"/>
    <p:sldId id="286" r:id="rId19"/>
    <p:sldId id="287" r:id="rId20"/>
    <p:sldId id="295" r:id="rId21"/>
    <p:sldId id="262" r:id="rId22"/>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727C0728-BFBA-4018-A895-7E45D940962F}">
          <p14:sldIdLst>
            <p14:sldId id="296"/>
          </p14:sldIdLst>
        </p14:section>
        <p14:section name="COURSE CONTENT" id="{F4927CBE-FA17-46D1-BAAE-887D0AF2CCBF}">
          <p14:sldIdLst>
            <p14:sldId id="297"/>
            <p14:sldId id="268"/>
            <p14:sldId id="269"/>
            <p14:sldId id="270"/>
            <p14:sldId id="271"/>
            <p14:sldId id="272"/>
            <p14:sldId id="273"/>
            <p14:sldId id="292"/>
            <p14:sldId id="274"/>
            <p14:sldId id="293"/>
            <p14:sldId id="275"/>
            <p14:sldId id="294"/>
            <p14:sldId id="276"/>
            <p14:sldId id="277"/>
            <p14:sldId id="284"/>
            <p14:sldId id="286"/>
            <p14:sldId id="287"/>
            <p14:sldId id="295"/>
          </p14:sldIdLst>
        </p14:section>
        <p14:section name="REFERENCE" id="{82098E28-DACF-4424-86A1-E861B2DCC6FF}">
          <p14:sldIdLst>
            <p14:sldId id="26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1BD"/>
    <a:srgbClr val="F7F7F7"/>
    <a:srgbClr val="008FD5"/>
    <a:srgbClr val="558FD5"/>
    <a:srgbClr val="0079B8"/>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39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F28BF6-A9EF-4693-AC59-DCD7C741D317}" type="doc">
      <dgm:prSet loTypeId="urn:microsoft.com/office/officeart/2005/8/layout/vList5" loCatId="list" qsTypeId="urn:microsoft.com/office/officeart/2005/8/quickstyle/3d1" qsCatId="3D" csTypeId="urn:microsoft.com/office/officeart/2005/8/colors/colorful3" csCatId="colorful" phldr="1"/>
      <dgm:spPr/>
      <dgm:t>
        <a:bodyPr/>
        <a:lstStyle/>
        <a:p>
          <a:endParaRPr lang="id-ID"/>
        </a:p>
      </dgm:t>
    </dgm:pt>
    <dgm:pt modelId="{09C6FD99-4374-41D7-B5B8-578EB5B9047B}">
      <dgm:prSet phldrT="[Text]"/>
      <dgm:spPr/>
      <dgm:t>
        <a:bodyPr/>
        <a:lstStyle/>
        <a:p>
          <a:r>
            <a:rPr lang="id-ID" dirty="0" smtClean="0"/>
            <a:t>kata</a:t>
          </a:r>
          <a:endParaRPr lang="id-ID" dirty="0"/>
        </a:p>
      </dgm:t>
    </dgm:pt>
    <dgm:pt modelId="{D3FB7943-67AD-4C46-8058-CA8214D6BB63}" type="parTrans" cxnId="{A4FC99F6-4F40-4EED-8CD8-4A865BB9C3ED}">
      <dgm:prSet/>
      <dgm:spPr/>
      <dgm:t>
        <a:bodyPr/>
        <a:lstStyle/>
        <a:p>
          <a:endParaRPr lang="id-ID"/>
        </a:p>
      </dgm:t>
    </dgm:pt>
    <dgm:pt modelId="{DDD836A8-2A55-465C-B356-C1E69A6197BD}" type="sibTrans" cxnId="{A4FC99F6-4F40-4EED-8CD8-4A865BB9C3ED}">
      <dgm:prSet/>
      <dgm:spPr/>
      <dgm:t>
        <a:bodyPr/>
        <a:lstStyle/>
        <a:p>
          <a:endParaRPr lang="id-ID"/>
        </a:p>
      </dgm:t>
    </dgm:pt>
    <dgm:pt modelId="{E4BD2D4A-CDD7-49D3-BA10-A04A7D3A35A3}">
      <dgm:prSet phldrT="[Text]"/>
      <dgm:spPr/>
      <dgm:t>
        <a:bodyPr/>
        <a:lstStyle/>
        <a:p>
          <a:r>
            <a:rPr lang="en-US" dirty="0" err="1" smtClean="0">
              <a:latin typeface="NewsGoth Cn BT" pitchFamily="34" charset="0"/>
            </a:rPr>
            <a:t>penyalinan</a:t>
          </a:r>
          <a:r>
            <a:rPr lang="en-US" dirty="0" smtClean="0">
              <a:latin typeface="NewsGoth Cn BT" pitchFamily="34" charset="0"/>
            </a:rPr>
            <a:t> </a:t>
          </a:r>
          <a:r>
            <a:rPr lang="en-US" dirty="0" err="1" smtClean="0">
              <a:latin typeface="NewsGoth Cn BT" pitchFamily="34" charset="0"/>
            </a:rPr>
            <a:t>kalimat</a:t>
          </a:r>
          <a:r>
            <a:rPr lang="en-US" dirty="0" smtClean="0">
              <a:latin typeface="NewsGoth Cn BT" pitchFamily="34" charset="0"/>
            </a:rPr>
            <a:t> </a:t>
          </a:r>
          <a:r>
            <a:rPr lang="en-US" dirty="0" err="1" smtClean="0">
              <a:latin typeface="NewsGoth Cn BT" pitchFamily="34" charset="0"/>
            </a:rPr>
            <a:t>secara</a:t>
          </a:r>
          <a:r>
            <a:rPr lang="en-US" dirty="0" smtClean="0">
              <a:latin typeface="NewsGoth Cn BT" pitchFamily="34" charset="0"/>
            </a:rPr>
            <a:t> </a:t>
          </a:r>
          <a:r>
            <a:rPr lang="en-US" dirty="0" err="1" smtClean="0">
              <a:latin typeface="NewsGoth Cn BT" pitchFamily="34" charset="0"/>
            </a:rPr>
            <a:t>langsung</a:t>
          </a:r>
          <a:r>
            <a:rPr lang="en-US" dirty="0" smtClean="0">
              <a:latin typeface="NewsGoth Cn BT" pitchFamily="34" charset="0"/>
            </a:rPr>
            <a:t> </a:t>
          </a:r>
          <a:r>
            <a:rPr lang="en-US" dirty="0" err="1" smtClean="0">
              <a:latin typeface="NewsGoth Cn BT" pitchFamily="34" charset="0"/>
            </a:rPr>
            <a:t>dari</a:t>
          </a:r>
          <a:r>
            <a:rPr lang="en-US" dirty="0" smtClean="0">
              <a:latin typeface="NewsGoth Cn BT" pitchFamily="34" charset="0"/>
            </a:rPr>
            <a:t> </a:t>
          </a:r>
          <a:r>
            <a:rPr lang="en-US" dirty="0" err="1" smtClean="0">
              <a:latin typeface="NewsGoth Cn BT" pitchFamily="34" charset="0"/>
            </a:rPr>
            <a:t>sebuah</a:t>
          </a:r>
          <a:r>
            <a:rPr lang="en-US" dirty="0" smtClean="0">
              <a:latin typeface="NewsGoth Cn BT" pitchFamily="34" charset="0"/>
            </a:rPr>
            <a:t> </a:t>
          </a:r>
          <a:r>
            <a:rPr lang="en-US" dirty="0" err="1" smtClean="0">
              <a:latin typeface="NewsGoth Cn BT" pitchFamily="34" charset="0"/>
            </a:rPr>
            <a:t>dokumen</a:t>
          </a:r>
          <a:r>
            <a:rPr lang="en-US" dirty="0" smtClean="0">
              <a:latin typeface="NewsGoth Cn BT" pitchFamily="34" charset="0"/>
            </a:rPr>
            <a:t> </a:t>
          </a:r>
          <a:r>
            <a:rPr lang="en-US" dirty="0" err="1" smtClean="0">
              <a:latin typeface="NewsGoth Cn BT" pitchFamily="34" charset="0"/>
            </a:rPr>
            <a:t>teks</a:t>
          </a:r>
          <a:r>
            <a:rPr lang="en-US" dirty="0" smtClean="0">
              <a:latin typeface="NewsGoth Cn BT" pitchFamily="34" charset="0"/>
            </a:rPr>
            <a:t> </a:t>
          </a:r>
          <a:r>
            <a:rPr lang="en-US" dirty="0" err="1" smtClean="0">
              <a:latin typeface="NewsGoth Cn BT" pitchFamily="34" charset="0"/>
            </a:rPr>
            <a:t>tanpa</a:t>
          </a:r>
          <a:r>
            <a:rPr lang="en-US" dirty="0" smtClean="0">
              <a:latin typeface="NewsGoth Cn BT" pitchFamily="34" charset="0"/>
            </a:rPr>
            <a:t> </a:t>
          </a:r>
          <a:r>
            <a:rPr lang="en-US" dirty="0" err="1" smtClean="0">
              <a:latin typeface="NewsGoth Cn BT" pitchFamily="34" charset="0"/>
            </a:rPr>
            <a:t>adanya</a:t>
          </a:r>
          <a:r>
            <a:rPr lang="en-US" dirty="0" smtClean="0">
              <a:latin typeface="NewsGoth Cn BT" pitchFamily="34" charset="0"/>
            </a:rPr>
            <a:t> </a:t>
          </a:r>
          <a:r>
            <a:rPr lang="en-US" dirty="0" err="1" smtClean="0">
              <a:latin typeface="NewsGoth Cn BT" pitchFamily="34" charset="0"/>
            </a:rPr>
            <a:t>pengutipan</a:t>
          </a:r>
          <a:r>
            <a:rPr lang="en-US" dirty="0" smtClean="0">
              <a:latin typeface="NewsGoth Cn BT" pitchFamily="34" charset="0"/>
            </a:rPr>
            <a:t> </a:t>
          </a:r>
          <a:r>
            <a:rPr lang="en-US" dirty="0" err="1" smtClean="0">
              <a:latin typeface="NewsGoth Cn BT" pitchFamily="34" charset="0"/>
            </a:rPr>
            <a:t>atau</a:t>
          </a:r>
          <a:r>
            <a:rPr lang="en-US" dirty="0" smtClean="0">
              <a:latin typeface="NewsGoth Cn BT" pitchFamily="34" charset="0"/>
            </a:rPr>
            <a:t> </a:t>
          </a:r>
          <a:r>
            <a:rPr lang="en-US" dirty="0" err="1" smtClean="0">
              <a:latin typeface="NewsGoth Cn BT" pitchFamily="34" charset="0"/>
            </a:rPr>
            <a:t>perizinan</a:t>
          </a:r>
          <a:r>
            <a:rPr lang="en-US" dirty="0" smtClean="0">
              <a:latin typeface="NewsGoth Cn BT" pitchFamily="34" charset="0"/>
            </a:rPr>
            <a:t>.</a:t>
          </a:r>
          <a:endParaRPr lang="id-ID" dirty="0"/>
        </a:p>
      </dgm:t>
    </dgm:pt>
    <dgm:pt modelId="{6C9833AC-2AA9-4407-A628-53F2A4E887A7}" type="parTrans" cxnId="{9A3CF86C-2038-426B-BD82-CD9F615E59FE}">
      <dgm:prSet/>
      <dgm:spPr/>
      <dgm:t>
        <a:bodyPr/>
        <a:lstStyle/>
        <a:p>
          <a:endParaRPr lang="id-ID"/>
        </a:p>
      </dgm:t>
    </dgm:pt>
    <dgm:pt modelId="{2664F69B-6347-4D63-AA5B-AF8D4530A876}" type="sibTrans" cxnId="{9A3CF86C-2038-426B-BD82-CD9F615E59FE}">
      <dgm:prSet/>
      <dgm:spPr/>
      <dgm:t>
        <a:bodyPr/>
        <a:lstStyle/>
        <a:p>
          <a:endParaRPr lang="id-ID"/>
        </a:p>
      </dgm:t>
    </dgm:pt>
    <dgm:pt modelId="{BD5B850E-E89A-42F9-9024-1CD474CDDEEA}">
      <dgm:prSet phldrT="[Text]"/>
      <dgm:spPr/>
      <dgm:t>
        <a:bodyPr/>
        <a:lstStyle/>
        <a:p>
          <a:r>
            <a:rPr lang="id-ID" dirty="0" smtClean="0"/>
            <a:t>parafrase</a:t>
          </a:r>
          <a:endParaRPr lang="id-ID" dirty="0"/>
        </a:p>
      </dgm:t>
    </dgm:pt>
    <dgm:pt modelId="{20192321-3C26-406F-82B3-08AB50BA6015}" type="parTrans" cxnId="{F67C3E80-F881-45C8-BD89-8FB2826FBA50}">
      <dgm:prSet/>
      <dgm:spPr/>
      <dgm:t>
        <a:bodyPr/>
        <a:lstStyle/>
        <a:p>
          <a:endParaRPr lang="id-ID"/>
        </a:p>
      </dgm:t>
    </dgm:pt>
    <dgm:pt modelId="{2C1C7F0A-07C9-4E2F-90E6-0733E9E40497}" type="sibTrans" cxnId="{F67C3E80-F881-45C8-BD89-8FB2826FBA50}">
      <dgm:prSet/>
      <dgm:spPr/>
      <dgm:t>
        <a:bodyPr/>
        <a:lstStyle/>
        <a:p>
          <a:endParaRPr lang="id-ID"/>
        </a:p>
      </dgm:t>
    </dgm:pt>
    <dgm:pt modelId="{159D651A-A305-4A01-91C1-6B9B30FB9098}">
      <dgm:prSet phldrT="[Text]"/>
      <dgm:spPr/>
      <dgm:t>
        <a:bodyPr/>
        <a:lstStyle/>
        <a:p>
          <a:r>
            <a:rPr lang="en-US" dirty="0" err="1" smtClean="0">
              <a:latin typeface="NewsGoth Cn BT" pitchFamily="34" charset="0"/>
            </a:rPr>
            <a:t>penulisan</a:t>
          </a:r>
          <a:r>
            <a:rPr lang="en-US" dirty="0" smtClean="0">
              <a:latin typeface="NewsGoth Cn BT" pitchFamily="34" charset="0"/>
            </a:rPr>
            <a:t> </a:t>
          </a:r>
          <a:r>
            <a:rPr lang="en-US" dirty="0" err="1" smtClean="0">
              <a:latin typeface="NewsGoth Cn BT" pitchFamily="34" charset="0"/>
            </a:rPr>
            <a:t>ulang</a:t>
          </a:r>
          <a:r>
            <a:rPr lang="en-US" dirty="0" smtClean="0">
              <a:latin typeface="NewsGoth Cn BT" pitchFamily="34" charset="0"/>
            </a:rPr>
            <a:t> </a:t>
          </a:r>
          <a:r>
            <a:rPr lang="en-US" dirty="0" err="1" smtClean="0">
              <a:latin typeface="NewsGoth Cn BT" pitchFamily="34" charset="0"/>
            </a:rPr>
            <a:t>dengan</a:t>
          </a:r>
          <a:r>
            <a:rPr lang="en-US" dirty="0" smtClean="0">
              <a:latin typeface="NewsGoth Cn BT" pitchFamily="34" charset="0"/>
            </a:rPr>
            <a:t> </a:t>
          </a:r>
          <a:r>
            <a:rPr lang="en-US" dirty="0" err="1" smtClean="0">
              <a:latin typeface="NewsGoth Cn BT" pitchFamily="34" charset="0"/>
            </a:rPr>
            <a:t>mengubah</a:t>
          </a:r>
          <a:r>
            <a:rPr lang="en-US" dirty="0" smtClean="0">
              <a:latin typeface="NewsGoth Cn BT" pitchFamily="34" charset="0"/>
            </a:rPr>
            <a:t> kata </a:t>
          </a:r>
          <a:r>
            <a:rPr lang="en-US" dirty="0" err="1" smtClean="0">
              <a:latin typeface="NewsGoth Cn BT" pitchFamily="34" charset="0"/>
            </a:rPr>
            <a:t>atau</a:t>
          </a:r>
          <a:r>
            <a:rPr lang="en-US" dirty="0" smtClean="0">
              <a:latin typeface="NewsGoth Cn BT" pitchFamily="34" charset="0"/>
            </a:rPr>
            <a:t> </a:t>
          </a:r>
          <a:r>
            <a:rPr lang="en-US" dirty="0" err="1" smtClean="0">
              <a:latin typeface="NewsGoth Cn BT" pitchFamily="34" charset="0"/>
            </a:rPr>
            <a:t>sintaksis</a:t>
          </a:r>
          <a:r>
            <a:rPr lang="en-US" dirty="0" smtClean="0">
              <a:latin typeface="NewsGoth Cn BT" pitchFamily="34" charset="0"/>
            </a:rPr>
            <a:t>, </a:t>
          </a:r>
          <a:r>
            <a:rPr lang="en-US" dirty="0" err="1" smtClean="0">
              <a:latin typeface="NewsGoth Cn BT" pitchFamily="34" charset="0"/>
            </a:rPr>
            <a:t>tetapi</a:t>
          </a:r>
          <a:r>
            <a:rPr lang="en-US" dirty="0" smtClean="0">
              <a:latin typeface="NewsGoth Cn BT" pitchFamily="34" charset="0"/>
            </a:rPr>
            <a:t> </a:t>
          </a:r>
          <a:r>
            <a:rPr lang="en-US" dirty="0" err="1" smtClean="0">
              <a:latin typeface="NewsGoth Cn BT" pitchFamily="34" charset="0"/>
            </a:rPr>
            <a:t>teks</a:t>
          </a:r>
          <a:r>
            <a:rPr lang="en-US" dirty="0" smtClean="0">
              <a:latin typeface="NewsGoth Cn BT" pitchFamily="34" charset="0"/>
            </a:rPr>
            <a:t> </a:t>
          </a:r>
          <a:r>
            <a:rPr lang="en-US" dirty="0" err="1" smtClean="0">
              <a:latin typeface="NewsGoth Cn BT" pitchFamily="34" charset="0"/>
            </a:rPr>
            <a:t>aslinya</a:t>
          </a:r>
          <a:r>
            <a:rPr lang="en-US" dirty="0" smtClean="0">
              <a:latin typeface="NewsGoth Cn BT" pitchFamily="34" charset="0"/>
            </a:rPr>
            <a:t> </a:t>
          </a:r>
          <a:r>
            <a:rPr lang="en-US" dirty="0" err="1" smtClean="0">
              <a:latin typeface="NewsGoth Cn BT" pitchFamily="34" charset="0"/>
            </a:rPr>
            <a:t>masih</a:t>
          </a:r>
          <a:r>
            <a:rPr lang="en-US" dirty="0" smtClean="0">
              <a:latin typeface="NewsGoth Cn BT" pitchFamily="34" charset="0"/>
            </a:rPr>
            <a:t> </a:t>
          </a:r>
          <a:r>
            <a:rPr lang="en-US" dirty="0" err="1" smtClean="0">
              <a:latin typeface="NewsGoth Cn BT" pitchFamily="34" charset="0"/>
            </a:rPr>
            <a:t>dapat</a:t>
          </a:r>
          <a:r>
            <a:rPr lang="en-US" dirty="0" smtClean="0">
              <a:latin typeface="NewsGoth Cn BT" pitchFamily="34" charset="0"/>
            </a:rPr>
            <a:t> </a:t>
          </a:r>
          <a:r>
            <a:rPr lang="en-US" dirty="0" err="1" smtClean="0">
              <a:latin typeface="NewsGoth Cn BT" pitchFamily="34" charset="0"/>
            </a:rPr>
            <a:t>dikenali</a:t>
          </a:r>
          <a:r>
            <a:rPr lang="en-US" dirty="0" smtClean="0">
              <a:latin typeface="NewsGoth Cn BT" pitchFamily="34" charset="0"/>
            </a:rPr>
            <a:t>.</a:t>
          </a:r>
          <a:endParaRPr lang="id-ID" dirty="0"/>
        </a:p>
      </dgm:t>
    </dgm:pt>
    <dgm:pt modelId="{C598AEC0-A935-4CE4-BD18-973E94AB43CD}" type="parTrans" cxnId="{EB6C8905-D3A7-4B4C-8F27-8EFB50AB7163}">
      <dgm:prSet/>
      <dgm:spPr/>
      <dgm:t>
        <a:bodyPr/>
        <a:lstStyle/>
        <a:p>
          <a:endParaRPr lang="id-ID"/>
        </a:p>
      </dgm:t>
    </dgm:pt>
    <dgm:pt modelId="{63C551C2-9D2F-4D63-9827-A7F423B13BC4}" type="sibTrans" cxnId="{EB6C8905-D3A7-4B4C-8F27-8EFB50AB7163}">
      <dgm:prSet/>
      <dgm:spPr/>
      <dgm:t>
        <a:bodyPr/>
        <a:lstStyle/>
        <a:p>
          <a:endParaRPr lang="id-ID"/>
        </a:p>
      </dgm:t>
    </dgm:pt>
    <dgm:pt modelId="{B3FBCDA3-0146-4547-92FD-CD7080C6AB6B}">
      <dgm:prSet phldrT="[Text]"/>
      <dgm:spPr/>
      <dgm:t>
        <a:bodyPr/>
        <a:lstStyle/>
        <a:p>
          <a:r>
            <a:rPr lang="id-ID" dirty="0" smtClean="0"/>
            <a:t>Sekunder</a:t>
          </a:r>
          <a:endParaRPr lang="id-ID" dirty="0"/>
        </a:p>
      </dgm:t>
    </dgm:pt>
    <dgm:pt modelId="{D0571B27-F0C2-4BF9-BD6D-F9019419C7E4}" type="parTrans" cxnId="{3C931A6A-F6D8-4842-AB4E-5CE51D6EB69C}">
      <dgm:prSet/>
      <dgm:spPr/>
      <dgm:t>
        <a:bodyPr/>
        <a:lstStyle/>
        <a:p>
          <a:endParaRPr lang="id-ID"/>
        </a:p>
      </dgm:t>
    </dgm:pt>
    <dgm:pt modelId="{9AC6719B-9EFA-456E-9EE1-FB41C3CBC390}" type="sibTrans" cxnId="{3C931A6A-F6D8-4842-AB4E-5CE51D6EB69C}">
      <dgm:prSet/>
      <dgm:spPr/>
      <dgm:t>
        <a:bodyPr/>
        <a:lstStyle/>
        <a:p>
          <a:endParaRPr lang="id-ID"/>
        </a:p>
      </dgm:t>
    </dgm:pt>
    <dgm:pt modelId="{42061FF9-1CB5-460B-8E53-DC9D2330D5A4}">
      <dgm:prSet phldrT="[Text]"/>
      <dgm:spPr/>
      <dgm:t>
        <a:bodyPr/>
        <a:lstStyle/>
        <a:p>
          <a:r>
            <a:rPr lang="en-US" dirty="0" err="1" smtClean="0">
              <a:latin typeface="NewsGoth Cn BT" pitchFamily="34" charset="0"/>
            </a:rPr>
            <a:t>perbuatan</a:t>
          </a:r>
          <a:r>
            <a:rPr lang="en-US" dirty="0" smtClean="0">
              <a:latin typeface="NewsGoth Cn BT" pitchFamily="34" charset="0"/>
            </a:rPr>
            <a:t> </a:t>
          </a:r>
          <a:r>
            <a:rPr lang="en-US" dirty="0" err="1" smtClean="0">
              <a:latin typeface="NewsGoth Cn BT" pitchFamily="34" charset="0"/>
            </a:rPr>
            <a:t>mengutip</a:t>
          </a:r>
          <a:r>
            <a:rPr lang="en-US" dirty="0" smtClean="0">
              <a:latin typeface="NewsGoth Cn BT" pitchFamily="34" charset="0"/>
            </a:rPr>
            <a:t> </a:t>
          </a:r>
          <a:r>
            <a:rPr lang="en-US" dirty="0" err="1" smtClean="0">
              <a:latin typeface="NewsGoth Cn BT" pitchFamily="34" charset="0"/>
            </a:rPr>
            <a:t>kepada</a:t>
          </a:r>
          <a:r>
            <a:rPr lang="en-US" dirty="0" smtClean="0">
              <a:latin typeface="NewsGoth Cn BT" pitchFamily="34" charset="0"/>
            </a:rPr>
            <a:t> </a:t>
          </a:r>
          <a:r>
            <a:rPr lang="en-US" dirty="0" err="1" smtClean="0">
              <a:latin typeface="NewsGoth Cn BT" pitchFamily="34" charset="0"/>
            </a:rPr>
            <a:t>sumber</a:t>
          </a:r>
          <a:r>
            <a:rPr lang="en-US" dirty="0" smtClean="0">
              <a:latin typeface="NewsGoth Cn BT" pitchFamily="34" charset="0"/>
            </a:rPr>
            <a:t> </a:t>
          </a:r>
          <a:r>
            <a:rPr lang="en-US" dirty="0" err="1" smtClean="0">
              <a:latin typeface="NewsGoth Cn BT" pitchFamily="34" charset="0"/>
            </a:rPr>
            <a:t>asli</a:t>
          </a:r>
          <a:r>
            <a:rPr lang="en-US" dirty="0" smtClean="0">
              <a:latin typeface="NewsGoth Cn BT" pitchFamily="34" charset="0"/>
            </a:rPr>
            <a:t> yang </a:t>
          </a:r>
          <a:r>
            <a:rPr lang="en-US" dirty="0" err="1" smtClean="0">
              <a:latin typeface="NewsGoth Cn BT" pitchFamily="34" charset="0"/>
            </a:rPr>
            <a:t>didapat</a:t>
          </a:r>
          <a:r>
            <a:rPr lang="en-US" dirty="0" smtClean="0">
              <a:latin typeface="NewsGoth Cn BT" pitchFamily="34" charset="0"/>
            </a:rPr>
            <a:t> </a:t>
          </a:r>
          <a:r>
            <a:rPr lang="en-US" dirty="0" err="1" smtClean="0">
              <a:latin typeface="NewsGoth Cn BT" pitchFamily="34" charset="0"/>
            </a:rPr>
            <a:t>dari</a:t>
          </a:r>
          <a:r>
            <a:rPr lang="en-US" dirty="0" smtClean="0">
              <a:latin typeface="NewsGoth Cn BT" pitchFamily="34" charset="0"/>
            </a:rPr>
            <a:t> </a:t>
          </a:r>
          <a:r>
            <a:rPr lang="en-US" dirty="0" err="1" smtClean="0">
              <a:latin typeface="NewsGoth Cn BT" pitchFamily="34" charset="0"/>
            </a:rPr>
            <a:t>sumber</a:t>
          </a:r>
          <a:r>
            <a:rPr lang="en-US" dirty="0" smtClean="0">
              <a:latin typeface="NewsGoth Cn BT" pitchFamily="34" charset="0"/>
            </a:rPr>
            <a:t> </a:t>
          </a:r>
          <a:r>
            <a:rPr lang="en-US" dirty="0" err="1" smtClean="0">
              <a:latin typeface="NewsGoth Cn BT" pitchFamily="34" charset="0"/>
            </a:rPr>
            <a:t>sekunder</a:t>
          </a:r>
          <a:r>
            <a:rPr lang="en-US" dirty="0" smtClean="0">
              <a:latin typeface="NewsGoth Cn BT" pitchFamily="34" charset="0"/>
            </a:rPr>
            <a:t> </a:t>
          </a:r>
          <a:r>
            <a:rPr lang="en-US" dirty="0" err="1" smtClean="0">
              <a:latin typeface="NewsGoth Cn BT" pitchFamily="34" charset="0"/>
            </a:rPr>
            <a:t>dengan</a:t>
          </a:r>
          <a:r>
            <a:rPr lang="en-US" dirty="0" smtClean="0">
              <a:latin typeface="NewsGoth Cn BT" pitchFamily="34" charset="0"/>
            </a:rPr>
            <a:t> </a:t>
          </a:r>
          <a:r>
            <a:rPr lang="en-US" dirty="0" err="1" smtClean="0">
              <a:latin typeface="NewsGoth Cn BT" pitchFamily="34" charset="0"/>
            </a:rPr>
            <a:t>menghiraukan</a:t>
          </a:r>
          <a:r>
            <a:rPr lang="en-US" dirty="0" smtClean="0">
              <a:latin typeface="NewsGoth Cn BT" pitchFamily="34" charset="0"/>
            </a:rPr>
            <a:t> </a:t>
          </a:r>
          <a:r>
            <a:rPr lang="en-US" dirty="0" err="1" smtClean="0">
              <a:latin typeface="NewsGoth Cn BT" pitchFamily="34" charset="0"/>
            </a:rPr>
            <a:t>teks</a:t>
          </a:r>
          <a:r>
            <a:rPr lang="en-US" dirty="0" smtClean="0">
              <a:latin typeface="NewsGoth Cn BT" pitchFamily="34" charset="0"/>
            </a:rPr>
            <a:t> </a:t>
          </a:r>
          <a:r>
            <a:rPr lang="en-US" dirty="0" err="1" smtClean="0">
              <a:latin typeface="NewsGoth Cn BT" pitchFamily="34" charset="0"/>
            </a:rPr>
            <a:t>asli</a:t>
          </a:r>
          <a:r>
            <a:rPr lang="en-US" dirty="0" smtClean="0">
              <a:latin typeface="NewsGoth Cn BT" pitchFamily="34" charset="0"/>
            </a:rPr>
            <a:t> </a:t>
          </a:r>
          <a:r>
            <a:rPr lang="en-US" dirty="0" err="1" smtClean="0">
              <a:latin typeface="NewsGoth Cn BT" pitchFamily="34" charset="0"/>
            </a:rPr>
            <a:t>dari</a:t>
          </a:r>
          <a:r>
            <a:rPr lang="en-US" dirty="0" smtClean="0">
              <a:latin typeface="NewsGoth Cn BT" pitchFamily="34" charset="0"/>
            </a:rPr>
            <a:t> </a:t>
          </a:r>
          <a:r>
            <a:rPr lang="en-US" dirty="0" err="1" smtClean="0">
              <a:latin typeface="NewsGoth Cn BT" pitchFamily="34" charset="0"/>
            </a:rPr>
            <a:t>sumber</a:t>
          </a:r>
          <a:r>
            <a:rPr lang="en-US" dirty="0" smtClean="0">
              <a:latin typeface="NewsGoth Cn BT" pitchFamily="34" charset="0"/>
            </a:rPr>
            <a:t> yang </a:t>
          </a:r>
          <a:r>
            <a:rPr lang="en-US" dirty="0" err="1" smtClean="0">
              <a:latin typeface="NewsGoth Cn BT" pitchFamily="34" charset="0"/>
            </a:rPr>
            <a:t>sebenarnya</a:t>
          </a:r>
          <a:r>
            <a:rPr lang="en-US" dirty="0" smtClean="0">
              <a:latin typeface="NewsGoth Cn BT" pitchFamily="34" charset="0"/>
            </a:rPr>
            <a:t>.</a:t>
          </a:r>
          <a:endParaRPr lang="id-ID" dirty="0"/>
        </a:p>
      </dgm:t>
    </dgm:pt>
    <dgm:pt modelId="{FDF5C3D2-642D-4277-B0FE-88F6198002E9}" type="parTrans" cxnId="{FBC5A91F-36CE-4CB5-914B-411194F42D66}">
      <dgm:prSet/>
      <dgm:spPr/>
      <dgm:t>
        <a:bodyPr/>
        <a:lstStyle/>
        <a:p>
          <a:endParaRPr lang="id-ID"/>
        </a:p>
      </dgm:t>
    </dgm:pt>
    <dgm:pt modelId="{D8CF0677-6FAA-4530-82F6-DBF388BFA81C}" type="sibTrans" cxnId="{FBC5A91F-36CE-4CB5-914B-411194F42D66}">
      <dgm:prSet/>
      <dgm:spPr/>
      <dgm:t>
        <a:bodyPr/>
        <a:lstStyle/>
        <a:p>
          <a:endParaRPr lang="id-ID"/>
        </a:p>
      </dgm:t>
    </dgm:pt>
    <dgm:pt modelId="{5516997D-28D7-4D2C-AF76-D820D3DF2BD7}" type="pres">
      <dgm:prSet presAssocID="{04F28BF6-A9EF-4693-AC59-DCD7C741D317}" presName="Name0" presStyleCnt="0">
        <dgm:presLayoutVars>
          <dgm:dir/>
          <dgm:animLvl val="lvl"/>
          <dgm:resizeHandles val="exact"/>
        </dgm:presLayoutVars>
      </dgm:prSet>
      <dgm:spPr/>
      <dgm:t>
        <a:bodyPr/>
        <a:lstStyle/>
        <a:p>
          <a:endParaRPr lang="id-ID"/>
        </a:p>
      </dgm:t>
    </dgm:pt>
    <dgm:pt modelId="{1C272677-0E58-499D-8D0F-B7D08D36161E}" type="pres">
      <dgm:prSet presAssocID="{09C6FD99-4374-41D7-B5B8-578EB5B9047B}" presName="linNode" presStyleCnt="0"/>
      <dgm:spPr/>
    </dgm:pt>
    <dgm:pt modelId="{96E68651-23A6-4C0D-8F3A-18B4B407EDF9}" type="pres">
      <dgm:prSet presAssocID="{09C6FD99-4374-41D7-B5B8-578EB5B9047B}" presName="parentText" presStyleLbl="node1" presStyleIdx="0" presStyleCnt="3">
        <dgm:presLayoutVars>
          <dgm:chMax val="1"/>
          <dgm:bulletEnabled val="1"/>
        </dgm:presLayoutVars>
      </dgm:prSet>
      <dgm:spPr/>
      <dgm:t>
        <a:bodyPr/>
        <a:lstStyle/>
        <a:p>
          <a:endParaRPr lang="id-ID"/>
        </a:p>
      </dgm:t>
    </dgm:pt>
    <dgm:pt modelId="{676D0F64-66DF-493B-BD1F-791A1C947314}" type="pres">
      <dgm:prSet presAssocID="{09C6FD99-4374-41D7-B5B8-578EB5B9047B}" presName="descendantText" presStyleLbl="alignAccFollowNode1" presStyleIdx="0" presStyleCnt="3">
        <dgm:presLayoutVars>
          <dgm:bulletEnabled val="1"/>
        </dgm:presLayoutVars>
      </dgm:prSet>
      <dgm:spPr/>
      <dgm:t>
        <a:bodyPr/>
        <a:lstStyle/>
        <a:p>
          <a:endParaRPr lang="id-ID"/>
        </a:p>
      </dgm:t>
    </dgm:pt>
    <dgm:pt modelId="{E9AC6A3E-E3E7-4A3D-B939-8A5CE656B6AA}" type="pres">
      <dgm:prSet presAssocID="{DDD836A8-2A55-465C-B356-C1E69A6197BD}" presName="sp" presStyleCnt="0"/>
      <dgm:spPr/>
    </dgm:pt>
    <dgm:pt modelId="{8FC6CBC6-29E5-4992-8BED-0027BDA0C177}" type="pres">
      <dgm:prSet presAssocID="{BD5B850E-E89A-42F9-9024-1CD474CDDEEA}" presName="linNode" presStyleCnt="0"/>
      <dgm:spPr/>
    </dgm:pt>
    <dgm:pt modelId="{9364E859-F06C-44D9-BD34-12E3612538A5}" type="pres">
      <dgm:prSet presAssocID="{BD5B850E-E89A-42F9-9024-1CD474CDDEEA}" presName="parentText" presStyleLbl="node1" presStyleIdx="1" presStyleCnt="3">
        <dgm:presLayoutVars>
          <dgm:chMax val="1"/>
          <dgm:bulletEnabled val="1"/>
        </dgm:presLayoutVars>
      </dgm:prSet>
      <dgm:spPr/>
      <dgm:t>
        <a:bodyPr/>
        <a:lstStyle/>
        <a:p>
          <a:endParaRPr lang="id-ID"/>
        </a:p>
      </dgm:t>
    </dgm:pt>
    <dgm:pt modelId="{3B50CC6B-100C-4EE2-B777-FD805053362A}" type="pres">
      <dgm:prSet presAssocID="{BD5B850E-E89A-42F9-9024-1CD474CDDEEA}" presName="descendantText" presStyleLbl="alignAccFollowNode1" presStyleIdx="1" presStyleCnt="3">
        <dgm:presLayoutVars>
          <dgm:bulletEnabled val="1"/>
        </dgm:presLayoutVars>
      </dgm:prSet>
      <dgm:spPr/>
      <dgm:t>
        <a:bodyPr/>
        <a:lstStyle/>
        <a:p>
          <a:endParaRPr lang="id-ID"/>
        </a:p>
      </dgm:t>
    </dgm:pt>
    <dgm:pt modelId="{F505A261-6463-43A9-8587-85645CE31A7F}" type="pres">
      <dgm:prSet presAssocID="{2C1C7F0A-07C9-4E2F-90E6-0733E9E40497}" presName="sp" presStyleCnt="0"/>
      <dgm:spPr/>
    </dgm:pt>
    <dgm:pt modelId="{4428124B-BFD4-4A8B-B675-D1924945B94A}" type="pres">
      <dgm:prSet presAssocID="{B3FBCDA3-0146-4547-92FD-CD7080C6AB6B}" presName="linNode" presStyleCnt="0"/>
      <dgm:spPr/>
    </dgm:pt>
    <dgm:pt modelId="{1C9E7861-63C9-464D-8F81-DEFCA9799F3B}" type="pres">
      <dgm:prSet presAssocID="{B3FBCDA3-0146-4547-92FD-CD7080C6AB6B}" presName="parentText" presStyleLbl="node1" presStyleIdx="2" presStyleCnt="3">
        <dgm:presLayoutVars>
          <dgm:chMax val="1"/>
          <dgm:bulletEnabled val="1"/>
        </dgm:presLayoutVars>
      </dgm:prSet>
      <dgm:spPr/>
      <dgm:t>
        <a:bodyPr/>
        <a:lstStyle/>
        <a:p>
          <a:endParaRPr lang="id-ID"/>
        </a:p>
      </dgm:t>
    </dgm:pt>
    <dgm:pt modelId="{E147D49C-37F8-4D74-8BA7-3A6F1C054452}" type="pres">
      <dgm:prSet presAssocID="{B3FBCDA3-0146-4547-92FD-CD7080C6AB6B}" presName="descendantText" presStyleLbl="alignAccFollowNode1" presStyleIdx="2" presStyleCnt="3">
        <dgm:presLayoutVars>
          <dgm:bulletEnabled val="1"/>
        </dgm:presLayoutVars>
      </dgm:prSet>
      <dgm:spPr/>
      <dgm:t>
        <a:bodyPr/>
        <a:lstStyle/>
        <a:p>
          <a:endParaRPr lang="id-ID"/>
        </a:p>
      </dgm:t>
    </dgm:pt>
  </dgm:ptLst>
  <dgm:cxnLst>
    <dgm:cxn modelId="{EB6C8905-D3A7-4B4C-8F27-8EFB50AB7163}" srcId="{BD5B850E-E89A-42F9-9024-1CD474CDDEEA}" destId="{159D651A-A305-4A01-91C1-6B9B30FB9098}" srcOrd="0" destOrd="0" parTransId="{C598AEC0-A935-4CE4-BD18-973E94AB43CD}" sibTransId="{63C551C2-9D2F-4D63-9827-A7F423B13BC4}"/>
    <dgm:cxn modelId="{70D9CC62-B379-4F7B-84FB-1F124B2CA6C1}" type="presOf" srcId="{E4BD2D4A-CDD7-49D3-BA10-A04A7D3A35A3}" destId="{676D0F64-66DF-493B-BD1F-791A1C947314}" srcOrd="0" destOrd="0" presId="urn:microsoft.com/office/officeart/2005/8/layout/vList5"/>
    <dgm:cxn modelId="{D0D7A576-DBB7-47B1-B83E-882435ECFB52}" type="presOf" srcId="{159D651A-A305-4A01-91C1-6B9B30FB9098}" destId="{3B50CC6B-100C-4EE2-B777-FD805053362A}" srcOrd="0" destOrd="0" presId="urn:microsoft.com/office/officeart/2005/8/layout/vList5"/>
    <dgm:cxn modelId="{FBC5A91F-36CE-4CB5-914B-411194F42D66}" srcId="{B3FBCDA3-0146-4547-92FD-CD7080C6AB6B}" destId="{42061FF9-1CB5-460B-8E53-DC9D2330D5A4}" srcOrd="0" destOrd="0" parTransId="{FDF5C3D2-642D-4277-B0FE-88F6198002E9}" sibTransId="{D8CF0677-6FAA-4530-82F6-DBF388BFA81C}"/>
    <dgm:cxn modelId="{A4FC99F6-4F40-4EED-8CD8-4A865BB9C3ED}" srcId="{04F28BF6-A9EF-4693-AC59-DCD7C741D317}" destId="{09C6FD99-4374-41D7-B5B8-578EB5B9047B}" srcOrd="0" destOrd="0" parTransId="{D3FB7943-67AD-4C46-8058-CA8214D6BB63}" sibTransId="{DDD836A8-2A55-465C-B356-C1E69A6197BD}"/>
    <dgm:cxn modelId="{0CF70D11-EC3B-4D5C-9DFB-C27B28DAA014}" type="presOf" srcId="{BD5B850E-E89A-42F9-9024-1CD474CDDEEA}" destId="{9364E859-F06C-44D9-BD34-12E3612538A5}" srcOrd="0" destOrd="0" presId="urn:microsoft.com/office/officeart/2005/8/layout/vList5"/>
    <dgm:cxn modelId="{349ECF5D-8BD0-4DE2-8975-AE9E673CC3DE}" type="presOf" srcId="{04F28BF6-A9EF-4693-AC59-DCD7C741D317}" destId="{5516997D-28D7-4D2C-AF76-D820D3DF2BD7}" srcOrd="0" destOrd="0" presId="urn:microsoft.com/office/officeart/2005/8/layout/vList5"/>
    <dgm:cxn modelId="{05E99C86-F824-42F7-9E49-7B7A161AE352}" type="presOf" srcId="{42061FF9-1CB5-460B-8E53-DC9D2330D5A4}" destId="{E147D49C-37F8-4D74-8BA7-3A6F1C054452}" srcOrd="0" destOrd="0" presId="urn:microsoft.com/office/officeart/2005/8/layout/vList5"/>
    <dgm:cxn modelId="{3C931A6A-F6D8-4842-AB4E-5CE51D6EB69C}" srcId="{04F28BF6-A9EF-4693-AC59-DCD7C741D317}" destId="{B3FBCDA3-0146-4547-92FD-CD7080C6AB6B}" srcOrd="2" destOrd="0" parTransId="{D0571B27-F0C2-4BF9-BD6D-F9019419C7E4}" sibTransId="{9AC6719B-9EFA-456E-9EE1-FB41C3CBC390}"/>
    <dgm:cxn modelId="{9757F181-F3A7-4439-A494-577D3279FBAF}" type="presOf" srcId="{09C6FD99-4374-41D7-B5B8-578EB5B9047B}" destId="{96E68651-23A6-4C0D-8F3A-18B4B407EDF9}" srcOrd="0" destOrd="0" presId="urn:microsoft.com/office/officeart/2005/8/layout/vList5"/>
    <dgm:cxn modelId="{F67C3E80-F881-45C8-BD89-8FB2826FBA50}" srcId="{04F28BF6-A9EF-4693-AC59-DCD7C741D317}" destId="{BD5B850E-E89A-42F9-9024-1CD474CDDEEA}" srcOrd="1" destOrd="0" parTransId="{20192321-3C26-406F-82B3-08AB50BA6015}" sibTransId="{2C1C7F0A-07C9-4E2F-90E6-0733E9E40497}"/>
    <dgm:cxn modelId="{9A3CF86C-2038-426B-BD82-CD9F615E59FE}" srcId="{09C6FD99-4374-41D7-B5B8-578EB5B9047B}" destId="{E4BD2D4A-CDD7-49D3-BA10-A04A7D3A35A3}" srcOrd="0" destOrd="0" parTransId="{6C9833AC-2AA9-4407-A628-53F2A4E887A7}" sibTransId="{2664F69B-6347-4D63-AA5B-AF8D4530A876}"/>
    <dgm:cxn modelId="{4255D636-8FB0-4B47-864B-AA11BD7712E8}" type="presOf" srcId="{B3FBCDA3-0146-4547-92FD-CD7080C6AB6B}" destId="{1C9E7861-63C9-464D-8F81-DEFCA9799F3B}" srcOrd="0" destOrd="0" presId="urn:microsoft.com/office/officeart/2005/8/layout/vList5"/>
    <dgm:cxn modelId="{42079A78-71CE-4AB7-B1EF-BC89702FE44C}" type="presParOf" srcId="{5516997D-28D7-4D2C-AF76-D820D3DF2BD7}" destId="{1C272677-0E58-499D-8D0F-B7D08D36161E}" srcOrd="0" destOrd="0" presId="urn:microsoft.com/office/officeart/2005/8/layout/vList5"/>
    <dgm:cxn modelId="{81FF3A87-C2B3-4F3E-92BC-1EF2F2123F7B}" type="presParOf" srcId="{1C272677-0E58-499D-8D0F-B7D08D36161E}" destId="{96E68651-23A6-4C0D-8F3A-18B4B407EDF9}" srcOrd="0" destOrd="0" presId="urn:microsoft.com/office/officeart/2005/8/layout/vList5"/>
    <dgm:cxn modelId="{84FFB79A-B5E5-47D2-8A99-8EDEB5D6FC9F}" type="presParOf" srcId="{1C272677-0E58-499D-8D0F-B7D08D36161E}" destId="{676D0F64-66DF-493B-BD1F-791A1C947314}" srcOrd="1" destOrd="0" presId="urn:microsoft.com/office/officeart/2005/8/layout/vList5"/>
    <dgm:cxn modelId="{2515CD65-5E0C-4942-AC83-DB4B72CACF03}" type="presParOf" srcId="{5516997D-28D7-4D2C-AF76-D820D3DF2BD7}" destId="{E9AC6A3E-E3E7-4A3D-B939-8A5CE656B6AA}" srcOrd="1" destOrd="0" presId="urn:microsoft.com/office/officeart/2005/8/layout/vList5"/>
    <dgm:cxn modelId="{B6A8B4BB-A256-4BF2-9A38-4A58E969BD31}" type="presParOf" srcId="{5516997D-28D7-4D2C-AF76-D820D3DF2BD7}" destId="{8FC6CBC6-29E5-4992-8BED-0027BDA0C177}" srcOrd="2" destOrd="0" presId="urn:microsoft.com/office/officeart/2005/8/layout/vList5"/>
    <dgm:cxn modelId="{026025A2-500A-4727-B1DE-B9A45CFB5E4B}" type="presParOf" srcId="{8FC6CBC6-29E5-4992-8BED-0027BDA0C177}" destId="{9364E859-F06C-44D9-BD34-12E3612538A5}" srcOrd="0" destOrd="0" presId="urn:microsoft.com/office/officeart/2005/8/layout/vList5"/>
    <dgm:cxn modelId="{FB82A0FF-7345-4A36-BF6F-3167C8340F06}" type="presParOf" srcId="{8FC6CBC6-29E5-4992-8BED-0027BDA0C177}" destId="{3B50CC6B-100C-4EE2-B777-FD805053362A}" srcOrd="1" destOrd="0" presId="urn:microsoft.com/office/officeart/2005/8/layout/vList5"/>
    <dgm:cxn modelId="{0B076462-4BAF-4811-A640-BA961EF7C93D}" type="presParOf" srcId="{5516997D-28D7-4D2C-AF76-D820D3DF2BD7}" destId="{F505A261-6463-43A9-8587-85645CE31A7F}" srcOrd="3" destOrd="0" presId="urn:microsoft.com/office/officeart/2005/8/layout/vList5"/>
    <dgm:cxn modelId="{AA8E2ACE-6509-431B-8366-D5CFA8A5FC54}" type="presParOf" srcId="{5516997D-28D7-4D2C-AF76-D820D3DF2BD7}" destId="{4428124B-BFD4-4A8B-B675-D1924945B94A}" srcOrd="4" destOrd="0" presId="urn:microsoft.com/office/officeart/2005/8/layout/vList5"/>
    <dgm:cxn modelId="{D886FEC4-342E-4233-AFDD-5BD4C3F19870}" type="presParOf" srcId="{4428124B-BFD4-4A8B-B675-D1924945B94A}" destId="{1C9E7861-63C9-464D-8F81-DEFCA9799F3B}" srcOrd="0" destOrd="0" presId="urn:microsoft.com/office/officeart/2005/8/layout/vList5"/>
    <dgm:cxn modelId="{845F2F45-A493-4B6D-BB16-8A3F98A6B410}" type="presParOf" srcId="{4428124B-BFD4-4A8B-B675-D1924945B94A}" destId="{E147D49C-37F8-4D74-8BA7-3A6F1C05445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F28BF6-A9EF-4693-AC59-DCD7C741D317}" type="doc">
      <dgm:prSet loTypeId="urn:microsoft.com/office/officeart/2005/8/layout/vList5" loCatId="list" qsTypeId="urn:microsoft.com/office/officeart/2005/8/quickstyle/3d1" qsCatId="3D" csTypeId="urn:microsoft.com/office/officeart/2005/8/colors/colorful2" csCatId="colorful" phldr="1"/>
      <dgm:spPr/>
      <dgm:t>
        <a:bodyPr/>
        <a:lstStyle/>
        <a:p>
          <a:endParaRPr lang="id-ID"/>
        </a:p>
      </dgm:t>
    </dgm:pt>
    <dgm:pt modelId="{09C6FD99-4374-41D7-B5B8-578EB5B9047B}">
      <dgm:prSet phldrT="[Text]"/>
      <dgm:spPr/>
      <dgm:t>
        <a:bodyPr/>
        <a:lstStyle/>
        <a:p>
          <a:r>
            <a:rPr lang="en-US" dirty="0" err="1" smtClean="0">
              <a:latin typeface="NewsGoth Cn BT" pitchFamily="34" charset="0"/>
            </a:rPr>
            <a:t>struktur</a:t>
          </a:r>
          <a:r>
            <a:rPr lang="en-US" dirty="0" smtClean="0">
              <a:latin typeface="NewsGoth Cn BT" pitchFamily="34" charset="0"/>
            </a:rPr>
            <a:t> </a:t>
          </a:r>
          <a:r>
            <a:rPr lang="en-US" dirty="0" err="1" smtClean="0">
              <a:latin typeface="NewsGoth Cn BT" pitchFamily="34" charset="0"/>
            </a:rPr>
            <a:t>sumber</a:t>
          </a:r>
          <a:endParaRPr lang="id-ID" dirty="0"/>
        </a:p>
      </dgm:t>
    </dgm:pt>
    <dgm:pt modelId="{D3FB7943-67AD-4C46-8058-CA8214D6BB63}" type="parTrans" cxnId="{A4FC99F6-4F40-4EED-8CD8-4A865BB9C3ED}">
      <dgm:prSet/>
      <dgm:spPr/>
      <dgm:t>
        <a:bodyPr/>
        <a:lstStyle/>
        <a:p>
          <a:endParaRPr lang="id-ID"/>
        </a:p>
      </dgm:t>
    </dgm:pt>
    <dgm:pt modelId="{DDD836A8-2A55-465C-B356-C1E69A6197BD}" type="sibTrans" cxnId="{A4FC99F6-4F40-4EED-8CD8-4A865BB9C3ED}">
      <dgm:prSet/>
      <dgm:spPr/>
      <dgm:t>
        <a:bodyPr/>
        <a:lstStyle/>
        <a:p>
          <a:endParaRPr lang="id-ID"/>
        </a:p>
      </dgm:t>
    </dgm:pt>
    <dgm:pt modelId="{E4BD2D4A-CDD7-49D3-BA10-A04A7D3A35A3}">
      <dgm:prSet phldrT="[Text]"/>
      <dgm:spPr/>
      <dgm:t>
        <a:bodyPr/>
        <a:lstStyle/>
        <a:p>
          <a:r>
            <a:rPr lang="en-US" dirty="0" err="1" smtClean="0">
              <a:latin typeface="NewsGoth Cn BT" pitchFamily="34" charset="0"/>
            </a:rPr>
            <a:t>penyalinan</a:t>
          </a:r>
          <a:r>
            <a:rPr lang="en-US" dirty="0" smtClean="0">
              <a:latin typeface="NewsGoth Cn BT" pitchFamily="34" charset="0"/>
            </a:rPr>
            <a:t>/</a:t>
          </a:r>
          <a:r>
            <a:rPr lang="en-US" dirty="0" err="1" smtClean="0">
              <a:latin typeface="NewsGoth Cn BT" pitchFamily="34" charset="0"/>
            </a:rPr>
            <a:t>penjiplakan</a:t>
          </a:r>
          <a:r>
            <a:rPr lang="en-US" dirty="0" smtClean="0">
              <a:latin typeface="NewsGoth Cn BT" pitchFamily="34" charset="0"/>
            </a:rPr>
            <a:t> </a:t>
          </a:r>
          <a:r>
            <a:rPr lang="en-US" dirty="0" err="1" smtClean="0">
              <a:latin typeface="NewsGoth Cn BT" pitchFamily="34" charset="0"/>
            </a:rPr>
            <a:t>struktur</a:t>
          </a:r>
          <a:r>
            <a:rPr lang="en-US" dirty="0" smtClean="0">
              <a:latin typeface="NewsGoth Cn BT" pitchFamily="34" charset="0"/>
            </a:rPr>
            <a:t> </a:t>
          </a:r>
          <a:r>
            <a:rPr lang="en-US" dirty="0" err="1" smtClean="0">
              <a:latin typeface="NewsGoth Cn BT" pitchFamily="34" charset="0"/>
            </a:rPr>
            <a:t>suatu</a:t>
          </a:r>
          <a:r>
            <a:rPr lang="en-US" dirty="0" smtClean="0">
              <a:latin typeface="NewsGoth Cn BT" pitchFamily="34" charset="0"/>
            </a:rPr>
            <a:t> argument </a:t>
          </a:r>
          <a:r>
            <a:rPr lang="en-US" dirty="0" err="1" smtClean="0">
              <a:latin typeface="NewsGoth Cn BT" pitchFamily="34" charset="0"/>
            </a:rPr>
            <a:t>dari</a:t>
          </a:r>
          <a:r>
            <a:rPr lang="en-US" dirty="0" smtClean="0">
              <a:latin typeface="NewsGoth Cn BT" pitchFamily="34" charset="0"/>
            </a:rPr>
            <a:t> </a:t>
          </a:r>
          <a:r>
            <a:rPr lang="en-US" dirty="0" err="1" smtClean="0">
              <a:latin typeface="NewsGoth Cn BT" pitchFamily="34" charset="0"/>
            </a:rPr>
            <a:t>sebuah</a:t>
          </a:r>
          <a:r>
            <a:rPr lang="en-US" dirty="0" smtClean="0">
              <a:latin typeface="NewsGoth Cn BT" pitchFamily="34" charset="0"/>
            </a:rPr>
            <a:t> </a:t>
          </a:r>
          <a:r>
            <a:rPr lang="en-US" dirty="0" err="1" smtClean="0">
              <a:latin typeface="NewsGoth Cn BT" pitchFamily="34" charset="0"/>
            </a:rPr>
            <a:t>sumber</a:t>
          </a:r>
          <a:r>
            <a:rPr lang="en-US" dirty="0" smtClean="0">
              <a:latin typeface="NewsGoth Cn BT" pitchFamily="34" charset="0"/>
            </a:rPr>
            <a:t>.</a:t>
          </a:r>
          <a:endParaRPr lang="id-ID" dirty="0"/>
        </a:p>
      </dgm:t>
    </dgm:pt>
    <dgm:pt modelId="{6C9833AC-2AA9-4407-A628-53F2A4E887A7}" type="parTrans" cxnId="{9A3CF86C-2038-426B-BD82-CD9F615E59FE}">
      <dgm:prSet/>
      <dgm:spPr/>
      <dgm:t>
        <a:bodyPr/>
        <a:lstStyle/>
        <a:p>
          <a:endParaRPr lang="id-ID"/>
        </a:p>
      </dgm:t>
    </dgm:pt>
    <dgm:pt modelId="{2664F69B-6347-4D63-AA5B-AF8D4530A876}" type="sibTrans" cxnId="{9A3CF86C-2038-426B-BD82-CD9F615E59FE}">
      <dgm:prSet/>
      <dgm:spPr/>
      <dgm:t>
        <a:bodyPr/>
        <a:lstStyle/>
        <a:p>
          <a:endParaRPr lang="id-ID"/>
        </a:p>
      </dgm:t>
    </dgm:pt>
    <dgm:pt modelId="{BD5B850E-E89A-42F9-9024-1CD474CDDEEA}">
      <dgm:prSet phldrT="[Text]"/>
      <dgm:spPr/>
      <dgm:t>
        <a:bodyPr/>
        <a:lstStyle/>
        <a:p>
          <a:r>
            <a:rPr lang="id-ID" dirty="0" smtClean="0"/>
            <a:t>ide</a:t>
          </a:r>
          <a:endParaRPr lang="id-ID" dirty="0"/>
        </a:p>
      </dgm:t>
    </dgm:pt>
    <dgm:pt modelId="{20192321-3C26-406F-82B3-08AB50BA6015}" type="parTrans" cxnId="{F67C3E80-F881-45C8-BD89-8FB2826FBA50}">
      <dgm:prSet/>
      <dgm:spPr/>
      <dgm:t>
        <a:bodyPr/>
        <a:lstStyle/>
        <a:p>
          <a:endParaRPr lang="id-ID"/>
        </a:p>
      </dgm:t>
    </dgm:pt>
    <dgm:pt modelId="{2C1C7F0A-07C9-4E2F-90E6-0733E9E40497}" type="sibTrans" cxnId="{F67C3E80-F881-45C8-BD89-8FB2826FBA50}">
      <dgm:prSet/>
      <dgm:spPr/>
      <dgm:t>
        <a:bodyPr/>
        <a:lstStyle/>
        <a:p>
          <a:endParaRPr lang="id-ID"/>
        </a:p>
      </dgm:t>
    </dgm:pt>
    <dgm:pt modelId="{159D651A-A305-4A01-91C1-6B9B30FB9098}">
      <dgm:prSet phldrT="[Text]"/>
      <dgm:spPr/>
      <dgm:t>
        <a:bodyPr/>
        <a:lstStyle/>
        <a:p>
          <a:r>
            <a:rPr lang="en-US" dirty="0" err="1" smtClean="0">
              <a:latin typeface="NewsGoth Cn BT" pitchFamily="34" charset="0"/>
            </a:rPr>
            <a:t>penggunaan</a:t>
          </a:r>
          <a:r>
            <a:rPr lang="en-US" dirty="0" smtClean="0">
              <a:latin typeface="NewsGoth Cn BT" pitchFamily="34" charset="0"/>
            </a:rPr>
            <a:t> </a:t>
          </a:r>
          <a:r>
            <a:rPr lang="en-US" dirty="0" err="1" smtClean="0">
              <a:latin typeface="NewsGoth Cn BT" pitchFamily="34" charset="0"/>
            </a:rPr>
            <a:t>ulang</a:t>
          </a:r>
          <a:r>
            <a:rPr lang="en-US" dirty="0" smtClean="0">
              <a:latin typeface="NewsGoth Cn BT" pitchFamily="34" charset="0"/>
            </a:rPr>
            <a:t> </a:t>
          </a:r>
          <a:r>
            <a:rPr lang="en-US" dirty="0" err="1" smtClean="0">
              <a:latin typeface="NewsGoth Cn BT" pitchFamily="34" charset="0"/>
            </a:rPr>
            <a:t>suatu</a:t>
          </a:r>
          <a:r>
            <a:rPr lang="en-US" dirty="0" smtClean="0">
              <a:latin typeface="NewsGoth Cn BT" pitchFamily="34" charset="0"/>
            </a:rPr>
            <a:t> </a:t>
          </a:r>
          <a:r>
            <a:rPr lang="en-US" dirty="0" err="1" smtClean="0">
              <a:latin typeface="NewsGoth Cn BT" pitchFamily="34" charset="0"/>
            </a:rPr>
            <a:t>gagasan</a:t>
          </a:r>
          <a:r>
            <a:rPr lang="en-US" dirty="0" smtClean="0">
              <a:latin typeface="NewsGoth Cn BT" pitchFamily="34" charset="0"/>
            </a:rPr>
            <a:t>/</a:t>
          </a:r>
          <a:r>
            <a:rPr lang="en-US" dirty="0" err="1" smtClean="0">
              <a:latin typeface="NewsGoth Cn BT" pitchFamily="34" charset="0"/>
            </a:rPr>
            <a:t>pemikiran</a:t>
          </a:r>
          <a:r>
            <a:rPr lang="en-US" dirty="0" smtClean="0">
              <a:latin typeface="NewsGoth Cn BT" pitchFamily="34" charset="0"/>
            </a:rPr>
            <a:t> </a:t>
          </a:r>
          <a:r>
            <a:rPr lang="en-US" dirty="0" err="1" smtClean="0">
              <a:latin typeface="NewsGoth Cn BT" pitchFamily="34" charset="0"/>
            </a:rPr>
            <a:t>asli</a:t>
          </a:r>
          <a:r>
            <a:rPr lang="en-US" dirty="0" smtClean="0">
              <a:latin typeface="NewsGoth Cn BT" pitchFamily="34" charset="0"/>
            </a:rPr>
            <a:t> </a:t>
          </a:r>
          <a:r>
            <a:rPr lang="en-US" dirty="0" err="1" smtClean="0">
              <a:latin typeface="NewsGoth Cn BT" pitchFamily="34" charset="0"/>
            </a:rPr>
            <a:t>dari</a:t>
          </a:r>
          <a:r>
            <a:rPr lang="en-US" dirty="0" smtClean="0">
              <a:latin typeface="NewsGoth Cn BT" pitchFamily="34" charset="0"/>
            </a:rPr>
            <a:t> </a:t>
          </a:r>
          <a:r>
            <a:rPr lang="en-US" dirty="0" err="1" smtClean="0">
              <a:latin typeface="NewsGoth Cn BT" pitchFamily="34" charset="0"/>
            </a:rPr>
            <a:t>sebuah</a:t>
          </a:r>
          <a:r>
            <a:rPr lang="en-US" dirty="0" smtClean="0">
              <a:latin typeface="NewsGoth Cn BT" pitchFamily="34" charset="0"/>
            </a:rPr>
            <a:t> </a:t>
          </a:r>
          <a:r>
            <a:rPr lang="en-US" dirty="0" err="1" smtClean="0">
              <a:latin typeface="NewsGoth Cn BT" pitchFamily="34" charset="0"/>
            </a:rPr>
            <a:t>sumber</a:t>
          </a:r>
          <a:r>
            <a:rPr lang="en-US" dirty="0" smtClean="0">
              <a:latin typeface="NewsGoth Cn BT" pitchFamily="34" charset="0"/>
            </a:rPr>
            <a:t> </a:t>
          </a:r>
          <a:r>
            <a:rPr lang="en-US" dirty="0" err="1" smtClean="0">
              <a:latin typeface="NewsGoth Cn BT" pitchFamily="34" charset="0"/>
            </a:rPr>
            <a:t>teks</a:t>
          </a:r>
          <a:r>
            <a:rPr lang="en-US" dirty="0" smtClean="0">
              <a:latin typeface="NewsGoth Cn BT" pitchFamily="34" charset="0"/>
            </a:rPr>
            <a:t> </a:t>
          </a:r>
          <a:r>
            <a:rPr lang="en-US" dirty="0" err="1" smtClean="0">
              <a:latin typeface="NewsGoth Cn BT" pitchFamily="34" charset="0"/>
            </a:rPr>
            <a:t>tanpa</a:t>
          </a:r>
          <a:r>
            <a:rPr lang="en-US" dirty="0" smtClean="0">
              <a:latin typeface="NewsGoth Cn BT" pitchFamily="34" charset="0"/>
            </a:rPr>
            <a:t> </a:t>
          </a:r>
          <a:r>
            <a:rPr lang="en-US" dirty="0" err="1" smtClean="0">
              <a:latin typeface="NewsGoth Cn BT" pitchFamily="34" charset="0"/>
            </a:rPr>
            <a:t>bergantung</a:t>
          </a:r>
          <a:r>
            <a:rPr lang="en-US" dirty="0" smtClean="0">
              <a:latin typeface="NewsGoth Cn BT" pitchFamily="34" charset="0"/>
            </a:rPr>
            <a:t> </a:t>
          </a:r>
          <a:r>
            <a:rPr lang="en-US" dirty="0" err="1" smtClean="0">
              <a:latin typeface="NewsGoth Cn BT" pitchFamily="34" charset="0"/>
            </a:rPr>
            <a:t>bentuk</a:t>
          </a:r>
          <a:r>
            <a:rPr lang="en-US" dirty="0" smtClean="0">
              <a:latin typeface="NewsGoth Cn BT" pitchFamily="34" charset="0"/>
            </a:rPr>
            <a:t> </a:t>
          </a:r>
          <a:r>
            <a:rPr lang="en-US" dirty="0" err="1" smtClean="0">
              <a:latin typeface="NewsGoth Cn BT" pitchFamily="34" charset="0"/>
            </a:rPr>
            <a:t>teks</a:t>
          </a:r>
          <a:r>
            <a:rPr lang="en-US" dirty="0" smtClean="0">
              <a:latin typeface="NewsGoth Cn BT" pitchFamily="34" charset="0"/>
            </a:rPr>
            <a:t> </a:t>
          </a:r>
          <a:r>
            <a:rPr lang="en-US" dirty="0" err="1" smtClean="0">
              <a:latin typeface="NewsGoth Cn BT" pitchFamily="34" charset="0"/>
            </a:rPr>
            <a:t>sumber</a:t>
          </a:r>
          <a:r>
            <a:rPr lang="en-US" dirty="0" smtClean="0">
              <a:latin typeface="NewsGoth Cn BT" pitchFamily="34" charset="0"/>
            </a:rPr>
            <a:t>.</a:t>
          </a:r>
          <a:endParaRPr lang="id-ID" dirty="0"/>
        </a:p>
      </dgm:t>
    </dgm:pt>
    <dgm:pt modelId="{C598AEC0-A935-4CE4-BD18-973E94AB43CD}" type="parTrans" cxnId="{EB6C8905-D3A7-4B4C-8F27-8EFB50AB7163}">
      <dgm:prSet/>
      <dgm:spPr/>
      <dgm:t>
        <a:bodyPr/>
        <a:lstStyle/>
        <a:p>
          <a:endParaRPr lang="id-ID"/>
        </a:p>
      </dgm:t>
    </dgm:pt>
    <dgm:pt modelId="{63C551C2-9D2F-4D63-9827-A7F423B13BC4}" type="sibTrans" cxnId="{EB6C8905-D3A7-4B4C-8F27-8EFB50AB7163}">
      <dgm:prSet/>
      <dgm:spPr/>
      <dgm:t>
        <a:bodyPr/>
        <a:lstStyle/>
        <a:p>
          <a:endParaRPr lang="id-ID"/>
        </a:p>
      </dgm:t>
    </dgm:pt>
    <dgm:pt modelId="{B3FBCDA3-0146-4547-92FD-CD7080C6AB6B}">
      <dgm:prSet phldrT="[Text]"/>
      <dgm:spPr/>
      <dgm:t>
        <a:bodyPr/>
        <a:lstStyle/>
        <a:p>
          <a:r>
            <a:rPr lang="en-US" i="1" dirty="0" smtClean="0">
              <a:latin typeface="NewsGoth Cn BT" pitchFamily="34" charset="0"/>
            </a:rPr>
            <a:t>authorship</a:t>
          </a:r>
          <a:endParaRPr lang="id-ID" dirty="0"/>
        </a:p>
      </dgm:t>
    </dgm:pt>
    <dgm:pt modelId="{D0571B27-F0C2-4BF9-BD6D-F9019419C7E4}" type="parTrans" cxnId="{3C931A6A-F6D8-4842-AB4E-5CE51D6EB69C}">
      <dgm:prSet/>
      <dgm:spPr/>
      <dgm:t>
        <a:bodyPr/>
        <a:lstStyle/>
        <a:p>
          <a:endParaRPr lang="id-ID"/>
        </a:p>
      </dgm:t>
    </dgm:pt>
    <dgm:pt modelId="{9AC6719B-9EFA-456E-9EE1-FB41C3CBC390}" type="sibTrans" cxnId="{3C931A6A-F6D8-4842-AB4E-5CE51D6EB69C}">
      <dgm:prSet/>
      <dgm:spPr/>
      <dgm:t>
        <a:bodyPr/>
        <a:lstStyle/>
        <a:p>
          <a:endParaRPr lang="id-ID"/>
        </a:p>
      </dgm:t>
    </dgm:pt>
    <dgm:pt modelId="{42061FF9-1CB5-460B-8E53-DC9D2330D5A4}">
      <dgm:prSet phldrT="[Text]"/>
      <dgm:spPr/>
      <dgm:t>
        <a:bodyPr/>
        <a:lstStyle/>
        <a:p>
          <a:r>
            <a:rPr lang="en-US" dirty="0" err="1" smtClean="0">
              <a:latin typeface="NewsGoth Cn BT" pitchFamily="34" charset="0"/>
            </a:rPr>
            <a:t>pembubuhan</a:t>
          </a:r>
          <a:r>
            <a:rPr lang="en-US" dirty="0" smtClean="0">
              <a:latin typeface="NewsGoth Cn BT" pitchFamily="34" charset="0"/>
            </a:rPr>
            <a:t> </a:t>
          </a:r>
          <a:r>
            <a:rPr lang="en-US" dirty="0" err="1" smtClean="0">
              <a:latin typeface="NewsGoth Cn BT" pitchFamily="34" charset="0"/>
            </a:rPr>
            <a:t>nama</a:t>
          </a:r>
          <a:r>
            <a:rPr lang="en-US" dirty="0" smtClean="0">
              <a:latin typeface="NewsGoth Cn BT" pitchFamily="34" charset="0"/>
            </a:rPr>
            <a:t> </a:t>
          </a:r>
          <a:r>
            <a:rPr lang="en-US" dirty="0" err="1" smtClean="0">
              <a:latin typeface="NewsGoth Cn BT" pitchFamily="34" charset="0"/>
            </a:rPr>
            <a:t>sendiri</a:t>
          </a:r>
          <a:r>
            <a:rPr lang="en-US" dirty="0" smtClean="0">
              <a:latin typeface="NewsGoth Cn BT" pitchFamily="34" charset="0"/>
            </a:rPr>
            <a:t> </a:t>
          </a:r>
          <a:r>
            <a:rPr lang="en-US" dirty="0" err="1" smtClean="0">
              <a:latin typeface="NewsGoth Cn BT" pitchFamily="34" charset="0"/>
            </a:rPr>
            <a:t>secara</a:t>
          </a:r>
          <a:r>
            <a:rPr lang="en-US" dirty="0" smtClean="0">
              <a:latin typeface="NewsGoth Cn BT" pitchFamily="34" charset="0"/>
            </a:rPr>
            <a:t> </a:t>
          </a:r>
          <a:r>
            <a:rPr lang="en-US" dirty="0" err="1" smtClean="0">
              <a:latin typeface="NewsGoth Cn BT" pitchFamily="34" charset="0"/>
            </a:rPr>
            <a:t>langsung</a:t>
          </a:r>
          <a:r>
            <a:rPr lang="en-US" dirty="0" smtClean="0">
              <a:latin typeface="NewsGoth Cn BT" pitchFamily="34" charset="0"/>
            </a:rPr>
            <a:t> </a:t>
          </a:r>
          <a:r>
            <a:rPr lang="en-US" dirty="0" err="1" smtClean="0">
              <a:latin typeface="NewsGoth Cn BT" pitchFamily="34" charset="0"/>
            </a:rPr>
            <a:t>pada</a:t>
          </a:r>
          <a:r>
            <a:rPr lang="en-US" dirty="0" smtClean="0">
              <a:latin typeface="NewsGoth Cn BT" pitchFamily="34" charset="0"/>
            </a:rPr>
            <a:t> </a:t>
          </a:r>
          <a:r>
            <a:rPr lang="en-US" dirty="0" err="1" smtClean="0">
              <a:latin typeface="NewsGoth Cn BT" pitchFamily="34" charset="0"/>
            </a:rPr>
            <a:t>hasil</a:t>
          </a:r>
          <a:r>
            <a:rPr lang="en-US" dirty="0" smtClean="0">
              <a:latin typeface="NewsGoth Cn BT" pitchFamily="34" charset="0"/>
            </a:rPr>
            <a:t> </a:t>
          </a:r>
          <a:r>
            <a:rPr lang="en-US" dirty="0" err="1" smtClean="0">
              <a:latin typeface="NewsGoth Cn BT" pitchFamily="34" charset="0"/>
            </a:rPr>
            <a:t>karya</a:t>
          </a:r>
          <a:r>
            <a:rPr lang="en-US" dirty="0" smtClean="0">
              <a:latin typeface="NewsGoth Cn BT" pitchFamily="34" charset="0"/>
            </a:rPr>
            <a:t> orang lain.</a:t>
          </a:r>
          <a:endParaRPr lang="id-ID" dirty="0"/>
        </a:p>
      </dgm:t>
    </dgm:pt>
    <dgm:pt modelId="{FDF5C3D2-642D-4277-B0FE-88F6198002E9}" type="parTrans" cxnId="{FBC5A91F-36CE-4CB5-914B-411194F42D66}">
      <dgm:prSet/>
      <dgm:spPr/>
      <dgm:t>
        <a:bodyPr/>
        <a:lstStyle/>
        <a:p>
          <a:endParaRPr lang="id-ID"/>
        </a:p>
      </dgm:t>
    </dgm:pt>
    <dgm:pt modelId="{D8CF0677-6FAA-4530-82F6-DBF388BFA81C}" type="sibTrans" cxnId="{FBC5A91F-36CE-4CB5-914B-411194F42D66}">
      <dgm:prSet/>
      <dgm:spPr/>
      <dgm:t>
        <a:bodyPr/>
        <a:lstStyle/>
        <a:p>
          <a:endParaRPr lang="id-ID"/>
        </a:p>
      </dgm:t>
    </dgm:pt>
    <dgm:pt modelId="{5516997D-28D7-4D2C-AF76-D820D3DF2BD7}" type="pres">
      <dgm:prSet presAssocID="{04F28BF6-A9EF-4693-AC59-DCD7C741D317}" presName="Name0" presStyleCnt="0">
        <dgm:presLayoutVars>
          <dgm:dir/>
          <dgm:animLvl val="lvl"/>
          <dgm:resizeHandles val="exact"/>
        </dgm:presLayoutVars>
      </dgm:prSet>
      <dgm:spPr/>
      <dgm:t>
        <a:bodyPr/>
        <a:lstStyle/>
        <a:p>
          <a:endParaRPr lang="id-ID"/>
        </a:p>
      </dgm:t>
    </dgm:pt>
    <dgm:pt modelId="{1C272677-0E58-499D-8D0F-B7D08D36161E}" type="pres">
      <dgm:prSet presAssocID="{09C6FD99-4374-41D7-B5B8-578EB5B9047B}" presName="linNode" presStyleCnt="0"/>
      <dgm:spPr/>
    </dgm:pt>
    <dgm:pt modelId="{96E68651-23A6-4C0D-8F3A-18B4B407EDF9}" type="pres">
      <dgm:prSet presAssocID="{09C6FD99-4374-41D7-B5B8-578EB5B9047B}" presName="parentText" presStyleLbl="node1" presStyleIdx="0" presStyleCnt="3">
        <dgm:presLayoutVars>
          <dgm:chMax val="1"/>
          <dgm:bulletEnabled val="1"/>
        </dgm:presLayoutVars>
      </dgm:prSet>
      <dgm:spPr/>
      <dgm:t>
        <a:bodyPr/>
        <a:lstStyle/>
        <a:p>
          <a:endParaRPr lang="id-ID"/>
        </a:p>
      </dgm:t>
    </dgm:pt>
    <dgm:pt modelId="{676D0F64-66DF-493B-BD1F-791A1C947314}" type="pres">
      <dgm:prSet presAssocID="{09C6FD99-4374-41D7-B5B8-578EB5B9047B}" presName="descendantText" presStyleLbl="alignAccFollowNode1" presStyleIdx="0" presStyleCnt="3">
        <dgm:presLayoutVars>
          <dgm:bulletEnabled val="1"/>
        </dgm:presLayoutVars>
      </dgm:prSet>
      <dgm:spPr/>
      <dgm:t>
        <a:bodyPr/>
        <a:lstStyle/>
        <a:p>
          <a:endParaRPr lang="id-ID"/>
        </a:p>
      </dgm:t>
    </dgm:pt>
    <dgm:pt modelId="{E9AC6A3E-E3E7-4A3D-B939-8A5CE656B6AA}" type="pres">
      <dgm:prSet presAssocID="{DDD836A8-2A55-465C-B356-C1E69A6197BD}" presName="sp" presStyleCnt="0"/>
      <dgm:spPr/>
    </dgm:pt>
    <dgm:pt modelId="{8FC6CBC6-29E5-4992-8BED-0027BDA0C177}" type="pres">
      <dgm:prSet presAssocID="{BD5B850E-E89A-42F9-9024-1CD474CDDEEA}" presName="linNode" presStyleCnt="0"/>
      <dgm:spPr/>
    </dgm:pt>
    <dgm:pt modelId="{9364E859-F06C-44D9-BD34-12E3612538A5}" type="pres">
      <dgm:prSet presAssocID="{BD5B850E-E89A-42F9-9024-1CD474CDDEEA}" presName="parentText" presStyleLbl="node1" presStyleIdx="1" presStyleCnt="3">
        <dgm:presLayoutVars>
          <dgm:chMax val="1"/>
          <dgm:bulletEnabled val="1"/>
        </dgm:presLayoutVars>
      </dgm:prSet>
      <dgm:spPr/>
      <dgm:t>
        <a:bodyPr/>
        <a:lstStyle/>
        <a:p>
          <a:endParaRPr lang="id-ID"/>
        </a:p>
      </dgm:t>
    </dgm:pt>
    <dgm:pt modelId="{3B50CC6B-100C-4EE2-B777-FD805053362A}" type="pres">
      <dgm:prSet presAssocID="{BD5B850E-E89A-42F9-9024-1CD474CDDEEA}" presName="descendantText" presStyleLbl="alignAccFollowNode1" presStyleIdx="1" presStyleCnt="3">
        <dgm:presLayoutVars>
          <dgm:bulletEnabled val="1"/>
        </dgm:presLayoutVars>
      </dgm:prSet>
      <dgm:spPr/>
      <dgm:t>
        <a:bodyPr/>
        <a:lstStyle/>
        <a:p>
          <a:endParaRPr lang="id-ID"/>
        </a:p>
      </dgm:t>
    </dgm:pt>
    <dgm:pt modelId="{F505A261-6463-43A9-8587-85645CE31A7F}" type="pres">
      <dgm:prSet presAssocID="{2C1C7F0A-07C9-4E2F-90E6-0733E9E40497}" presName="sp" presStyleCnt="0"/>
      <dgm:spPr/>
    </dgm:pt>
    <dgm:pt modelId="{4428124B-BFD4-4A8B-B675-D1924945B94A}" type="pres">
      <dgm:prSet presAssocID="{B3FBCDA3-0146-4547-92FD-CD7080C6AB6B}" presName="linNode" presStyleCnt="0"/>
      <dgm:spPr/>
    </dgm:pt>
    <dgm:pt modelId="{1C9E7861-63C9-464D-8F81-DEFCA9799F3B}" type="pres">
      <dgm:prSet presAssocID="{B3FBCDA3-0146-4547-92FD-CD7080C6AB6B}" presName="parentText" presStyleLbl="node1" presStyleIdx="2" presStyleCnt="3">
        <dgm:presLayoutVars>
          <dgm:chMax val="1"/>
          <dgm:bulletEnabled val="1"/>
        </dgm:presLayoutVars>
      </dgm:prSet>
      <dgm:spPr/>
      <dgm:t>
        <a:bodyPr/>
        <a:lstStyle/>
        <a:p>
          <a:endParaRPr lang="id-ID"/>
        </a:p>
      </dgm:t>
    </dgm:pt>
    <dgm:pt modelId="{E147D49C-37F8-4D74-8BA7-3A6F1C054452}" type="pres">
      <dgm:prSet presAssocID="{B3FBCDA3-0146-4547-92FD-CD7080C6AB6B}" presName="descendantText" presStyleLbl="alignAccFollowNode1" presStyleIdx="2" presStyleCnt="3">
        <dgm:presLayoutVars>
          <dgm:bulletEnabled val="1"/>
        </dgm:presLayoutVars>
      </dgm:prSet>
      <dgm:spPr/>
      <dgm:t>
        <a:bodyPr/>
        <a:lstStyle/>
        <a:p>
          <a:endParaRPr lang="id-ID"/>
        </a:p>
      </dgm:t>
    </dgm:pt>
  </dgm:ptLst>
  <dgm:cxnLst>
    <dgm:cxn modelId="{EB6C8905-D3A7-4B4C-8F27-8EFB50AB7163}" srcId="{BD5B850E-E89A-42F9-9024-1CD474CDDEEA}" destId="{159D651A-A305-4A01-91C1-6B9B30FB9098}" srcOrd="0" destOrd="0" parTransId="{C598AEC0-A935-4CE4-BD18-973E94AB43CD}" sibTransId="{63C551C2-9D2F-4D63-9827-A7F423B13BC4}"/>
    <dgm:cxn modelId="{61D81DEE-D2BC-4631-A702-33C05A05C23B}" type="presOf" srcId="{B3FBCDA3-0146-4547-92FD-CD7080C6AB6B}" destId="{1C9E7861-63C9-464D-8F81-DEFCA9799F3B}" srcOrd="0" destOrd="0" presId="urn:microsoft.com/office/officeart/2005/8/layout/vList5"/>
    <dgm:cxn modelId="{97E64FCE-E0F8-4E38-80D5-D878206BA3B1}" type="presOf" srcId="{BD5B850E-E89A-42F9-9024-1CD474CDDEEA}" destId="{9364E859-F06C-44D9-BD34-12E3612538A5}" srcOrd="0" destOrd="0" presId="urn:microsoft.com/office/officeart/2005/8/layout/vList5"/>
    <dgm:cxn modelId="{C0BE12BA-9878-47A9-A5AF-3ADB8AAEA531}" type="presOf" srcId="{09C6FD99-4374-41D7-B5B8-578EB5B9047B}" destId="{96E68651-23A6-4C0D-8F3A-18B4B407EDF9}" srcOrd="0" destOrd="0" presId="urn:microsoft.com/office/officeart/2005/8/layout/vList5"/>
    <dgm:cxn modelId="{5890E3AC-3071-479C-82DD-D98EBADB9455}" type="presOf" srcId="{159D651A-A305-4A01-91C1-6B9B30FB9098}" destId="{3B50CC6B-100C-4EE2-B777-FD805053362A}" srcOrd="0" destOrd="0" presId="urn:microsoft.com/office/officeart/2005/8/layout/vList5"/>
    <dgm:cxn modelId="{FBC5A91F-36CE-4CB5-914B-411194F42D66}" srcId="{B3FBCDA3-0146-4547-92FD-CD7080C6AB6B}" destId="{42061FF9-1CB5-460B-8E53-DC9D2330D5A4}" srcOrd="0" destOrd="0" parTransId="{FDF5C3D2-642D-4277-B0FE-88F6198002E9}" sibTransId="{D8CF0677-6FAA-4530-82F6-DBF388BFA81C}"/>
    <dgm:cxn modelId="{A4FC99F6-4F40-4EED-8CD8-4A865BB9C3ED}" srcId="{04F28BF6-A9EF-4693-AC59-DCD7C741D317}" destId="{09C6FD99-4374-41D7-B5B8-578EB5B9047B}" srcOrd="0" destOrd="0" parTransId="{D3FB7943-67AD-4C46-8058-CA8214D6BB63}" sibTransId="{DDD836A8-2A55-465C-B356-C1E69A6197BD}"/>
    <dgm:cxn modelId="{B86CE465-4E04-44B8-BB49-7FFD6AE307AD}" type="presOf" srcId="{E4BD2D4A-CDD7-49D3-BA10-A04A7D3A35A3}" destId="{676D0F64-66DF-493B-BD1F-791A1C947314}" srcOrd="0" destOrd="0" presId="urn:microsoft.com/office/officeart/2005/8/layout/vList5"/>
    <dgm:cxn modelId="{230A8DF9-0EE2-40A7-B9F7-442A8160E367}" type="presOf" srcId="{04F28BF6-A9EF-4693-AC59-DCD7C741D317}" destId="{5516997D-28D7-4D2C-AF76-D820D3DF2BD7}" srcOrd="0" destOrd="0" presId="urn:microsoft.com/office/officeart/2005/8/layout/vList5"/>
    <dgm:cxn modelId="{3C931A6A-F6D8-4842-AB4E-5CE51D6EB69C}" srcId="{04F28BF6-A9EF-4693-AC59-DCD7C741D317}" destId="{B3FBCDA3-0146-4547-92FD-CD7080C6AB6B}" srcOrd="2" destOrd="0" parTransId="{D0571B27-F0C2-4BF9-BD6D-F9019419C7E4}" sibTransId="{9AC6719B-9EFA-456E-9EE1-FB41C3CBC390}"/>
    <dgm:cxn modelId="{A41C0D3A-C7D6-489D-825E-D0C8733C41A2}" type="presOf" srcId="{42061FF9-1CB5-460B-8E53-DC9D2330D5A4}" destId="{E147D49C-37F8-4D74-8BA7-3A6F1C054452}" srcOrd="0" destOrd="0" presId="urn:microsoft.com/office/officeart/2005/8/layout/vList5"/>
    <dgm:cxn modelId="{F67C3E80-F881-45C8-BD89-8FB2826FBA50}" srcId="{04F28BF6-A9EF-4693-AC59-DCD7C741D317}" destId="{BD5B850E-E89A-42F9-9024-1CD474CDDEEA}" srcOrd="1" destOrd="0" parTransId="{20192321-3C26-406F-82B3-08AB50BA6015}" sibTransId="{2C1C7F0A-07C9-4E2F-90E6-0733E9E40497}"/>
    <dgm:cxn modelId="{9A3CF86C-2038-426B-BD82-CD9F615E59FE}" srcId="{09C6FD99-4374-41D7-B5B8-578EB5B9047B}" destId="{E4BD2D4A-CDD7-49D3-BA10-A04A7D3A35A3}" srcOrd="0" destOrd="0" parTransId="{6C9833AC-2AA9-4407-A628-53F2A4E887A7}" sibTransId="{2664F69B-6347-4D63-AA5B-AF8D4530A876}"/>
    <dgm:cxn modelId="{D6A8C5D1-B8C2-457C-8488-C3A6CE04E6F8}" type="presParOf" srcId="{5516997D-28D7-4D2C-AF76-D820D3DF2BD7}" destId="{1C272677-0E58-499D-8D0F-B7D08D36161E}" srcOrd="0" destOrd="0" presId="urn:microsoft.com/office/officeart/2005/8/layout/vList5"/>
    <dgm:cxn modelId="{835AE914-5AC6-4566-B6C4-A98C3FDD6B7D}" type="presParOf" srcId="{1C272677-0E58-499D-8D0F-B7D08D36161E}" destId="{96E68651-23A6-4C0D-8F3A-18B4B407EDF9}" srcOrd="0" destOrd="0" presId="urn:microsoft.com/office/officeart/2005/8/layout/vList5"/>
    <dgm:cxn modelId="{9DE244F1-64F8-4E3A-97C5-20D72F431535}" type="presParOf" srcId="{1C272677-0E58-499D-8D0F-B7D08D36161E}" destId="{676D0F64-66DF-493B-BD1F-791A1C947314}" srcOrd="1" destOrd="0" presId="urn:microsoft.com/office/officeart/2005/8/layout/vList5"/>
    <dgm:cxn modelId="{45D89C7E-703B-4570-B917-1C15EF85E036}" type="presParOf" srcId="{5516997D-28D7-4D2C-AF76-D820D3DF2BD7}" destId="{E9AC6A3E-E3E7-4A3D-B939-8A5CE656B6AA}" srcOrd="1" destOrd="0" presId="urn:microsoft.com/office/officeart/2005/8/layout/vList5"/>
    <dgm:cxn modelId="{81D7AA85-47DC-40AF-8153-27BB5573477B}" type="presParOf" srcId="{5516997D-28D7-4D2C-AF76-D820D3DF2BD7}" destId="{8FC6CBC6-29E5-4992-8BED-0027BDA0C177}" srcOrd="2" destOrd="0" presId="urn:microsoft.com/office/officeart/2005/8/layout/vList5"/>
    <dgm:cxn modelId="{ADBED053-9E73-415A-A741-6E58FC8B63B4}" type="presParOf" srcId="{8FC6CBC6-29E5-4992-8BED-0027BDA0C177}" destId="{9364E859-F06C-44D9-BD34-12E3612538A5}" srcOrd="0" destOrd="0" presId="urn:microsoft.com/office/officeart/2005/8/layout/vList5"/>
    <dgm:cxn modelId="{414D8D30-686B-4192-85B7-27C3BD85209B}" type="presParOf" srcId="{8FC6CBC6-29E5-4992-8BED-0027BDA0C177}" destId="{3B50CC6B-100C-4EE2-B777-FD805053362A}" srcOrd="1" destOrd="0" presId="urn:microsoft.com/office/officeart/2005/8/layout/vList5"/>
    <dgm:cxn modelId="{2C7E6AD5-DFE6-42B7-BADB-EA54A3C46BC6}" type="presParOf" srcId="{5516997D-28D7-4D2C-AF76-D820D3DF2BD7}" destId="{F505A261-6463-43A9-8587-85645CE31A7F}" srcOrd="3" destOrd="0" presId="urn:microsoft.com/office/officeart/2005/8/layout/vList5"/>
    <dgm:cxn modelId="{2A3D6135-79BB-42DE-A590-17682CFD19B1}" type="presParOf" srcId="{5516997D-28D7-4D2C-AF76-D820D3DF2BD7}" destId="{4428124B-BFD4-4A8B-B675-D1924945B94A}" srcOrd="4" destOrd="0" presId="urn:microsoft.com/office/officeart/2005/8/layout/vList5"/>
    <dgm:cxn modelId="{EB3739A9-F701-4480-9607-94A587378902}" type="presParOf" srcId="{4428124B-BFD4-4A8B-B675-D1924945B94A}" destId="{1C9E7861-63C9-464D-8F81-DEFCA9799F3B}" srcOrd="0" destOrd="0" presId="urn:microsoft.com/office/officeart/2005/8/layout/vList5"/>
    <dgm:cxn modelId="{519F214D-0012-43C2-B5CF-D2228B672EA0}" type="presParOf" srcId="{4428124B-BFD4-4A8B-B675-D1924945B94A}" destId="{E147D49C-37F8-4D74-8BA7-3A6F1C05445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E5C42B0-3BDA-4F95-A1F2-76A4FDF53DF3}" type="doc">
      <dgm:prSet loTypeId="urn:microsoft.com/office/officeart/2005/8/layout/chevron2" loCatId="process" qsTypeId="urn:microsoft.com/office/officeart/2005/8/quickstyle/simple3" qsCatId="simple" csTypeId="urn:microsoft.com/office/officeart/2005/8/colors/colorful5" csCatId="colorful" phldr="1"/>
      <dgm:spPr/>
      <dgm:t>
        <a:bodyPr/>
        <a:lstStyle/>
        <a:p>
          <a:endParaRPr lang="id-ID"/>
        </a:p>
      </dgm:t>
    </dgm:pt>
    <dgm:pt modelId="{988A03CB-B4AD-4DE8-AEAF-882FFAB9A20A}">
      <dgm:prSet phldrT="[Text]"/>
      <dgm:spPr/>
      <dgm:t>
        <a:bodyPr/>
        <a:lstStyle/>
        <a:p>
          <a:r>
            <a:rPr lang="id-ID" dirty="0" smtClean="0"/>
            <a:t>1</a:t>
          </a:r>
          <a:endParaRPr lang="id-ID" dirty="0"/>
        </a:p>
      </dgm:t>
    </dgm:pt>
    <dgm:pt modelId="{7D0072B8-7EC4-4D41-9EE7-E4ED5F6293F8}" type="parTrans" cxnId="{5F37F6B1-8A8B-42A2-B981-9FE0F08CF58B}">
      <dgm:prSet/>
      <dgm:spPr/>
      <dgm:t>
        <a:bodyPr/>
        <a:lstStyle/>
        <a:p>
          <a:endParaRPr lang="id-ID"/>
        </a:p>
      </dgm:t>
    </dgm:pt>
    <dgm:pt modelId="{82391C52-A3DE-45B4-BF01-FAE8294A3DDC}" type="sibTrans" cxnId="{5F37F6B1-8A8B-42A2-B981-9FE0F08CF58B}">
      <dgm:prSet/>
      <dgm:spPr/>
      <dgm:t>
        <a:bodyPr/>
        <a:lstStyle/>
        <a:p>
          <a:endParaRPr lang="id-ID"/>
        </a:p>
      </dgm:t>
    </dgm:pt>
    <dgm:pt modelId="{2D25745B-1942-4024-8E4C-097D9F8D6251}">
      <dgm:prSet phldrT="[Text]"/>
      <dgm:spPr/>
      <dgm:t>
        <a:bodyPr/>
        <a:lstStyle/>
        <a:p>
          <a:r>
            <a:rPr lang="en-GB" smtClean="0"/>
            <a:t>Selalu catat sumber yang dipakai termasuk nomor halamannya</a:t>
          </a:r>
          <a:endParaRPr lang="id-ID" dirty="0"/>
        </a:p>
      </dgm:t>
    </dgm:pt>
    <dgm:pt modelId="{B8815654-78BC-4727-9849-D86489E98B09}" type="parTrans" cxnId="{97AC6EED-9A71-46CB-AF32-11D628995116}">
      <dgm:prSet/>
      <dgm:spPr/>
      <dgm:t>
        <a:bodyPr/>
        <a:lstStyle/>
        <a:p>
          <a:endParaRPr lang="id-ID"/>
        </a:p>
      </dgm:t>
    </dgm:pt>
    <dgm:pt modelId="{D68EE191-0254-4ED2-849C-8085F41CF9C2}" type="sibTrans" cxnId="{97AC6EED-9A71-46CB-AF32-11D628995116}">
      <dgm:prSet/>
      <dgm:spPr/>
      <dgm:t>
        <a:bodyPr/>
        <a:lstStyle/>
        <a:p>
          <a:endParaRPr lang="id-ID"/>
        </a:p>
      </dgm:t>
    </dgm:pt>
    <dgm:pt modelId="{34EAB58F-FED7-4BE1-9F81-F7730A623CB2}">
      <dgm:prSet phldrT="[Text]"/>
      <dgm:spPr/>
      <dgm:t>
        <a:bodyPr/>
        <a:lstStyle/>
        <a:p>
          <a:r>
            <a:rPr lang="id-ID" dirty="0" smtClean="0"/>
            <a:t>2</a:t>
          </a:r>
          <a:endParaRPr lang="id-ID" dirty="0"/>
        </a:p>
      </dgm:t>
    </dgm:pt>
    <dgm:pt modelId="{33C6665A-C83E-4EF7-BC4D-2040C76729DB}" type="parTrans" cxnId="{319D554E-3BC8-4272-BC1C-1D15F882647E}">
      <dgm:prSet/>
      <dgm:spPr/>
      <dgm:t>
        <a:bodyPr/>
        <a:lstStyle/>
        <a:p>
          <a:endParaRPr lang="id-ID"/>
        </a:p>
      </dgm:t>
    </dgm:pt>
    <dgm:pt modelId="{A9DFDC77-B911-4B66-994F-AAD9AA2788A3}" type="sibTrans" cxnId="{319D554E-3BC8-4272-BC1C-1D15F882647E}">
      <dgm:prSet/>
      <dgm:spPr/>
      <dgm:t>
        <a:bodyPr/>
        <a:lstStyle/>
        <a:p>
          <a:endParaRPr lang="id-ID"/>
        </a:p>
      </dgm:t>
    </dgm:pt>
    <dgm:pt modelId="{53CDBD3B-B0D6-4949-BB3F-2F91A360A13F}">
      <dgm:prSet phldrT="[Text]"/>
      <dgm:spPr/>
      <dgm:t>
        <a:bodyPr/>
        <a:lstStyle/>
        <a:p>
          <a:r>
            <a:rPr lang="en-GB" dirty="0" err="1" smtClean="0"/>
            <a:t>Selalu</a:t>
          </a:r>
          <a:r>
            <a:rPr lang="en-GB" dirty="0" smtClean="0"/>
            <a:t> </a:t>
          </a:r>
          <a:r>
            <a:rPr lang="en-GB" dirty="0" err="1" smtClean="0"/>
            <a:t>gunakan</a:t>
          </a:r>
          <a:r>
            <a:rPr lang="en-GB" dirty="0" smtClean="0"/>
            <a:t> </a:t>
          </a:r>
          <a:r>
            <a:rPr lang="en-GB" dirty="0" err="1" smtClean="0"/>
            <a:t>teknik</a:t>
          </a:r>
          <a:r>
            <a:rPr lang="en-GB" dirty="0" smtClean="0"/>
            <a:t> </a:t>
          </a:r>
          <a:r>
            <a:rPr lang="en-GB" dirty="0" err="1" smtClean="0"/>
            <a:t>pengutipan</a:t>
          </a:r>
          <a:r>
            <a:rPr lang="en-GB" dirty="0" smtClean="0"/>
            <a:t> yang </a:t>
          </a:r>
          <a:r>
            <a:rPr lang="en-GB" dirty="0" err="1" smtClean="0"/>
            <a:t>benar</a:t>
          </a:r>
          <a:r>
            <a:rPr lang="en-GB" dirty="0" smtClean="0"/>
            <a:t>.</a:t>
          </a:r>
          <a:endParaRPr lang="id-ID" dirty="0"/>
        </a:p>
      </dgm:t>
    </dgm:pt>
    <dgm:pt modelId="{AA3ABCE9-4341-44A1-9041-CEC27162230C}" type="parTrans" cxnId="{A4A05213-9D3B-46D7-8705-3F3E5FEB084C}">
      <dgm:prSet/>
      <dgm:spPr/>
      <dgm:t>
        <a:bodyPr/>
        <a:lstStyle/>
        <a:p>
          <a:endParaRPr lang="id-ID"/>
        </a:p>
      </dgm:t>
    </dgm:pt>
    <dgm:pt modelId="{9922FA23-2596-47E7-B558-6CF40684584E}" type="sibTrans" cxnId="{A4A05213-9D3B-46D7-8705-3F3E5FEB084C}">
      <dgm:prSet/>
      <dgm:spPr/>
      <dgm:t>
        <a:bodyPr/>
        <a:lstStyle/>
        <a:p>
          <a:endParaRPr lang="id-ID"/>
        </a:p>
      </dgm:t>
    </dgm:pt>
    <dgm:pt modelId="{8D304ECB-381A-4157-BA44-F7F1649838DB}">
      <dgm:prSet phldrT="[Text]"/>
      <dgm:spPr/>
      <dgm:t>
        <a:bodyPr/>
        <a:lstStyle/>
        <a:p>
          <a:r>
            <a:rPr lang="id-ID" dirty="0" smtClean="0"/>
            <a:t>3</a:t>
          </a:r>
          <a:endParaRPr lang="id-ID" dirty="0"/>
        </a:p>
      </dgm:t>
    </dgm:pt>
    <dgm:pt modelId="{252C7E2C-5929-4EDC-B62F-BF207ECF8EDB}" type="parTrans" cxnId="{452A20D1-CE5A-419E-8544-02ED28BEC030}">
      <dgm:prSet/>
      <dgm:spPr/>
      <dgm:t>
        <a:bodyPr/>
        <a:lstStyle/>
        <a:p>
          <a:endParaRPr lang="id-ID"/>
        </a:p>
      </dgm:t>
    </dgm:pt>
    <dgm:pt modelId="{93196376-1835-4A08-88A9-A028233CC913}" type="sibTrans" cxnId="{452A20D1-CE5A-419E-8544-02ED28BEC030}">
      <dgm:prSet/>
      <dgm:spPr/>
      <dgm:t>
        <a:bodyPr/>
        <a:lstStyle/>
        <a:p>
          <a:endParaRPr lang="id-ID"/>
        </a:p>
      </dgm:t>
    </dgm:pt>
    <dgm:pt modelId="{F56D944C-1ABE-426E-BCF8-223431AF6691}">
      <dgm:prSet phldrT="[Text]"/>
      <dgm:spPr/>
      <dgm:t>
        <a:bodyPr/>
        <a:lstStyle/>
        <a:p>
          <a:r>
            <a:rPr lang="en-GB" dirty="0" err="1" smtClean="0"/>
            <a:t>Tulisan</a:t>
          </a:r>
          <a:r>
            <a:rPr lang="en-GB" dirty="0" smtClean="0"/>
            <a:t> yang lain (</a:t>
          </a:r>
          <a:r>
            <a:rPr lang="en-GB" i="1" dirty="0" smtClean="0"/>
            <a:t>general writing</a:t>
          </a:r>
          <a:r>
            <a:rPr lang="en-GB" dirty="0" smtClean="0"/>
            <a:t>), yang </a:t>
          </a:r>
          <a:r>
            <a:rPr lang="en-GB" dirty="0" err="1" smtClean="0"/>
            <a:t>tidak</a:t>
          </a:r>
          <a:r>
            <a:rPr lang="en-GB" dirty="0" smtClean="0"/>
            <a:t> </a:t>
          </a:r>
          <a:r>
            <a:rPr lang="en-GB" dirty="0" err="1" smtClean="0"/>
            <a:t>memerlukan</a:t>
          </a:r>
          <a:r>
            <a:rPr lang="en-GB" dirty="0" smtClean="0"/>
            <a:t> </a:t>
          </a:r>
          <a:r>
            <a:rPr lang="en-GB" dirty="0" err="1" smtClean="0"/>
            <a:t>sumber</a:t>
          </a:r>
          <a:r>
            <a:rPr lang="en-GB" dirty="0" smtClean="0"/>
            <a:t> HARUS </a:t>
          </a:r>
          <a:r>
            <a:rPr lang="en-GB" dirty="0" err="1" smtClean="0"/>
            <a:t>merupakan</a:t>
          </a:r>
          <a:r>
            <a:rPr lang="en-GB" dirty="0" smtClean="0"/>
            <a:t> </a:t>
          </a:r>
          <a:r>
            <a:rPr lang="en-GB" dirty="0" err="1" smtClean="0"/>
            <a:t>tulisan</a:t>
          </a:r>
          <a:r>
            <a:rPr lang="en-GB" dirty="0" smtClean="0"/>
            <a:t> </a:t>
          </a:r>
          <a:r>
            <a:rPr lang="en-GB" dirty="0" err="1" smtClean="0"/>
            <a:t>kita</a:t>
          </a:r>
          <a:r>
            <a:rPr lang="en-GB" dirty="0" smtClean="0"/>
            <a:t> </a:t>
          </a:r>
          <a:r>
            <a:rPr lang="en-GB" dirty="0" err="1" smtClean="0"/>
            <a:t>sendiri</a:t>
          </a:r>
          <a:r>
            <a:rPr lang="en-GB" dirty="0" smtClean="0"/>
            <a:t>.</a:t>
          </a:r>
          <a:endParaRPr lang="id-ID" dirty="0"/>
        </a:p>
      </dgm:t>
    </dgm:pt>
    <dgm:pt modelId="{061BB33A-6AE2-40CD-B404-945829FD2164}" type="parTrans" cxnId="{59FEC7D2-4B12-4218-B08C-1EFEF4F00AE0}">
      <dgm:prSet/>
      <dgm:spPr/>
      <dgm:t>
        <a:bodyPr/>
        <a:lstStyle/>
        <a:p>
          <a:endParaRPr lang="id-ID"/>
        </a:p>
      </dgm:t>
    </dgm:pt>
    <dgm:pt modelId="{8E0FA7F7-24EF-4871-8749-FAA866717978}" type="sibTrans" cxnId="{59FEC7D2-4B12-4218-B08C-1EFEF4F00AE0}">
      <dgm:prSet/>
      <dgm:spPr/>
      <dgm:t>
        <a:bodyPr/>
        <a:lstStyle/>
        <a:p>
          <a:endParaRPr lang="id-ID"/>
        </a:p>
      </dgm:t>
    </dgm:pt>
    <dgm:pt modelId="{3A6612DE-28EC-4F93-9BFC-68AF68677E6B}">
      <dgm:prSet phldrT="[Text]"/>
      <dgm:spPr/>
      <dgm:t>
        <a:bodyPr/>
        <a:lstStyle/>
        <a:p>
          <a:r>
            <a:rPr lang="id-ID" dirty="0" smtClean="0"/>
            <a:t>4</a:t>
          </a:r>
          <a:endParaRPr lang="id-ID" dirty="0"/>
        </a:p>
      </dgm:t>
    </dgm:pt>
    <dgm:pt modelId="{2F4BD712-06BB-41AD-90F1-F9B6C4180C61}" type="parTrans" cxnId="{5D578300-D508-48A9-A8B6-0323B18D032C}">
      <dgm:prSet/>
      <dgm:spPr/>
      <dgm:t>
        <a:bodyPr/>
        <a:lstStyle/>
        <a:p>
          <a:endParaRPr lang="id-ID"/>
        </a:p>
      </dgm:t>
    </dgm:pt>
    <dgm:pt modelId="{B88053D5-8383-4B29-90BF-A9E27E31F821}" type="sibTrans" cxnId="{5D578300-D508-48A9-A8B6-0323B18D032C}">
      <dgm:prSet/>
      <dgm:spPr/>
      <dgm:t>
        <a:bodyPr/>
        <a:lstStyle/>
        <a:p>
          <a:endParaRPr lang="id-ID"/>
        </a:p>
      </dgm:t>
    </dgm:pt>
    <dgm:pt modelId="{A76B1EE4-2A7C-4488-9887-A019F2A51C46}">
      <dgm:prSet/>
      <dgm:spPr/>
      <dgm:t>
        <a:bodyPr/>
        <a:lstStyle/>
        <a:p>
          <a:r>
            <a:rPr lang="en-GB" smtClean="0"/>
            <a:t>Selalu sebutkan sumber untuk data yang kita ambil dari tempat lain (jurnal, majalah, koran, buku dst).</a:t>
          </a:r>
          <a:endParaRPr lang="id-ID"/>
        </a:p>
      </dgm:t>
    </dgm:pt>
    <dgm:pt modelId="{C7532EAB-CFEC-42C6-92A8-220DE2FAFF13}" type="parTrans" cxnId="{09C73637-2477-4667-85C4-C25588CA50AA}">
      <dgm:prSet/>
      <dgm:spPr/>
      <dgm:t>
        <a:bodyPr/>
        <a:lstStyle/>
        <a:p>
          <a:endParaRPr lang="id-ID"/>
        </a:p>
      </dgm:t>
    </dgm:pt>
    <dgm:pt modelId="{42037C0C-38CC-4537-9568-E55C775BC49A}" type="sibTrans" cxnId="{09C73637-2477-4667-85C4-C25588CA50AA}">
      <dgm:prSet/>
      <dgm:spPr/>
      <dgm:t>
        <a:bodyPr/>
        <a:lstStyle/>
        <a:p>
          <a:endParaRPr lang="id-ID"/>
        </a:p>
      </dgm:t>
    </dgm:pt>
    <dgm:pt modelId="{B3C8FE3F-6496-439C-8B5B-CCC84B73BAF1}" type="pres">
      <dgm:prSet presAssocID="{4E5C42B0-3BDA-4F95-A1F2-76A4FDF53DF3}" presName="linearFlow" presStyleCnt="0">
        <dgm:presLayoutVars>
          <dgm:dir/>
          <dgm:animLvl val="lvl"/>
          <dgm:resizeHandles val="exact"/>
        </dgm:presLayoutVars>
      </dgm:prSet>
      <dgm:spPr/>
      <dgm:t>
        <a:bodyPr/>
        <a:lstStyle/>
        <a:p>
          <a:endParaRPr lang="id-ID"/>
        </a:p>
      </dgm:t>
    </dgm:pt>
    <dgm:pt modelId="{908733BB-5DE3-491C-AB97-EB1F0EC365B6}" type="pres">
      <dgm:prSet presAssocID="{988A03CB-B4AD-4DE8-AEAF-882FFAB9A20A}" presName="composite" presStyleCnt="0"/>
      <dgm:spPr/>
    </dgm:pt>
    <dgm:pt modelId="{8A8C13CA-22D3-4312-85CD-082B993B9323}" type="pres">
      <dgm:prSet presAssocID="{988A03CB-B4AD-4DE8-AEAF-882FFAB9A20A}" presName="parentText" presStyleLbl="alignNode1" presStyleIdx="0" presStyleCnt="4">
        <dgm:presLayoutVars>
          <dgm:chMax val="1"/>
          <dgm:bulletEnabled val="1"/>
        </dgm:presLayoutVars>
      </dgm:prSet>
      <dgm:spPr/>
      <dgm:t>
        <a:bodyPr/>
        <a:lstStyle/>
        <a:p>
          <a:endParaRPr lang="id-ID"/>
        </a:p>
      </dgm:t>
    </dgm:pt>
    <dgm:pt modelId="{2E1F484D-1737-4B2C-B5E8-89ABEF436EB1}" type="pres">
      <dgm:prSet presAssocID="{988A03CB-B4AD-4DE8-AEAF-882FFAB9A20A}" presName="descendantText" presStyleLbl="alignAcc1" presStyleIdx="0" presStyleCnt="4">
        <dgm:presLayoutVars>
          <dgm:bulletEnabled val="1"/>
        </dgm:presLayoutVars>
      </dgm:prSet>
      <dgm:spPr/>
      <dgm:t>
        <a:bodyPr/>
        <a:lstStyle/>
        <a:p>
          <a:endParaRPr lang="id-ID"/>
        </a:p>
      </dgm:t>
    </dgm:pt>
    <dgm:pt modelId="{0EDDAF7B-8BCC-4FC2-BDD3-D590C6A8755A}" type="pres">
      <dgm:prSet presAssocID="{82391C52-A3DE-45B4-BF01-FAE8294A3DDC}" presName="sp" presStyleCnt="0"/>
      <dgm:spPr/>
    </dgm:pt>
    <dgm:pt modelId="{A6EE115C-8677-4527-A428-AB091C5950A8}" type="pres">
      <dgm:prSet presAssocID="{34EAB58F-FED7-4BE1-9F81-F7730A623CB2}" presName="composite" presStyleCnt="0"/>
      <dgm:spPr/>
    </dgm:pt>
    <dgm:pt modelId="{4C3882BA-F48A-4102-B588-D5CEE0113EDE}" type="pres">
      <dgm:prSet presAssocID="{34EAB58F-FED7-4BE1-9F81-F7730A623CB2}" presName="parentText" presStyleLbl="alignNode1" presStyleIdx="1" presStyleCnt="4">
        <dgm:presLayoutVars>
          <dgm:chMax val="1"/>
          <dgm:bulletEnabled val="1"/>
        </dgm:presLayoutVars>
      </dgm:prSet>
      <dgm:spPr/>
      <dgm:t>
        <a:bodyPr/>
        <a:lstStyle/>
        <a:p>
          <a:endParaRPr lang="id-ID"/>
        </a:p>
      </dgm:t>
    </dgm:pt>
    <dgm:pt modelId="{CEA68F4B-3BA3-4C2E-96E2-9673F078C504}" type="pres">
      <dgm:prSet presAssocID="{34EAB58F-FED7-4BE1-9F81-F7730A623CB2}" presName="descendantText" presStyleLbl="alignAcc1" presStyleIdx="1" presStyleCnt="4">
        <dgm:presLayoutVars>
          <dgm:bulletEnabled val="1"/>
        </dgm:presLayoutVars>
      </dgm:prSet>
      <dgm:spPr/>
      <dgm:t>
        <a:bodyPr/>
        <a:lstStyle/>
        <a:p>
          <a:endParaRPr lang="id-ID"/>
        </a:p>
      </dgm:t>
    </dgm:pt>
    <dgm:pt modelId="{5E809D18-BF4B-44F9-ACB3-E269605FC147}" type="pres">
      <dgm:prSet presAssocID="{A9DFDC77-B911-4B66-994F-AAD9AA2788A3}" presName="sp" presStyleCnt="0"/>
      <dgm:spPr/>
    </dgm:pt>
    <dgm:pt modelId="{A5C47C12-07D1-4303-B07C-DCD7B42E18F5}" type="pres">
      <dgm:prSet presAssocID="{8D304ECB-381A-4157-BA44-F7F1649838DB}" presName="composite" presStyleCnt="0"/>
      <dgm:spPr/>
    </dgm:pt>
    <dgm:pt modelId="{180DAB4A-82F8-47D2-8234-F9FC28DA7EED}" type="pres">
      <dgm:prSet presAssocID="{8D304ECB-381A-4157-BA44-F7F1649838DB}" presName="parentText" presStyleLbl="alignNode1" presStyleIdx="2" presStyleCnt="4">
        <dgm:presLayoutVars>
          <dgm:chMax val="1"/>
          <dgm:bulletEnabled val="1"/>
        </dgm:presLayoutVars>
      </dgm:prSet>
      <dgm:spPr/>
      <dgm:t>
        <a:bodyPr/>
        <a:lstStyle/>
        <a:p>
          <a:endParaRPr lang="id-ID"/>
        </a:p>
      </dgm:t>
    </dgm:pt>
    <dgm:pt modelId="{8FF737A3-A45B-4079-AA47-0425E1CB0153}" type="pres">
      <dgm:prSet presAssocID="{8D304ECB-381A-4157-BA44-F7F1649838DB}" presName="descendantText" presStyleLbl="alignAcc1" presStyleIdx="2" presStyleCnt="4">
        <dgm:presLayoutVars>
          <dgm:bulletEnabled val="1"/>
        </dgm:presLayoutVars>
      </dgm:prSet>
      <dgm:spPr/>
      <dgm:t>
        <a:bodyPr/>
        <a:lstStyle/>
        <a:p>
          <a:endParaRPr lang="id-ID"/>
        </a:p>
      </dgm:t>
    </dgm:pt>
    <dgm:pt modelId="{EA0F6330-217F-453A-9808-426C4FC613FB}" type="pres">
      <dgm:prSet presAssocID="{93196376-1835-4A08-88A9-A028233CC913}" presName="sp" presStyleCnt="0"/>
      <dgm:spPr/>
    </dgm:pt>
    <dgm:pt modelId="{3DB2F553-368C-4956-83D7-56B46801B7B1}" type="pres">
      <dgm:prSet presAssocID="{3A6612DE-28EC-4F93-9BFC-68AF68677E6B}" presName="composite" presStyleCnt="0"/>
      <dgm:spPr/>
    </dgm:pt>
    <dgm:pt modelId="{F7C3B06E-69D4-4549-B109-6F639CC37B4F}" type="pres">
      <dgm:prSet presAssocID="{3A6612DE-28EC-4F93-9BFC-68AF68677E6B}" presName="parentText" presStyleLbl="alignNode1" presStyleIdx="3" presStyleCnt="4">
        <dgm:presLayoutVars>
          <dgm:chMax val="1"/>
          <dgm:bulletEnabled val="1"/>
        </dgm:presLayoutVars>
      </dgm:prSet>
      <dgm:spPr/>
      <dgm:t>
        <a:bodyPr/>
        <a:lstStyle/>
        <a:p>
          <a:endParaRPr lang="id-ID"/>
        </a:p>
      </dgm:t>
    </dgm:pt>
    <dgm:pt modelId="{748B1457-D5A2-4420-8713-745D96BF3BDA}" type="pres">
      <dgm:prSet presAssocID="{3A6612DE-28EC-4F93-9BFC-68AF68677E6B}" presName="descendantText" presStyleLbl="alignAcc1" presStyleIdx="3" presStyleCnt="4">
        <dgm:presLayoutVars>
          <dgm:bulletEnabled val="1"/>
        </dgm:presLayoutVars>
      </dgm:prSet>
      <dgm:spPr/>
      <dgm:t>
        <a:bodyPr/>
        <a:lstStyle/>
        <a:p>
          <a:endParaRPr lang="id-ID"/>
        </a:p>
      </dgm:t>
    </dgm:pt>
  </dgm:ptLst>
  <dgm:cxnLst>
    <dgm:cxn modelId="{A4A05213-9D3B-46D7-8705-3F3E5FEB084C}" srcId="{34EAB58F-FED7-4BE1-9F81-F7730A623CB2}" destId="{53CDBD3B-B0D6-4949-BB3F-2F91A360A13F}" srcOrd="0" destOrd="0" parTransId="{AA3ABCE9-4341-44A1-9041-CEC27162230C}" sibTransId="{9922FA23-2596-47E7-B558-6CF40684584E}"/>
    <dgm:cxn modelId="{B6B6E4C3-09EA-4B54-B4C0-D558622D5EA7}" type="presOf" srcId="{A76B1EE4-2A7C-4488-9887-A019F2A51C46}" destId="{8FF737A3-A45B-4079-AA47-0425E1CB0153}" srcOrd="0" destOrd="0" presId="urn:microsoft.com/office/officeart/2005/8/layout/chevron2"/>
    <dgm:cxn modelId="{5F37F6B1-8A8B-42A2-B981-9FE0F08CF58B}" srcId="{4E5C42B0-3BDA-4F95-A1F2-76A4FDF53DF3}" destId="{988A03CB-B4AD-4DE8-AEAF-882FFAB9A20A}" srcOrd="0" destOrd="0" parTransId="{7D0072B8-7EC4-4D41-9EE7-E4ED5F6293F8}" sibTransId="{82391C52-A3DE-45B4-BF01-FAE8294A3DDC}"/>
    <dgm:cxn modelId="{D91C708C-9B17-4C03-A283-EC19D3E83118}" type="presOf" srcId="{53CDBD3B-B0D6-4949-BB3F-2F91A360A13F}" destId="{CEA68F4B-3BA3-4C2E-96E2-9673F078C504}" srcOrd="0" destOrd="0" presId="urn:microsoft.com/office/officeart/2005/8/layout/chevron2"/>
    <dgm:cxn modelId="{F46CA895-9721-48CA-A14A-2858F6889632}" type="presOf" srcId="{3A6612DE-28EC-4F93-9BFC-68AF68677E6B}" destId="{F7C3B06E-69D4-4549-B109-6F639CC37B4F}" srcOrd="0" destOrd="0" presId="urn:microsoft.com/office/officeart/2005/8/layout/chevron2"/>
    <dgm:cxn modelId="{97AC6EED-9A71-46CB-AF32-11D628995116}" srcId="{988A03CB-B4AD-4DE8-AEAF-882FFAB9A20A}" destId="{2D25745B-1942-4024-8E4C-097D9F8D6251}" srcOrd="0" destOrd="0" parTransId="{B8815654-78BC-4727-9849-D86489E98B09}" sibTransId="{D68EE191-0254-4ED2-849C-8085F41CF9C2}"/>
    <dgm:cxn modelId="{319D554E-3BC8-4272-BC1C-1D15F882647E}" srcId="{4E5C42B0-3BDA-4F95-A1F2-76A4FDF53DF3}" destId="{34EAB58F-FED7-4BE1-9F81-F7730A623CB2}" srcOrd="1" destOrd="0" parTransId="{33C6665A-C83E-4EF7-BC4D-2040C76729DB}" sibTransId="{A9DFDC77-B911-4B66-994F-AAD9AA2788A3}"/>
    <dgm:cxn modelId="{452A20D1-CE5A-419E-8544-02ED28BEC030}" srcId="{4E5C42B0-3BDA-4F95-A1F2-76A4FDF53DF3}" destId="{8D304ECB-381A-4157-BA44-F7F1649838DB}" srcOrd="2" destOrd="0" parTransId="{252C7E2C-5929-4EDC-B62F-BF207ECF8EDB}" sibTransId="{93196376-1835-4A08-88A9-A028233CC913}"/>
    <dgm:cxn modelId="{2A57D837-A582-45E9-B5A0-1F156D281F62}" type="presOf" srcId="{F56D944C-1ABE-426E-BCF8-223431AF6691}" destId="{748B1457-D5A2-4420-8713-745D96BF3BDA}" srcOrd="0" destOrd="0" presId="urn:microsoft.com/office/officeart/2005/8/layout/chevron2"/>
    <dgm:cxn modelId="{09C73637-2477-4667-85C4-C25588CA50AA}" srcId="{8D304ECB-381A-4157-BA44-F7F1649838DB}" destId="{A76B1EE4-2A7C-4488-9887-A019F2A51C46}" srcOrd="0" destOrd="0" parTransId="{C7532EAB-CFEC-42C6-92A8-220DE2FAFF13}" sibTransId="{42037C0C-38CC-4537-9568-E55C775BC49A}"/>
    <dgm:cxn modelId="{20A32910-5881-46DD-93C9-429BDDD97E15}" type="presOf" srcId="{988A03CB-B4AD-4DE8-AEAF-882FFAB9A20A}" destId="{8A8C13CA-22D3-4312-85CD-082B993B9323}" srcOrd="0" destOrd="0" presId="urn:microsoft.com/office/officeart/2005/8/layout/chevron2"/>
    <dgm:cxn modelId="{59FEC7D2-4B12-4218-B08C-1EFEF4F00AE0}" srcId="{3A6612DE-28EC-4F93-9BFC-68AF68677E6B}" destId="{F56D944C-1ABE-426E-BCF8-223431AF6691}" srcOrd="0" destOrd="0" parTransId="{061BB33A-6AE2-40CD-B404-945829FD2164}" sibTransId="{8E0FA7F7-24EF-4871-8749-FAA866717978}"/>
    <dgm:cxn modelId="{5D578300-D508-48A9-A8B6-0323B18D032C}" srcId="{4E5C42B0-3BDA-4F95-A1F2-76A4FDF53DF3}" destId="{3A6612DE-28EC-4F93-9BFC-68AF68677E6B}" srcOrd="3" destOrd="0" parTransId="{2F4BD712-06BB-41AD-90F1-F9B6C4180C61}" sibTransId="{B88053D5-8383-4B29-90BF-A9E27E31F821}"/>
    <dgm:cxn modelId="{9D41BA1A-0F09-4139-957C-B42DDE3FF526}" type="presOf" srcId="{4E5C42B0-3BDA-4F95-A1F2-76A4FDF53DF3}" destId="{B3C8FE3F-6496-439C-8B5B-CCC84B73BAF1}" srcOrd="0" destOrd="0" presId="urn:microsoft.com/office/officeart/2005/8/layout/chevron2"/>
    <dgm:cxn modelId="{F7D74481-AA01-49D5-B24A-E89737A81CF4}" type="presOf" srcId="{2D25745B-1942-4024-8E4C-097D9F8D6251}" destId="{2E1F484D-1737-4B2C-B5E8-89ABEF436EB1}" srcOrd="0" destOrd="0" presId="urn:microsoft.com/office/officeart/2005/8/layout/chevron2"/>
    <dgm:cxn modelId="{30EFE4E2-C69E-46DA-ACB4-D9D8183A487C}" type="presOf" srcId="{34EAB58F-FED7-4BE1-9F81-F7730A623CB2}" destId="{4C3882BA-F48A-4102-B588-D5CEE0113EDE}" srcOrd="0" destOrd="0" presId="urn:microsoft.com/office/officeart/2005/8/layout/chevron2"/>
    <dgm:cxn modelId="{D5065580-231F-4317-B3F2-CA41BCF80D88}" type="presOf" srcId="{8D304ECB-381A-4157-BA44-F7F1649838DB}" destId="{180DAB4A-82F8-47D2-8234-F9FC28DA7EED}" srcOrd="0" destOrd="0" presId="urn:microsoft.com/office/officeart/2005/8/layout/chevron2"/>
    <dgm:cxn modelId="{317161B3-DF8C-4185-A423-523998FA2B7A}" type="presParOf" srcId="{B3C8FE3F-6496-439C-8B5B-CCC84B73BAF1}" destId="{908733BB-5DE3-491C-AB97-EB1F0EC365B6}" srcOrd="0" destOrd="0" presId="urn:microsoft.com/office/officeart/2005/8/layout/chevron2"/>
    <dgm:cxn modelId="{0FAD731B-32F8-4E3A-B9FF-5C6AC30F66AA}" type="presParOf" srcId="{908733BB-5DE3-491C-AB97-EB1F0EC365B6}" destId="{8A8C13CA-22D3-4312-85CD-082B993B9323}" srcOrd="0" destOrd="0" presId="urn:microsoft.com/office/officeart/2005/8/layout/chevron2"/>
    <dgm:cxn modelId="{C09CEDE7-C54F-49B6-A045-16E477EE1ACB}" type="presParOf" srcId="{908733BB-5DE3-491C-AB97-EB1F0EC365B6}" destId="{2E1F484D-1737-4B2C-B5E8-89ABEF436EB1}" srcOrd="1" destOrd="0" presId="urn:microsoft.com/office/officeart/2005/8/layout/chevron2"/>
    <dgm:cxn modelId="{C9C52211-14DE-4088-8B4E-74EEA651D563}" type="presParOf" srcId="{B3C8FE3F-6496-439C-8B5B-CCC84B73BAF1}" destId="{0EDDAF7B-8BCC-4FC2-BDD3-D590C6A8755A}" srcOrd="1" destOrd="0" presId="urn:microsoft.com/office/officeart/2005/8/layout/chevron2"/>
    <dgm:cxn modelId="{5A2DF242-F5A2-45F6-9E2B-0126A9A6B4BF}" type="presParOf" srcId="{B3C8FE3F-6496-439C-8B5B-CCC84B73BAF1}" destId="{A6EE115C-8677-4527-A428-AB091C5950A8}" srcOrd="2" destOrd="0" presId="urn:microsoft.com/office/officeart/2005/8/layout/chevron2"/>
    <dgm:cxn modelId="{1B1880F7-A091-41DB-B8B2-8A6A1BCD6BE4}" type="presParOf" srcId="{A6EE115C-8677-4527-A428-AB091C5950A8}" destId="{4C3882BA-F48A-4102-B588-D5CEE0113EDE}" srcOrd="0" destOrd="0" presId="urn:microsoft.com/office/officeart/2005/8/layout/chevron2"/>
    <dgm:cxn modelId="{37D5AA16-3375-4A9D-944E-C85E19575576}" type="presParOf" srcId="{A6EE115C-8677-4527-A428-AB091C5950A8}" destId="{CEA68F4B-3BA3-4C2E-96E2-9673F078C504}" srcOrd="1" destOrd="0" presId="urn:microsoft.com/office/officeart/2005/8/layout/chevron2"/>
    <dgm:cxn modelId="{CCDBAF33-F9DF-4094-B0E8-EC2030DFCD88}" type="presParOf" srcId="{B3C8FE3F-6496-439C-8B5B-CCC84B73BAF1}" destId="{5E809D18-BF4B-44F9-ACB3-E269605FC147}" srcOrd="3" destOrd="0" presId="urn:microsoft.com/office/officeart/2005/8/layout/chevron2"/>
    <dgm:cxn modelId="{0EE575EF-C830-4E62-B630-CEB40B48DAC0}" type="presParOf" srcId="{B3C8FE3F-6496-439C-8B5B-CCC84B73BAF1}" destId="{A5C47C12-07D1-4303-B07C-DCD7B42E18F5}" srcOrd="4" destOrd="0" presId="urn:microsoft.com/office/officeart/2005/8/layout/chevron2"/>
    <dgm:cxn modelId="{17C0DCEE-B408-498A-A4E7-AF7E3B9C0F44}" type="presParOf" srcId="{A5C47C12-07D1-4303-B07C-DCD7B42E18F5}" destId="{180DAB4A-82F8-47D2-8234-F9FC28DA7EED}" srcOrd="0" destOrd="0" presId="urn:microsoft.com/office/officeart/2005/8/layout/chevron2"/>
    <dgm:cxn modelId="{ACD11F5E-E51B-4B2F-8529-B1D932101290}" type="presParOf" srcId="{A5C47C12-07D1-4303-B07C-DCD7B42E18F5}" destId="{8FF737A3-A45B-4079-AA47-0425E1CB0153}" srcOrd="1" destOrd="0" presId="urn:microsoft.com/office/officeart/2005/8/layout/chevron2"/>
    <dgm:cxn modelId="{44F9F900-2336-4A82-A90A-005183D452A1}" type="presParOf" srcId="{B3C8FE3F-6496-439C-8B5B-CCC84B73BAF1}" destId="{EA0F6330-217F-453A-9808-426C4FC613FB}" srcOrd="5" destOrd="0" presId="urn:microsoft.com/office/officeart/2005/8/layout/chevron2"/>
    <dgm:cxn modelId="{A5F76BF4-41C4-4102-9739-60351C519246}" type="presParOf" srcId="{B3C8FE3F-6496-439C-8B5B-CCC84B73BAF1}" destId="{3DB2F553-368C-4956-83D7-56B46801B7B1}" srcOrd="6" destOrd="0" presId="urn:microsoft.com/office/officeart/2005/8/layout/chevron2"/>
    <dgm:cxn modelId="{51E5BDEC-1C9F-4DB4-B028-E99EA14BA9A2}" type="presParOf" srcId="{3DB2F553-368C-4956-83D7-56B46801B7B1}" destId="{F7C3B06E-69D4-4549-B109-6F639CC37B4F}" srcOrd="0" destOrd="0" presId="urn:microsoft.com/office/officeart/2005/8/layout/chevron2"/>
    <dgm:cxn modelId="{89BE153A-DF89-4E98-B720-BC860CD0A9CF}" type="presParOf" srcId="{3DB2F553-368C-4956-83D7-56B46801B7B1}" destId="{748B1457-D5A2-4420-8713-745D96BF3BDA}"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DA19251-33A8-4A12-8AF8-98BBAACC9F84}" type="doc">
      <dgm:prSet loTypeId="urn:microsoft.com/office/officeart/2008/layout/LinedList" loCatId="hierarchy" qsTypeId="urn:microsoft.com/office/officeart/2005/8/quickstyle/simple1" qsCatId="simple" csTypeId="urn:microsoft.com/office/officeart/2005/8/colors/accent2_3" csCatId="accent2" phldr="1"/>
      <dgm:spPr/>
      <dgm:t>
        <a:bodyPr/>
        <a:lstStyle/>
        <a:p>
          <a:endParaRPr lang="id-ID"/>
        </a:p>
      </dgm:t>
    </dgm:pt>
    <dgm:pt modelId="{33B7D1A8-1F8A-4783-93BD-5A60C6B96209}">
      <dgm:prSet phldrT="[Text]"/>
      <dgm:spPr/>
      <dgm:t>
        <a:bodyPr/>
        <a:lstStyle/>
        <a:p>
          <a:r>
            <a:rPr lang="id-ID" dirty="0" smtClean="0"/>
            <a:t>Tahap-tahap penyusunan karangan ilmiah</a:t>
          </a:r>
          <a:endParaRPr lang="id-ID" dirty="0"/>
        </a:p>
      </dgm:t>
    </dgm:pt>
    <dgm:pt modelId="{4F16EDF7-E72D-4D30-96D7-F8BBBD886E16}" type="parTrans" cxnId="{B4A64B5D-5C19-4BC1-8314-FBF727A3DE40}">
      <dgm:prSet/>
      <dgm:spPr/>
      <dgm:t>
        <a:bodyPr/>
        <a:lstStyle/>
        <a:p>
          <a:endParaRPr lang="id-ID"/>
        </a:p>
      </dgm:t>
    </dgm:pt>
    <dgm:pt modelId="{EAC7F202-7F75-46A8-9407-86E335734990}" type="sibTrans" cxnId="{B4A64B5D-5C19-4BC1-8314-FBF727A3DE40}">
      <dgm:prSet/>
      <dgm:spPr/>
      <dgm:t>
        <a:bodyPr/>
        <a:lstStyle/>
        <a:p>
          <a:endParaRPr lang="id-ID"/>
        </a:p>
      </dgm:t>
    </dgm:pt>
    <dgm:pt modelId="{8B349EF2-E507-4D18-964E-C9B8780D2E50}">
      <dgm:prSet phldrT="[Text]"/>
      <dgm:spPr/>
      <dgm:t>
        <a:bodyPr/>
        <a:lstStyle/>
        <a:p>
          <a:r>
            <a:rPr lang="id-ID" dirty="0" smtClean="0"/>
            <a:t>Persiapan</a:t>
          </a:r>
          <a:endParaRPr lang="id-ID" dirty="0"/>
        </a:p>
      </dgm:t>
    </dgm:pt>
    <dgm:pt modelId="{3DEAE9CC-34B0-44C1-8EE3-D1A9FA7B9817}" type="parTrans" cxnId="{73205AC8-44CB-4A2F-8A97-B9E4B1445602}">
      <dgm:prSet/>
      <dgm:spPr/>
      <dgm:t>
        <a:bodyPr/>
        <a:lstStyle/>
        <a:p>
          <a:endParaRPr lang="id-ID"/>
        </a:p>
      </dgm:t>
    </dgm:pt>
    <dgm:pt modelId="{109CE5B9-4DDF-4B76-A7BD-F6020F660CF5}" type="sibTrans" cxnId="{73205AC8-44CB-4A2F-8A97-B9E4B1445602}">
      <dgm:prSet/>
      <dgm:spPr/>
      <dgm:t>
        <a:bodyPr/>
        <a:lstStyle/>
        <a:p>
          <a:endParaRPr lang="id-ID"/>
        </a:p>
      </dgm:t>
    </dgm:pt>
    <dgm:pt modelId="{845E8108-C31C-4F8B-8C5A-8D5EBA5CEF08}">
      <dgm:prSet phldrT="[Text]"/>
      <dgm:spPr/>
      <dgm:t>
        <a:bodyPr/>
        <a:lstStyle/>
        <a:p>
          <a:r>
            <a:rPr lang="id-ID" dirty="0" smtClean="0"/>
            <a:t>Pengumpulan data</a:t>
          </a:r>
          <a:endParaRPr lang="id-ID" dirty="0"/>
        </a:p>
      </dgm:t>
    </dgm:pt>
    <dgm:pt modelId="{D56300D3-4921-40AD-BC95-B1892F0EF203}" type="parTrans" cxnId="{84DF7445-EEE1-442C-814A-A3950DB06A5F}">
      <dgm:prSet/>
      <dgm:spPr/>
      <dgm:t>
        <a:bodyPr/>
        <a:lstStyle/>
        <a:p>
          <a:endParaRPr lang="id-ID"/>
        </a:p>
      </dgm:t>
    </dgm:pt>
    <dgm:pt modelId="{0794CEFB-76B2-49D2-A925-DC08DE22B953}" type="sibTrans" cxnId="{84DF7445-EEE1-442C-814A-A3950DB06A5F}">
      <dgm:prSet/>
      <dgm:spPr/>
      <dgm:t>
        <a:bodyPr/>
        <a:lstStyle/>
        <a:p>
          <a:endParaRPr lang="id-ID"/>
        </a:p>
      </dgm:t>
    </dgm:pt>
    <dgm:pt modelId="{D4D00B89-E567-4E7A-BBC5-AEE7E33678DF}">
      <dgm:prSet phldrT="[Text]"/>
      <dgm:spPr/>
      <dgm:t>
        <a:bodyPr/>
        <a:lstStyle/>
        <a:p>
          <a:r>
            <a:rPr lang="id-ID" dirty="0" smtClean="0"/>
            <a:t>Pengorganisasian dan penyusunan konsep</a:t>
          </a:r>
          <a:endParaRPr lang="id-ID" dirty="0"/>
        </a:p>
      </dgm:t>
    </dgm:pt>
    <dgm:pt modelId="{02DF5854-2EE7-4FAB-9EE7-2F0B3B8A7A25}" type="parTrans" cxnId="{4F2AE115-2194-4DB5-95D1-688ACDD2D519}">
      <dgm:prSet/>
      <dgm:spPr/>
      <dgm:t>
        <a:bodyPr/>
        <a:lstStyle/>
        <a:p>
          <a:endParaRPr lang="id-ID"/>
        </a:p>
      </dgm:t>
    </dgm:pt>
    <dgm:pt modelId="{E998A729-2066-49C6-9D39-EEF64FC3352C}" type="sibTrans" cxnId="{4F2AE115-2194-4DB5-95D1-688ACDD2D519}">
      <dgm:prSet/>
      <dgm:spPr/>
      <dgm:t>
        <a:bodyPr/>
        <a:lstStyle/>
        <a:p>
          <a:endParaRPr lang="id-ID"/>
        </a:p>
      </dgm:t>
    </dgm:pt>
    <dgm:pt modelId="{AB684476-C2E3-447B-9313-1902B088169F}">
      <dgm:prSet phldrT="[Text]"/>
      <dgm:spPr/>
      <dgm:t>
        <a:bodyPr/>
        <a:lstStyle/>
        <a:p>
          <a:r>
            <a:rPr lang="id-ID" dirty="0" smtClean="0"/>
            <a:t>Penyuntingan konsep</a:t>
          </a:r>
          <a:endParaRPr lang="id-ID" dirty="0"/>
        </a:p>
      </dgm:t>
    </dgm:pt>
    <dgm:pt modelId="{BFC67D72-3834-46B6-87A4-0B95037EA0E2}" type="parTrans" cxnId="{2A136075-6627-4D0A-A593-1FE2BB6BAD86}">
      <dgm:prSet/>
      <dgm:spPr/>
      <dgm:t>
        <a:bodyPr/>
        <a:lstStyle/>
        <a:p>
          <a:endParaRPr lang="id-ID"/>
        </a:p>
      </dgm:t>
    </dgm:pt>
    <dgm:pt modelId="{B1BE1DF9-6358-4A7F-8185-292BE5E815B0}" type="sibTrans" cxnId="{2A136075-6627-4D0A-A593-1FE2BB6BAD86}">
      <dgm:prSet/>
      <dgm:spPr/>
      <dgm:t>
        <a:bodyPr/>
        <a:lstStyle/>
        <a:p>
          <a:endParaRPr lang="id-ID"/>
        </a:p>
      </dgm:t>
    </dgm:pt>
    <dgm:pt modelId="{B0B27E41-8EC6-4628-9D45-57AA1BE4A018}">
      <dgm:prSet phldrT="[Text]"/>
      <dgm:spPr/>
      <dgm:t>
        <a:bodyPr/>
        <a:lstStyle/>
        <a:p>
          <a:r>
            <a:rPr lang="id-ID" dirty="0" smtClean="0"/>
            <a:t>Penyajian</a:t>
          </a:r>
          <a:endParaRPr lang="id-ID" dirty="0"/>
        </a:p>
      </dgm:t>
    </dgm:pt>
    <dgm:pt modelId="{1D127592-33B6-45AA-8372-CC2FE5792DF4}" type="parTrans" cxnId="{AF61057D-BBBD-41C8-942D-F8BD75F0C017}">
      <dgm:prSet/>
      <dgm:spPr/>
      <dgm:t>
        <a:bodyPr/>
        <a:lstStyle/>
        <a:p>
          <a:endParaRPr lang="id-ID"/>
        </a:p>
      </dgm:t>
    </dgm:pt>
    <dgm:pt modelId="{9CEFF242-C0DB-4E98-94F0-94FAA0A67E14}" type="sibTrans" cxnId="{AF61057D-BBBD-41C8-942D-F8BD75F0C017}">
      <dgm:prSet/>
      <dgm:spPr/>
      <dgm:t>
        <a:bodyPr/>
        <a:lstStyle/>
        <a:p>
          <a:endParaRPr lang="id-ID"/>
        </a:p>
      </dgm:t>
    </dgm:pt>
    <dgm:pt modelId="{1491F25D-402C-47F9-B3BC-3A996A346740}" type="pres">
      <dgm:prSet presAssocID="{CDA19251-33A8-4A12-8AF8-98BBAACC9F84}" presName="vert0" presStyleCnt="0">
        <dgm:presLayoutVars>
          <dgm:dir/>
          <dgm:animOne val="branch"/>
          <dgm:animLvl val="lvl"/>
        </dgm:presLayoutVars>
      </dgm:prSet>
      <dgm:spPr/>
      <dgm:t>
        <a:bodyPr/>
        <a:lstStyle/>
        <a:p>
          <a:endParaRPr lang="id-ID"/>
        </a:p>
      </dgm:t>
    </dgm:pt>
    <dgm:pt modelId="{1C1AFAB4-CCD7-4E7E-924A-A7991802EB05}" type="pres">
      <dgm:prSet presAssocID="{33B7D1A8-1F8A-4783-93BD-5A60C6B96209}" presName="thickLine" presStyleLbl="alignNode1" presStyleIdx="0" presStyleCnt="1"/>
      <dgm:spPr/>
    </dgm:pt>
    <dgm:pt modelId="{A10E6A02-1E79-4D61-A52B-B0E7228AAE9B}" type="pres">
      <dgm:prSet presAssocID="{33B7D1A8-1F8A-4783-93BD-5A60C6B96209}" presName="horz1" presStyleCnt="0"/>
      <dgm:spPr/>
    </dgm:pt>
    <dgm:pt modelId="{D2E18C68-1AF8-4182-AA5D-861707FEC068}" type="pres">
      <dgm:prSet presAssocID="{33B7D1A8-1F8A-4783-93BD-5A60C6B96209}" presName="tx1" presStyleLbl="revTx" presStyleIdx="0" presStyleCnt="6"/>
      <dgm:spPr/>
      <dgm:t>
        <a:bodyPr/>
        <a:lstStyle/>
        <a:p>
          <a:endParaRPr lang="id-ID"/>
        </a:p>
      </dgm:t>
    </dgm:pt>
    <dgm:pt modelId="{B77D74D7-077A-4D3E-91EC-18843872B030}" type="pres">
      <dgm:prSet presAssocID="{33B7D1A8-1F8A-4783-93BD-5A60C6B96209}" presName="vert1" presStyleCnt="0"/>
      <dgm:spPr/>
    </dgm:pt>
    <dgm:pt modelId="{6A1D9C03-E709-4F39-AEB5-F4234981CF5F}" type="pres">
      <dgm:prSet presAssocID="{8B349EF2-E507-4D18-964E-C9B8780D2E50}" presName="vertSpace2a" presStyleCnt="0"/>
      <dgm:spPr/>
    </dgm:pt>
    <dgm:pt modelId="{B24A6E2A-F0FB-47B8-AC4E-1D9A063FEA2F}" type="pres">
      <dgm:prSet presAssocID="{8B349EF2-E507-4D18-964E-C9B8780D2E50}" presName="horz2" presStyleCnt="0"/>
      <dgm:spPr/>
    </dgm:pt>
    <dgm:pt modelId="{299EFDC8-328D-41F1-B34E-5E76A7590886}" type="pres">
      <dgm:prSet presAssocID="{8B349EF2-E507-4D18-964E-C9B8780D2E50}" presName="horzSpace2" presStyleCnt="0"/>
      <dgm:spPr/>
    </dgm:pt>
    <dgm:pt modelId="{EFA18505-2CC1-4C2F-A8BC-3C83D3BB09FD}" type="pres">
      <dgm:prSet presAssocID="{8B349EF2-E507-4D18-964E-C9B8780D2E50}" presName="tx2" presStyleLbl="revTx" presStyleIdx="1" presStyleCnt="6"/>
      <dgm:spPr/>
      <dgm:t>
        <a:bodyPr/>
        <a:lstStyle/>
        <a:p>
          <a:endParaRPr lang="id-ID"/>
        </a:p>
      </dgm:t>
    </dgm:pt>
    <dgm:pt modelId="{B7EF2394-F1FB-4AB3-A27F-0D0D24B21A7F}" type="pres">
      <dgm:prSet presAssocID="{8B349EF2-E507-4D18-964E-C9B8780D2E50}" presName="vert2" presStyleCnt="0"/>
      <dgm:spPr/>
    </dgm:pt>
    <dgm:pt modelId="{F3F73DAF-FEE0-40C0-B1F2-4295E6F76931}" type="pres">
      <dgm:prSet presAssocID="{8B349EF2-E507-4D18-964E-C9B8780D2E50}" presName="thinLine2b" presStyleLbl="callout" presStyleIdx="0" presStyleCnt="5"/>
      <dgm:spPr/>
    </dgm:pt>
    <dgm:pt modelId="{DB9DBAE2-5A51-48BA-B894-85547728DC78}" type="pres">
      <dgm:prSet presAssocID="{8B349EF2-E507-4D18-964E-C9B8780D2E50}" presName="vertSpace2b" presStyleCnt="0"/>
      <dgm:spPr/>
    </dgm:pt>
    <dgm:pt modelId="{A717D9C1-E2E3-4F17-BED3-117A8F33B3E7}" type="pres">
      <dgm:prSet presAssocID="{845E8108-C31C-4F8B-8C5A-8D5EBA5CEF08}" presName="horz2" presStyleCnt="0"/>
      <dgm:spPr/>
    </dgm:pt>
    <dgm:pt modelId="{180F705A-5157-42D1-B9E1-A09721C5FCEA}" type="pres">
      <dgm:prSet presAssocID="{845E8108-C31C-4F8B-8C5A-8D5EBA5CEF08}" presName="horzSpace2" presStyleCnt="0"/>
      <dgm:spPr/>
    </dgm:pt>
    <dgm:pt modelId="{CA3EF886-1B24-4E48-9CAB-05BECD7C4F87}" type="pres">
      <dgm:prSet presAssocID="{845E8108-C31C-4F8B-8C5A-8D5EBA5CEF08}" presName="tx2" presStyleLbl="revTx" presStyleIdx="2" presStyleCnt="6"/>
      <dgm:spPr/>
      <dgm:t>
        <a:bodyPr/>
        <a:lstStyle/>
        <a:p>
          <a:endParaRPr lang="id-ID"/>
        </a:p>
      </dgm:t>
    </dgm:pt>
    <dgm:pt modelId="{B07F886A-B0ED-4B97-A4D9-56B7ADBC6F24}" type="pres">
      <dgm:prSet presAssocID="{845E8108-C31C-4F8B-8C5A-8D5EBA5CEF08}" presName="vert2" presStyleCnt="0"/>
      <dgm:spPr/>
    </dgm:pt>
    <dgm:pt modelId="{C862C700-766E-4DE1-B5F1-5D530D5626B5}" type="pres">
      <dgm:prSet presAssocID="{845E8108-C31C-4F8B-8C5A-8D5EBA5CEF08}" presName="thinLine2b" presStyleLbl="callout" presStyleIdx="1" presStyleCnt="5"/>
      <dgm:spPr/>
    </dgm:pt>
    <dgm:pt modelId="{820BF473-B9DE-4134-9588-E0DEEE82791C}" type="pres">
      <dgm:prSet presAssocID="{845E8108-C31C-4F8B-8C5A-8D5EBA5CEF08}" presName="vertSpace2b" presStyleCnt="0"/>
      <dgm:spPr/>
    </dgm:pt>
    <dgm:pt modelId="{1EF36A26-F586-4414-9616-B0DFE4E81A74}" type="pres">
      <dgm:prSet presAssocID="{D4D00B89-E567-4E7A-BBC5-AEE7E33678DF}" presName="horz2" presStyleCnt="0"/>
      <dgm:spPr/>
    </dgm:pt>
    <dgm:pt modelId="{5308F77B-5F73-4DBA-91B1-40738DAED4E4}" type="pres">
      <dgm:prSet presAssocID="{D4D00B89-E567-4E7A-BBC5-AEE7E33678DF}" presName="horzSpace2" presStyleCnt="0"/>
      <dgm:spPr/>
    </dgm:pt>
    <dgm:pt modelId="{7E91BB13-FEC7-48F3-82BC-91CFDB2FE514}" type="pres">
      <dgm:prSet presAssocID="{D4D00B89-E567-4E7A-BBC5-AEE7E33678DF}" presName="tx2" presStyleLbl="revTx" presStyleIdx="3" presStyleCnt="6"/>
      <dgm:spPr/>
      <dgm:t>
        <a:bodyPr/>
        <a:lstStyle/>
        <a:p>
          <a:endParaRPr lang="id-ID"/>
        </a:p>
      </dgm:t>
    </dgm:pt>
    <dgm:pt modelId="{68E8DBE3-5799-4C2A-8699-FC275A285F81}" type="pres">
      <dgm:prSet presAssocID="{D4D00B89-E567-4E7A-BBC5-AEE7E33678DF}" presName="vert2" presStyleCnt="0"/>
      <dgm:spPr/>
    </dgm:pt>
    <dgm:pt modelId="{8C212B54-2EE9-4E24-AA14-B9F24D0B0050}" type="pres">
      <dgm:prSet presAssocID="{D4D00B89-E567-4E7A-BBC5-AEE7E33678DF}" presName="thinLine2b" presStyleLbl="callout" presStyleIdx="2" presStyleCnt="5"/>
      <dgm:spPr/>
    </dgm:pt>
    <dgm:pt modelId="{04DAC35C-F6CC-4F9B-A91C-5E6F66B729A9}" type="pres">
      <dgm:prSet presAssocID="{D4D00B89-E567-4E7A-BBC5-AEE7E33678DF}" presName="vertSpace2b" presStyleCnt="0"/>
      <dgm:spPr/>
    </dgm:pt>
    <dgm:pt modelId="{3A12D881-8CBB-4EE4-A752-0986DD986F1E}" type="pres">
      <dgm:prSet presAssocID="{AB684476-C2E3-447B-9313-1902B088169F}" presName="horz2" presStyleCnt="0"/>
      <dgm:spPr/>
    </dgm:pt>
    <dgm:pt modelId="{498B9A66-86D1-493F-ABD7-ABB7D2F58482}" type="pres">
      <dgm:prSet presAssocID="{AB684476-C2E3-447B-9313-1902B088169F}" presName="horzSpace2" presStyleCnt="0"/>
      <dgm:spPr/>
    </dgm:pt>
    <dgm:pt modelId="{EF760F93-AFA8-4ACD-B308-ECDB05866907}" type="pres">
      <dgm:prSet presAssocID="{AB684476-C2E3-447B-9313-1902B088169F}" presName="tx2" presStyleLbl="revTx" presStyleIdx="4" presStyleCnt="6"/>
      <dgm:spPr/>
      <dgm:t>
        <a:bodyPr/>
        <a:lstStyle/>
        <a:p>
          <a:endParaRPr lang="id-ID"/>
        </a:p>
      </dgm:t>
    </dgm:pt>
    <dgm:pt modelId="{68113C59-3878-4AE2-A22B-E29EDCCF3FC9}" type="pres">
      <dgm:prSet presAssocID="{AB684476-C2E3-447B-9313-1902B088169F}" presName="vert2" presStyleCnt="0"/>
      <dgm:spPr/>
    </dgm:pt>
    <dgm:pt modelId="{0512A4DC-6802-49BB-8EA4-FBB9998866D9}" type="pres">
      <dgm:prSet presAssocID="{AB684476-C2E3-447B-9313-1902B088169F}" presName="thinLine2b" presStyleLbl="callout" presStyleIdx="3" presStyleCnt="5"/>
      <dgm:spPr/>
    </dgm:pt>
    <dgm:pt modelId="{B3501335-4FD8-41EA-97E2-E06FF90B4750}" type="pres">
      <dgm:prSet presAssocID="{AB684476-C2E3-447B-9313-1902B088169F}" presName="vertSpace2b" presStyleCnt="0"/>
      <dgm:spPr/>
    </dgm:pt>
    <dgm:pt modelId="{696153AF-9EC7-44CA-9580-1596010AE669}" type="pres">
      <dgm:prSet presAssocID="{B0B27E41-8EC6-4628-9D45-57AA1BE4A018}" presName="horz2" presStyleCnt="0"/>
      <dgm:spPr/>
    </dgm:pt>
    <dgm:pt modelId="{C80DC49C-FAB4-4CF0-AB9B-D8520D31E639}" type="pres">
      <dgm:prSet presAssocID="{B0B27E41-8EC6-4628-9D45-57AA1BE4A018}" presName="horzSpace2" presStyleCnt="0"/>
      <dgm:spPr/>
    </dgm:pt>
    <dgm:pt modelId="{95DE8F92-4E10-47F1-893E-C06A1F667280}" type="pres">
      <dgm:prSet presAssocID="{B0B27E41-8EC6-4628-9D45-57AA1BE4A018}" presName="tx2" presStyleLbl="revTx" presStyleIdx="5" presStyleCnt="6"/>
      <dgm:spPr/>
      <dgm:t>
        <a:bodyPr/>
        <a:lstStyle/>
        <a:p>
          <a:endParaRPr lang="id-ID"/>
        </a:p>
      </dgm:t>
    </dgm:pt>
    <dgm:pt modelId="{3DC00EC0-5E8F-49FD-8671-450480F8F2B4}" type="pres">
      <dgm:prSet presAssocID="{B0B27E41-8EC6-4628-9D45-57AA1BE4A018}" presName="vert2" presStyleCnt="0"/>
      <dgm:spPr/>
    </dgm:pt>
    <dgm:pt modelId="{80E3449B-55C6-4F00-8257-442B01A83836}" type="pres">
      <dgm:prSet presAssocID="{B0B27E41-8EC6-4628-9D45-57AA1BE4A018}" presName="thinLine2b" presStyleLbl="callout" presStyleIdx="4" presStyleCnt="5"/>
      <dgm:spPr/>
    </dgm:pt>
    <dgm:pt modelId="{6E5CFFF7-92FB-4F03-8C69-F96A4B63D19D}" type="pres">
      <dgm:prSet presAssocID="{B0B27E41-8EC6-4628-9D45-57AA1BE4A018}" presName="vertSpace2b" presStyleCnt="0"/>
      <dgm:spPr/>
    </dgm:pt>
  </dgm:ptLst>
  <dgm:cxnLst>
    <dgm:cxn modelId="{73205AC8-44CB-4A2F-8A97-B9E4B1445602}" srcId="{33B7D1A8-1F8A-4783-93BD-5A60C6B96209}" destId="{8B349EF2-E507-4D18-964E-C9B8780D2E50}" srcOrd="0" destOrd="0" parTransId="{3DEAE9CC-34B0-44C1-8EE3-D1A9FA7B9817}" sibTransId="{109CE5B9-4DDF-4B76-A7BD-F6020F660CF5}"/>
    <dgm:cxn modelId="{AF61057D-BBBD-41C8-942D-F8BD75F0C017}" srcId="{33B7D1A8-1F8A-4783-93BD-5A60C6B96209}" destId="{B0B27E41-8EC6-4628-9D45-57AA1BE4A018}" srcOrd="4" destOrd="0" parTransId="{1D127592-33B6-45AA-8372-CC2FE5792DF4}" sibTransId="{9CEFF242-C0DB-4E98-94F0-94FAA0A67E14}"/>
    <dgm:cxn modelId="{0CF7DD1F-5E7C-46C6-A519-3F3EDF7664B4}" type="presOf" srcId="{AB684476-C2E3-447B-9313-1902B088169F}" destId="{EF760F93-AFA8-4ACD-B308-ECDB05866907}" srcOrd="0" destOrd="0" presId="urn:microsoft.com/office/officeart/2008/layout/LinedList"/>
    <dgm:cxn modelId="{91999B20-A64B-443A-AD90-5E4C5A9DB3FE}" type="presOf" srcId="{CDA19251-33A8-4A12-8AF8-98BBAACC9F84}" destId="{1491F25D-402C-47F9-B3BC-3A996A346740}" srcOrd="0" destOrd="0" presId="urn:microsoft.com/office/officeart/2008/layout/LinedList"/>
    <dgm:cxn modelId="{B8A3B576-763C-483B-8328-BCCD20A05992}" type="presOf" srcId="{B0B27E41-8EC6-4628-9D45-57AA1BE4A018}" destId="{95DE8F92-4E10-47F1-893E-C06A1F667280}" srcOrd="0" destOrd="0" presId="urn:microsoft.com/office/officeart/2008/layout/LinedList"/>
    <dgm:cxn modelId="{4F2AE115-2194-4DB5-95D1-688ACDD2D519}" srcId="{33B7D1A8-1F8A-4783-93BD-5A60C6B96209}" destId="{D4D00B89-E567-4E7A-BBC5-AEE7E33678DF}" srcOrd="2" destOrd="0" parTransId="{02DF5854-2EE7-4FAB-9EE7-2F0B3B8A7A25}" sibTransId="{E998A729-2066-49C6-9D39-EEF64FC3352C}"/>
    <dgm:cxn modelId="{84DF7445-EEE1-442C-814A-A3950DB06A5F}" srcId="{33B7D1A8-1F8A-4783-93BD-5A60C6B96209}" destId="{845E8108-C31C-4F8B-8C5A-8D5EBA5CEF08}" srcOrd="1" destOrd="0" parTransId="{D56300D3-4921-40AD-BC95-B1892F0EF203}" sibTransId="{0794CEFB-76B2-49D2-A925-DC08DE22B953}"/>
    <dgm:cxn modelId="{6D4CD2EB-5DC6-4C73-961E-2D2B3642DF0B}" type="presOf" srcId="{845E8108-C31C-4F8B-8C5A-8D5EBA5CEF08}" destId="{CA3EF886-1B24-4E48-9CAB-05BECD7C4F87}" srcOrd="0" destOrd="0" presId="urn:microsoft.com/office/officeart/2008/layout/LinedList"/>
    <dgm:cxn modelId="{047E096E-561D-49CF-AF01-1497A1D96816}" type="presOf" srcId="{D4D00B89-E567-4E7A-BBC5-AEE7E33678DF}" destId="{7E91BB13-FEC7-48F3-82BC-91CFDB2FE514}" srcOrd="0" destOrd="0" presId="urn:microsoft.com/office/officeart/2008/layout/LinedList"/>
    <dgm:cxn modelId="{48298026-0C7B-4487-B579-760E2E26E1B9}" type="presOf" srcId="{33B7D1A8-1F8A-4783-93BD-5A60C6B96209}" destId="{D2E18C68-1AF8-4182-AA5D-861707FEC068}" srcOrd="0" destOrd="0" presId="urn:microsoft.com/office/officeart/2008/layout/LinedList"/>
    <dgm:cxn modelId="{B4A64B5D-5C19-4BC1-8314-FBF727A3DE40}" srcId="{CDA19251-33A8-4A12-8AF8-98BBAACC9F84}" destId="{33B7D1A8-1F8A-4783-93BD-5A60C6B96209}" srcOrd="0" destOrd="0" parTransId="{4F16EDF7-E72D-4D30-96D7-F8BBBD886E16}" sibTransId="{EAC7F202-7F75-46A8-9407-86E335734990}"/>
    <dgm:cxn modelId="{EAD79467-3C17-4907-9E0E-83DDB4CF7051}" type="presOf" srcId="{8B349EF2-E507-4D18-964E-C9B8780D2E50}" destId="{EFA18505-2CC1-4C2F-A8BC-3C83D3BB09FD}" srcOrd="0" destOrd="0" presId="urn:microsoft.com/office/officeart/2008/layout/LinedList"/>
    <dgm:cxn modelId="{2A136075-6627-4D0A-A593-1FE2BB6BAD86}" srcId="{33B7D1A8-1F8A-4783-93BD-5A60C6B96209}" destId="{AB684476-C2E3-447B-9313-1902B088169F}" srcOrd="3" destOrd="0" parTransId="{BFC67D72-3834-46B6-87A4-0B95037EA0E2}" sibTransId="{B1BE1DF9-6358-4A7F-8185-292BE5E815B0}"/>
    <dgm:cxn modelId="{863CA6C0-2DAE-4DB6-8F78-09416C32FDDC}" type="presParOf" srcId="{1491F25D-402C-47F9-B3BC-3A996A346740}" destId="{1C1AFAB4-CCD7-4E7E-924A-A7991802EB05}" srcOrd="0" destOrd="0" presId="urn:microsoft.com/office/officeart/2008/layout/LinedList"/>
    <dgm:cxn modelId="{57D1CDC3-77F4-4701-A175-2B690586B52D}" type="presParOf" srcId="{1491F25D-402C-47F9-B3BC-3A996A346740}" destId="{A10E6A02-1E79-4D61-A52B-B0E7228AAE9B}" srcOrd="1" destOrd="0" presId="urn:microsoft.com/office/officeart/2008/layout/LinedList"/>
    <dgm:cxn modelId="{12F52168-5B02-4753-9F53-0AF665B141B3}" type="presParOf" srcId="{A10E6A02-1E79-4D61-A52B-B0E7228AAE9B}" destId="{D2E18C68-1AF8-4182-AA5D-861707FEC068}" srcOrd="0" destOrd="0" presId="urn:microsoft.com/office/officeart/2008/layout/LinedList"/>
    <dgm:cxn modelId="{7CD624D1-0ADD-49C0-BB58-BBA175507EFA}" type="presParOf" srcId="{A10E6A02-1E79-4D61-A52B-B0E7228AAE9B}" destId="{B77D74D7-077A-4D3E-91EC-18843872B030}" srcOrd="1" destOrd="0" presId="urn:microsoft.com/office/officeart/2008/layout/LinedList"/>
    <dgm:cxn modelId="{5D4D5012-2063-47E2-87A0-07C3C8EA9EC3}" type="presParOf" srcId="{B77D74D7-077A-4D3E-91EC-18843872B030}" destId="{6A1D9C03-E709-4F39-AEB5-F4234981CF5F}" srcOrd="0" destOrd="0" presId="urn:microsoft.com/office/officeart/2008/layout/LinedList"/>
    <dgm:cxn modelId="{B260D6F3-98DF-414E-95A1-317C8B803A74}" type="presParOf" srcId="{B77D74D7-077A-4D3E-91EC-18843872B030}" destId="{B24A6E2A-F0FB-47B8-AC4E-1D9A063FEA2F}" srcOrd="1" destOrd="0" presId="urn:microsoft.com/office/officeart/2008/layout/LinedList"/>
    <dgm:cxn modelId="{076AF65B-F958-4EF8-B5E9-055DF5CDC827}" type="presParOf" srcId="{B24A6E2A-F0FB-47B8-AC4E-1D9A063FEA2F}" destId="{299EFDC8-328D-41F1-B34E-5E76A7590886}" srcOrd="0" destOrd="0" presId="urn:microsoft.com/office/officeart/2008/layout/LinedList"/>
    <dgm:cxn modelId="{B914535B-A7B0-4E13-87C4-F6F43C62AB57}" type="presParOf" srcId="{B24A6E2A-F0FB-47B8-AC4E-1D9A063FEA2F}" destId="{EFA18505-2CC1-4C2F-A8BC-3C83D3BB09FD}" srcOrd="1" destOrd="0" presId="urn:microsoft.com/office/officeart/2008/layout/LinedList"/>
    <dgm:cxn modelId="{F08EEBC2-AB4A-4C1F-AACF-E4E56CF52941}" type="presParOf" srcId="{B24A6E2A-F0FB-47B8-AC4E-1D9A063FEA2F}" destId="{B7EF2394-F1FB-4AB3-A27F-0D0D24B21A7F}" srcOrd="2" destOrd="0" presId="urn:microsoft.com/office/officeart/2008/layout/LinedList"/>
    <dgm:cxn modelId="{1A190E20-77F6-4069-B4BD-ADC77F5D7574}" type="presParOf" srcId="{B77D74D7-077A-4D3E-91EC-18843872B030}" destId="{F3F73DAF-FEE0-40C0-B1F2-4295E6F76931}" srcOrd="2" destOrd="0" presId="urn:microsoft.com/office/officeart/2008/layout/LinedList"/>
    <dgm:cxn modelId="{E27483E0-EECA-44BA-A386-8D2FFF61AC92}" type="presParOf" srcId="{B77D74D7-077A-4D3E-91EC-18843872B030}" destId="{DB9DBAE2-5A51-48BA-B894-85547728DC78}" srcOrd="3" destOrd="0" presId="urn:microsoft.com/office/officeart/2008/layout/LinedList"/>
    <dgm:cxn modelId="{012EC4AC-1CA4-43AA-A2EA-594E74A9BB55}" type="presParOf" srcId="{B77D74D7-077A-4D3E-91EC-18843872B030}" destId="{A717D9C1-E2E3-4F17-BED3-117A8F33B3E7}" srcOrd="4" destOrd="0" presId="urn:microsoft.com/office/officeart/2008/layout/LinedList"/>
    <dgm:cxn modelId="{44566E4F-A755-4C1A-9D26-150191217A16}" type="presParOf" srcId="{A717D9C1-E2E3-4F17-BED3-117A8F33B3E7}" destId="{180F705A-5157-42D1-B9E1-A09721C5FCEA}" srcOrd="0" destOrd="0" presId="urn:microsoft.com/office/officeart/2008/layout/LinedList"/>
    <dgm:cxn modelId="{C7E967A2-8C68-40BB-B349-BE010F4B1D2D}" type="presParOf" srcId="{A717D9C1-E2E3-4F17-BED3-117A8F33B3E7}" destId="{CA3EF886-1B24-4E48-9CAB-05BECD7C4F87}" srcOrd="1" destOrd="0" presId="urn:microsoft.com/office/officeart/2008/layout/LinedList"/>
    <dgm:cxn modelId="{7B425837-C046-4DEB-8913-ACC741B11A8A}" type="presParOf" srcId="{A717D9C1-E2E3-4F17-BED3-117A8F33B3E7}" destId="{B07F886A-B0ED-4B97-A4D9-56B7ADBC6F24}" srcOrd="2" destOrd="0" presId="urn:microsoft.com/office/officeart/2008/layout/LinedList"/>
    <dgm:cxn modelId="{77984F89-1660-4B00-BB69-8D5BBDBA9CB9}" type="presParOf" srcId="{B77D74D7-077A-4D3E-91EC-18843872B030}" destId="{C862C700-766E-4DE1-B5F1-5D530D5626B5}" srcOrd="5" destOrd="0" presId="urn:microsoft.com/office/officeart/2008/layout/LinedList"/>
    <dgm:cxn modelId="{411B2A32-0C01-4A25-A8D0-16EE04542133}" type="presParOf" srcId="{B77D74D7-077A-4D3E-91EC-18843872B030}" destId="{820BF473-B9DE-4134-9588-E0DEEE82791C}" srcOrd="6" destOrd="0" presId="urn:microsoft.com/office/officeart/2008/layout/LinedList"/>
    <dgm:cxn modelId="{CAE636AC-9B77-428B-A271-887ADB783F85}" type="presParOf" srcId="{B77D74D7-077A-4D3E-91EC-18843872B030}" destId="{1EF36A26-F586-4414-9616-B0DFE4E81A74}" srcOrd="7" destOrd="0" presId="urn:microsoft.com/office/officeart/2008/layout/LinedList"/>
    <dgm:cxn modelId="{939D77BF-1BCF-4C2E-80C0-6B00AAD6EBBD}" type="presParOf" srcId="{1EF36A26-F586-4414-9616-B0DFE4E81A74}" destId="{5308F77B-5F73-4DBA-91B1-40738DAED4E4}" srcOrd="0" destOrd="0" presId="urn:microsoft.com/office/officeart/2008/layout/LinedList"/>
    <dgm:cxn modelId="{E6F7B481-7F6F-41DD-BBE2-C33DCC7AD948}" type="presParOf" srcId="{1EF36A26-F586-4414-9616-B0DFE4E81A74}" destId="{7E91BB13-FEC7-48F3-82BC-91CFDB2FE514}" srcOrd="1" destOrd="0" presId="urn:microsoft.com/office/officeart/2008/layout/LinedList"/>
    <dgm:cxn modelId="{4E12F80A-AFED-4F2F-B11E-F4EF9E6710F7}" type="presParOf" srcId="{1EF36A26-F586-4414-9616-B0DFE4E81A74}" destId="{68E8DBE3-5799-4C2A-8699-FC275A285F81}" srcOrd="2" destOrd="0" presId="urn:microsoft.com/office/officeart/2008/layout/LinedList"/>
    <dgm:cxn modelId="{C82B300D-1492-4094-B2A7-6AE271C31787}" type="presParOf" srcId="{B77D74D7-077A-4D3E-91EC-18843872B030}" destId="{8C212B54-2EE9-4E24-AA14-B9F24D0B0050}" srcOrd="8" destOrd="0" presId="urn:microsoft.com/office/officeart/2008/layout/LinedList"/>
    <dgm:cxn modelId="{15F81946-496A-4EDC-850B-E67818CA7B23}" type="presParOf" srcId="{B77D74D7-077A-4D3E-91EC-18843872B030}" destId="{04DAC35C-F6CC-4F9B-A91C-5E6F66B729A9}" srcOrd="9" destOrd="0" presId="urn:microsoft.com/office/officeart/2008/layout/LinedList"/>
    <dgm:cxn modelId="{F10B090B-26FB-4387-820F-9E008CECA0DE}" type="presParOf" srcId="{B77D74D7-077A-4D3E-91EC-18843872B030}" destId="{3A12D881-8CBB-4EE4-A752-0986DD986F1E}" srcOrd="10" destOrd="0" presId="urn:microsoft.com/office/officeart/2008/layout/LinedList"/>
    <dgm:cxn modelId="{401269FA-0E99-4144-A369-7748B15C75B8}" type="presParOf" srcId="{3A12D881-8CBB-4EE4-A752-0986DD986F1E}" destId="{498B9A66-86D1-493F-ABD7-ABB7D2F58482}" srcOrd="0" destOrd="0" presId="urn:microsoft.com/office/officeart/2008/layout/LinedList"/>
    <dgm:cxn modelId="{3B76C4DA-26A6-4C27-9D54-73A9EA2E7C4C}" type="presParOf" srcId="{3A12D881-8CBB-4EE4-A752-0986DD986F1E}" destId="{EF760F93-AFA8-4ACD-B308-ECDB05866907}" srcOrd="1" destOrd="0" presId="urn:microsoft.com/office/officeart/2008/layout/LinedList"/>
    <dgm:cxn modelId="{5D615CE8-9E2C-49DB-A698-8DD85206742B}" type="presParOf" srcId="{3A12D881-8CBB-4EE4-A752-0986DD986F1E}" destId="{68113C59-3878-4AE2-A22B-E29EDCCF3FC9}" srcOrd="2" destOrd="0" presId="urn:microsoft.com/office/officeart/2008/layout/LinedList"/>
    <dgm:cxn modelId="{C160E570-7208-471F-9918-1B1E7AA011C7}" type="presParOf" srcId="{B77D74D7-077A-4D3E-91EC-18843872B030}" destId="{0512A4DC-6802-49BB-8EA4-FBB9998866D9}" srcOrd="11" destOrd="0" presId="urn:microsoft.com/office/officeart/2008/layout/LinedList"/>
    <dgm:cxn modelId="{BFD53B9F-B3E1-4B2C-8E16-8FC39AC75E0B}" type="presParOf" srcId="{B77D74D7-077A-4D3E-91EC-18843872B030}" destId="{B3501335-4FD8-41EA-97E2-E06FF90B4750}" srcOrd="12" destOrd="0" presId="urn:microsoft.com/office/officeart/2008/layout/LinedList"/>
    <dgm:cxn modelId="{3E376D37-0146-48E3-837A-C6C4137B6D9E}" type="presParOf" srcId="{B77D74D7-077A-4D3E-91EC-18843872B030}" destId="{696153AF-9EC7-44CA-9580-1596010AE669}" srcOrd="13" destOrd="0" presId="urn:microsoft.com/office/officeart/2008/layout/LinedList"/>
    <dgm:cxn modelId="{048FF4C1-AC4D-4A94-BA0A-21858D43DB12}" type="presParOf" srcId="{696153AF-9EC7-44CA-9580-1596010AE669}" destId="{C80DC49C-FAB4-4CF0-AB9B-D8520D31E639}" srcOrd="0" destOrd="0" presId="urn:microsoft.com/office/officeart/2008/layout/LinedList"/>
    <dgm:cxn modelId="{579D0A37-991D-4D1A-9D6F-A69B0463A6DB}" type="presParOf" srcId="{696153AF-9EC7-44CA-9580-1596010AE669}" destId="{95DE8F92-4E10-47F1-893E-C06A1F667280}" srcOrd="1" destOrd="0" presId="urn:microsoft.com/office/officeart/2008/layout/LinedList"/>
    <dgm:cxn modelId="{8D76CC7E-4A47-4F69-B9F6-214D9BC578EE}" type="presParOf" srcId="{696153AF-9EC7-44CA-9580-1596010AE669}" destId="{3DC00EC0-5E8F-49FD-8671-450480F8F2B4}" srcOrd="2" destOrd="0" presId="urn:microsoft.com/office/officeart/2008/layout/LinedList"/>
    <dgm:cxn modelId="{03D5DC36-6863-4EE0-BEA3-76D2D561195F}" type="presParOf" srcId="{B77D74D7-077A-4D3E-91EC-18843872B030}" destId="{80E3449B-55C6-4F00-8257-442B01A83836}" srcOrd="14" destOrd="0" presId="urn:microsoft.com/office/officeart/2008/layout/LinedList"/>
    <dgm:cxn modelId="{5F3EE87E-9F9A-4173-BE7A-DC0C58407730}" type="presParOf" srcId="{B77D74D7-077A-4D3E-91EC-18843872B030}" destId="{6E5CFFF7-92FB-4F03-8C69-F96A4B63D19D}" srcOrd="15"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7C5DE63-693F-4251-9FC2-93F078509B6C}" type="doc">
      <dgm:prSet loTypeId="urn:microsoft.com/office/officeart/2005/8/layout/vList3" loCatId="list" qsTypeId="urn:microsoft.com/office/officeart/2005/8/quickstyle/simple5" qsCatId="simple" csTypeId="urn:microsoft.com/office/officeart/2005/8/colors/accent1_2" csCatId="accent1" phldr="1"/>
      <dgm:spPr/>
    </dgm:pt>
    <dgm:pt modelId="{FEE12C0F-A339-441F-85C0-6B6351BF13D1}">
      <dgm:prSet phldrT="[Text]"/>
      <dgm:spPr/>
      <dgm:t>
        <a:bodyPr/>
        <a:lstStyle/>
        <a:p>
          <a:pPr algn="l"/>
          <a:r>
            <a:rPr lang="id-ID" smtClean="0">
              <a:latin typeface="Arial" pitchFamily="34" charset="0"/>
              <a:cs typeface="Arial" pitchFamily="34" charset="0"/>
            </a:rPr>
            <a:t>Esai akademik</a:t>
          </a:r>
          <a:endParaRPr lang="id-ID"/>
        </a:p>
      </dgm:t>
    </dgm:pt>
    <dgm:pt modelId="{0CF1B284-21AB-43E0-844C-9C583A11ABB4}" type="parTrans" cxnId="{E8B7F505-06E0-4D4A-A264-BDE47DD58F79}">
      <dgm:prSet/>
      <dgm:spPr/>
      <dgm:t>
        <a:bodyPr/>
        <a:lstStyle/>
        <a:p>
          <a:pPr algn="l"/>
          <a:endParaRPr lang="id-ID"/>
        </a:p>
      </dgm:t>
    </dgm:pt>
    <dgm:pt modelId="{FF2A2851-D548-47D9-9235-CF5067E03555}" type="sibTrans" cxnId="{E8B7F505-06E0-4D4A-A264-BDE47DD58F79}">
      <dgm:prSet/>
      <dgm:spPr/>
      <dgm:t>
        <a:bodyPr/>
        <a:lstStyle/>
        <a:p>
          <a:pPr algn="l"/>
          <a:endParaRPr lang="id-ID"/>
        </a:p>
      </dgm:t>
    </dgm:pt>
    <dgm:pt modelId="{410C8E06-3CAE-4596-9710-ED132A242B4A}">
      <dgm:prSet/>
      <dgm:spPr/>
      <dgm:t>
        <a:bodyPr/>
        <a:lstStyle/>
        <a:p>
          <a:pPr algn="l"/>
          <a:r>
            <a:rPr lang="id-ID" smtClean="0">
              <a:latin typeface="Arial" pitchFamily="34" charset="0"/>
              <a:cs typeface="Arial" pitchFamily="34" charset="0"/>
            </a:rPr>
            <a:t>Makalah </a:t>
          </a:r>
          <a:endParaRPr lang="id-ID" dirty="0" smtClean="0">
            <a:latin typeface="Arial" pitchFamily="34" charset="0"/>
            <a:cs typeface="Arial" pitchFamily="34" charset="0"/>
          </a:endParaRPr>
        </a:p>
      </dgm:t>
    </dgm:pt>
    <dgm:pt modelId="{2F44BE9D-6F35-4FDE-9CE9-0471BC6849E3}" type="parTrans" cxnId="{3BC3B6E4-1009-4A28-B3DB-6B038A08E185}">
      <dgm:prSet/>
      <dgm:spPr/>
      <dgm:t>
        <a:bodyPr/>
        <a:lstStyle/>
        <a:p>
          <a:pPr algn="l"/>
          <a:endParaRPr lang="id-ID"/>
        </a:p>
      </dgm:t>
    </dgm:pt>
    <dgm:pt modelId="{9EC60FD6-A28C-4B59-8D67-304991F69110}" type="sibTrans" cxnId="{3BC3B6E4-1009-4A28-B3DB-6B038A08E185}">
      <dgm:prSet/>
      <dgm:spPr/>
      <dgm:t>
        <a:bodyPr/>
        <a:lstStyle/>
        <a:p>
          <a:pPr algn="l"/>
          <a:endParaRPr lang="id-ID"/>
        </a:p>
      </dgm:t>
    </dgm:pt>
    <dgm:pt modelId="{0807BBC5-3574-49D6-B552-BB852FF5601F}">
      <dgm:prSet/>
      <dgm:spPr/>
      <dgm:t>
        <a:bodyPr/>
        <a:lstStyle/>
        <a:p>
          <a:pPr algn="l"/>
          <a:r>
            <a:rPr lang="id-ID" smtClean="0">
              <a:latin typeface="Arial" pitchFamily="34" charset="0"/>
              <a:cs typeface="Arial" pitchFamily="34" charset="0"/>
            </a:rPr>
            <a:t>Artikel Ilmiah</a:t>
          </a:r>
          <a:endParaRPr lang="id-ID" dirty="0" smtClean="0">
            <a:latin typeface="Arial" pitchFamily="34" charset="0"/>
            <a:cs typeface="Arial" pitchFamily="34" charset="0"/>
          </a:endParaRPr>
        </a:p>
      </dgm:t>
    </dgm:pt>
    <dgm:pt modelId="{C7368B94-5BF9-4ABC-B7C2-AEBDDA9A689D}" type="parTrans" cxnId="{4A8EB3F1-B270-4067-86E9-6012ED184C50}">
      <dgm:prSet/>
      <dgm:spPr/>
      <dgm:t>
        <a:bodyPr/>
        <a:lstStyle/>
        <a:p>
          <a:pPr algn="l"/>
          <a:endParaRPr lang="id-ID"/>
        </a:p>
      </dgm:t>
    </dgm:pt>
    <dgm:pt modelId="{9D1A4C97-2355-4550-90AC-D5A4BB284F03}" type="sibTrans" cxnId="{4A8EB3F1-B270-4067-86E9-6012ED184C50}">
      <dgm:prSet/>
      <dgm:spPr/>
      <dgm:t>
        <a:bodyPr/>
        <a:lstStyle/>
        <a:p>
          <a:pPr algn="l"/>
          <a:endParaRPr lang="id-ID"/>
        </a:p>
      </dgm:t>
    </dgm:pt>
    <dgm:pt modelId="{7FA5D90B-7CAD-434C-AB53-026A561F8DBA}">
      <dgm:prSet/>
      <dgm:spPr/>
      <dgm:t>
        <a:bodyPr/>
        <a:lstStyle/>
        <a:p>
          <a:pPr algn="l"/>
          <a:r>
            <a:rPr lang="id-ID" smtClean="0">
              <a:latin typeface="Arial" pitchFamily="34" charset="0"/>
              <a:cs typeface="Arial" pitchFamily="34" charset="0"/>
            </a:rPr>
            <a:t>Jurnal Ilmiah</a:t>
          </a:r>
          <a:endParaRPr lang="id-ID" dirty="0" smtClean="0">
            <a:latin typeface="Arial" pitchFamily="34" charset="0"/>
            <a:cs typeface="Arial" pitchFamily="34" charset="0"/>
          </a:endParaRPr>
        </a:p>
      </dgm:t>
    </dgm:pt>
    <dgm:pt modelId="{3A34F8F7-89F3-4D7C-8897-512DC3925740}" type="parTrans" cxnId="{58AE4BF6-36D1-4D69-8CE2-FA7B9A994A5D}">
      <dgm:prSet/>
      <dgm:spPr/>
      <dgm:t>
        <a:bodyPr/>
        <a:lstStyle/>
        <a:p>
          <a:pPr algn="l"/>
          <a:endParaRPr lang="id-ID"/>
        </a:p>
      </dgm:t>
    </dgm:pt>
    <dgm:pt modelId="{6D69306C-70A1-4DE0-974E-779B48422D11}" type="sibTrans" cxnId="{58AE4BF6-36D1-4D69-8CE2-FA7B9A994A5D}">
      <dgm:prSet/>
      <dgm:spPr/>
      <dgm:t>
        <a:bodyPr/>
        <a:lstStyle/>
        <a:p>
          <a:pPr algn="l"/>
          <a:endParaRPr lang="id-ID"/>
        </a:p>
      </dgm:t>
    </dgm:pt>
    <dgm:pt modelId="{BCF7E6F5-108C-402D-84CB-4B9D825C5FF5}">
      <dgm:prSet/>
      <dgm:spPr/>
      <dgm:t>
        <a:bodyPr/>
        <a:lstStyle/>
        <a:p>
          <a:pPr algn="l"/>
          <a:r>
            <a:rPr lang="id-ID" smtClean="0">
              <a:latin typeface="Arial" pitchFamily="34" charset="0"/>
              <a:cs typeface="Arial" pitchFamily="34" charset="0"/>
            </a:rPr>
            <a:t>Skripsi </a:t>
          </a:r>
          <a:endParaRPr lang="id-ID" dirty="0" smtClean="0">
            <a:latin typeface="Arial" pitchFamily="34" charset="0"/>
            <a:cs typeface="Arial" pitchFamily="34" charset="0"/>
          </a:endParaRPr>
        </a:p>
      </dgm:t>
    </dgm:pt>
    <dgm:pt modelId="{2A533362-460F-43C0-B540-64E89C8CADDF}" type="parTrans" cxnId="{17FC6316-64F4-4724-8437-B6B866FA006F}">
      <dgm:prSet/>
      <dgm:spPr/>
      <dgm:t>
        <a:bodyPr/>
        <a:lstStyle/>
        <a:p>
          <a:pPr algn="l"/>
          <a:endParaRPr lang="id-ID"/>
        </a:p>
      </dgm:t>
    </dgm:pt>
    <dgm:pt modelId="{94238FD6-F092-4D8C-BBF3-5022E716F025}" type="sibTrans" cxnId="{17FC6316-64F4-4724-8437-B6B866FA006F}">
      <dgm:prSet/>
      <dgm:spPr/>
      <dgm:t>
        <a:bodyPr/>
        <a:lstStyle/>
        <a:p>
          <a:pPr algn="l"/>
          <a:endParaRPr lang="id-ID"/>
        </a:p>
      </dgm:t>
    </dgm:pt>
    <dgm:pt modelId="{4A22E82B-2896-4953-8651-88304D84B2DA}">
      <dgm:prSet/>
      <dgm:spPr/>
      <dgm:t>
        <a:bodyPr/>
        <a:lstStyle/>
        <a:p>
          <a:pPr algn="l"/>
          <a:r>
            <a:rPr lang="id-ID" smtClean="0">
              <a:latin typeface="Arial" pitchFamily="34" charset="0"/>
              <a:cs typeface="Arial" pitchFamily="34" charset="0"/>
            </a:rPr>
            <a:t>Tesis</a:t>
          </a:r>
          <a:endParaRPr lang="id-ID" dirty="0" smtClean="0">
            <a:latin typeface="Arial" pitchFamily="34" charset="0"/>
            <a:cs typeface="Arial" pitchFamily="34" charset="0"/>
          </a:endParaRPr>
        </a:p>
      </dgm:t>
    </dgm:pt>
    <dgm:pt modelId="{88A73D6C-C907-4E8C-8286-8E339416C800}" type="parTrans" cxnId="{0357D3CE-7129-4374-A8F2-38B90672FFD2}">
      <dgm:prSet/>
      <dgm:spPr/>
      <dgm:t>
        <a:bodyPr/>
        <a:lstStyle/>
        <a:p>
          <a:pPr algn="l"/>
          <a:endParaRPr lang="id-ID"/>
        </a:p>
      </dgm:t>
    </dgm:pt>
    <dgm:pt modelId="{6728E101-F5AC-4D64-8CB2-AD69C21389C0}" type="sibTrans" cxnId="{0357D3CE-7129-4374-A8F2-38B90672FFD2}">
      <dgm:prSet/>
      <dgm:spPr/>
      <dgm:t>
        <a:bodyPr/>
        <a:lstStyle/>
        <a:p>
          <a:pPr algn="l"/>
          <a:endParaRPr lang="id-ID"/>
        </a:p>
      </dgm:t>
    </dgm:pt>
    <dgm:pt modelId="{45948CC2-AEF5-4B79-91D1-0E47ACF258DF}">
      <dgm:prSet/>
      <dgm:spPr/>
      <dgm:t>
        <a:bodyPr/>
        <a:lstStyle/>
        <a:p>
          <a:pPr algn="l"/>
          <a:r>
            <a:rPr lang="id-ID" smtClean="0">
              <a:latin typeface="Arial" pitchFamily="34" charset="0"/>
              <a:cs typeface="Arial" pitchFamily="34" charset="0"/>
            </a:rPr>
            <a:t>Disertasi</a:t>
          </a:r>
          <a:endParaRPr lang="id-ID" dirty="0" smtClean="0">
            <a:latin typeface="Arial" pitchFamily="34" charset="0"/>
            <a:cs typeface="Arial" pitchFamily="34" charset="0"/>
          </a:endParaRPr>
        </a:p>
      </dgm:t>
    </dgm:pt>
    <dgm:pt modelId="{0B941E99-1E78-43F3-B710-84CAF7B223E9}" type="parTrans" cxnId="{4A30AA39-0B8D-4FC5-890B-A8AE30FD1C76}">
      <dgm:prSet/>
      <dgm:spPr/>
      <dgm:t>
        <a:bodyPr/>
        <a:lstStyle/>
        <a:p>
          <a:pPr algn="l"/>
          <a:endParaRPr lang="id-ID"/>
        </a:p>
      </dgm:t>
    </dgm:pt>
    <dgm:pt modelId="{EA97F24B-D71E-4419-A3DD-4B194FDD60D8}" type="sibTrans" cxnId="{4A30AA39-0B8D-4FC5-890B-A8AE30FD1C76}">
      <dgm:prSet/>
      <dgm:spPr/>
      <dgm:t>
        <a:bodyPr/>
        <a:lstStyle/>
        <a:p>
          <a:pPr algn="l"/>
          <a:endParaRPr lang="id-ID"/>
        </a:p>
      </dgm:t>
    </dgm:pt>
    <dgm:pt modelId="{BD35354F-5D90-4FAF-8AD4-2C4C3C729BA0}">
      <dgm:prSet/>
      <dgm:spPr/>
      <dgm:t>
        <a:bodyPr/>
        <a:lstStyle/>
        <a:p>
          <a:pPr algn="l"/>
          <a:r>
            <a:rPr lang="id-ID" smtClean="0">
              <a:latin typeface="Arial" pitchFamily="34" charset="0"/>
              <a:cs typeface="Arial" pitchFamily="34" charset="0"/>
            </a:rPr>
            <a:t>Tugas Akhir</a:t>
          </a:r>
          <a:endParaRPr lang="id-ID" dirty="0" smtClean="0">
            <a:latin typeface="Arial" pitchFamily="34" charset="0"/>
            <a:cs typeface="Arial" pitchFamily="34" charset="0"/>
          </a:endParaRPr>
        </a:p>
      </dgm:t>
    </dgm:pt>
    <dgm:pt modelId="{A0C2139E-2C6F-4FA7-B21E-7A1D47A620E6}" type="parTrans" cxnId="{C9CFC9CE-7153-4D25-9160-27F44C2C1704}">
      <dgm:prSet/>
      <dgm:spPr/>
      <dgm:t>
        <a:bodyPr/>
        <a:lstStyle/>
        <a:p>
          <a:pPr algn="l"/>
          <a:endParaRPr lang="id-ID"/>
        </a:p>
      </dgm:t>
    </dgm:pt>
    <dgm:pt modelId="{A653FEC2-B92F-4664-B706-EE0DDC912A5F}" type="sibTrans" cxnId="{C9CFC9CE-7153-4D25-9160-27F44C2C1704}">
      <dgm:prSet/>
      <dgm:spPr/>
      <dgm:t>
        <a:bodyPr/>
        <a:lstStyle/>
        <a:p>
          <a:pPr algn="l"/>
          <a:endParaRPr lang="id-ID"/>
        </a:p>
      </dgm:t>
    </dgm:pt>
    <dgm:pt modelId="{88777A43-B129-41DB-BCC1-31EB21EEA25D}">
      <dgm:prSet/>
      <dgm:spPr/>
      <dgm:t>
        <a:bodyPr/>
        <a:lstStyle/>
        <a:p>
          <a:pPr algn="l"/>
          <a:r>
            <a:rPr lang="id-ID" smtClean="0">
              <a:latin typeface="Arial" pitchFamily="34" charset="0"/>
              <a:cs typeface="Arial" pitchFamily="34" charset="0"/>
            </a:rPr>
            <a:t>Laporan Penelitian</a:t>
          </a:r>
          <a:endParaRPr lang="id-ID" dirty="0"/>
        </a:p>
      </dgm:t>
    </dgm:pt>
    <dgm:pt modelId="{32A8DDDB-22F1-4F8C-B9E6-1D754AB36221}" type="parTrans" cxnId="{C26A2528-E499-4A6C-A4C4-9EA0AE83BD2D}">
      <dgm:prSet/>
      <dgm:spPr/>
      <dgm:t>
        <a:bodyPr/>
        <a:lstStyle/>
        <a:p>
          <a:pPr algn="l"/>
          <a:endParaRPr lang="id-ID"/>
        </a:p>
      </dgm:t>
    </dgm:pt>
    <dgm:pt modelId="{852BD10A-2EC4-4C19-BF78-6F8ED5607AD5}" type="sibTrans" cxnId="{C26A2528-E499-4A6C-A4C4-9EA0AE83BD2D}">
      <dgm:prSet/>
      <dgm:spPr/>
      <dgm:t>
        <a:bodyPr/>
        <a:lstStyle/>
        <a:p>
          <a:pPr algn="l"/>
          <a:endParaRPr lang="id-ID"/>
        </a:p>
      </dgm:t>
    </dgm:pt>
    <dgm:pt modelId="{30799D53-6C79-49CB-8BC6-95145FA15068}" type="pres">
      <dgm:prSet presAssocID="{C7C5DE63-693F-4251-9FC2-93F078509B6C}" presName="linearFlow" presStyleCnt="0">
        <dgm:presLayoutVars>
          <dgm:dir/>
          <dgm:resizeHandles val="exact"/>
        </dgm:presLayoutVars>
      </dgm:prSet>
      <dgm:spPr/>
    </dgm:pt>
    <dgm:pt modelId="{E41BD714-4FCB-45F8-86E5-862D359E791A}" type="pres">
      <dgm:prSet presAssocID="{FEE12C0F-A339-441F-85C0-6B6351BF13D1}" presName="composite" presStyleCnt="0"/>
      <dgm:spPr/>
    </dgm:pt>
    <dgm:pt modelId="{219F8D49-F2A1-4360-8715-B779E41E1598}" type="pres">
      <dgm:prSet presAssocID="{FEE12C0F-A339-441F-85C0-6B6351BF13D1}" presName="imgShp" presStyleLbl="fgImgPlace1" presStyleIdx="0" presStyleCnt="9"/>
      <dgm:spPr/>
    </dgm:pt>
    <dgm:pt modelId="{E3DED055-83F8-419E-92B3-BB025243948F}" type="pres">
      <dgm:prSet presAssocID="{FEE12C0F-A339-441F-85C0-6B6351BF13D1}" presName="txShp" presStyleLbl="node1" presStyleIdx="0" presStyleCnt="9">
        <dgm:presLayoutVars>
          <dgm:bulletEnabled val="1"/>
        </dgm:presLayoutVars>
      </dgm:prSet>
      <dgm:spPr/>
      <dgm:t>
        <a:bodyPr/>
        <a:lstStyle/>
        <a:p>
          <a:endParaRPr lang="id-ID"/>
        </a:p>
      </dgm:t>
    </dgm:pt>
    <dgm:pt modelId="{4C257DDA-BC7E-4C2E-9790-C244F028F9C2}" type="pres">
      <dgm:prSet presAssocID="{FF2A2851-D548-47D9-9235-CF5067E03555}" presName="spacing" presStyleCnt="0"/>
      <dgm:spPr/>
    </dgm:pt>
    <dgm:pt modelId="{2448A10B-7DA1-434A-95F2-779035FB5FCB}" type="pres">
      <dgm:prSet presAssocID="{410C8E06-3CAE-4596-9710-ED132A242B4A}" presName="composite" presStyleCnt="0"/>
      <dgm:spPr/>
    </dgm:pt>
    <dgm:pt modelId="{2F0461A9-B503-4D09-8226-C74221B8D9FA}" type="pres">
      <dgm:prSet presAssocID="{410C8E06-3CAE-4596-9710-ED132A242B4A}" presName="imgShp" presStyleLbl="fgImgPlace1" presStyleIdx="1" presStyleCnt="9"/>
      <dgm:spPr/>
    </dgm:pt>
    <dgm:pt modelId="{06DE4CA3-526D-49A8-B20C-2C612809BE35}" type="pres">
      <dgm:prSet presAssocID="{410C8E06-3CAE-4596-9710-ED132A242B4A}" presName="txShp" presStyleLbl="node1" presStyleIdx="1" presStyleCnt="9">
        <dgm:presLayoutVars>
          <dgm:bulletEnabled val="1"/>
        </dgm:presLayoutVars>
      </dgm:prSet>
      <dgm:spPr/>
      <dgm:t>
        <a:bodyPr/>
        <a:lstStyle/>
        <a:p>
          <a:endParaRPr lang="en-US"/>
        </a:p>
      </dgm:t>
    </dgm:pt>
    <dgm:pt modelId="{A26E2C2D-EC76-407A-B4FB-A0F4B91DCCDF}" type="pres">
      <dgm:prSet presAssocID="{9EC60FD6-A28C-4B59-8D67-304991F69110}" presName="spacing" presStyleCnt="0"/>
      <dgm:spPr/>
    </dgm:pt>
    <dgm:pt modelId="{AEA2C560-60D1-49BB-8EC5-C1A8DE1B88DC}" type="pres">
      <dgm:prSet presAssocID="{0807BBC5-3574-49D6-B552-BB852FF5601F}" presName="composite" presStyleCnt="0"/>
      <dgm:spPr/>
    </dgm:pt>
    <dgm:pt modelId="{123CFDB6-9252-4DB6-AB0A-F8E1BC4B9CB9}" type="pres">
      <dgm:prSet presAssocID="{0807BBC5-3574-49D6-B552-BB852FF5601F}" presName="imgShp" presStyleLbl="fgImgPlace1" presStyleIdx="2" presStyleCnt="9"/>
      <dgm:spPr/>
    </dgm:pt>
    <dgm:pt modelId="{B5CC191D-99D3-4922-AE69-D0C9C770EC85}" type="pres">
      <dgm:prSet presAssocID="{0807BBC5-3574-49D6-B552-BB852FF5601F}" presName="txShp" presStyleLbl="node1" presStyleIdx="2" presStyleCnt="9">
        <dgm:presLayoutVars>
          <dgm:bulletEnabled val="1"/>
        </dgm:presLayoutVars>
      </dgm:prSet>
      <dgm:spPr/>
      <dgm:t>
        <a:bodyPr/>
        <a:lstStyle/>
        <a:p>
          <a:endParaRPr lang="en-US"/>
        </a:p>
      </dgm:t>
    </dgm:pt>
    <dgm:pt modelId="{3C3BDEEB-326E-4B72-A423-BF1BC2CA85BE}" type="pres">
      <dgm:prSet presAssocID="{9D1A4C97-2355-4550-90AC-D5A4BB284F03}" presName="spacing" presStyleCnt="0"/>
      <dgm:spPr/>
    </dgm:pt>
    <dgm:pt modelId="{7F73B6A4-7146-4E40-B6DF-34D92A01D79A}" type="pres">
      <dgm:prSet presAssocID="{7FA5D90B-7CAD-434C-AB53-026A561F8DBA}" presName="composite" presStyleCnt="0"/>
      <dgm:spPr/>
    </dgm:pt>
    <dgm:pt modelId="{A3850855-AC2A-4733-80B4-F0A39B83F6D2}" type="pres">
      <dgm:prSet presAssocID="{7FA5D90B-7CAD-434C-AB53-026A561F8DBA}" presName="imgShp" presStyleLbl="fgImgPlace1" presStyleIdx="3" presStyleCnt="9"/>
      <dgm:spPr/>
    </dgm:pt>
    <dgm:pt modelId="{D3EE54A6-EEA0-4058-849D-FA0554C185F6}" type="pres">
      <dgm:prSet presAssocID="{7FA5D90B-7CAD-434C-AB53-026A561F8DBA}" presName="txShp" presStyleLbl="node1" presStyleIdx="3" presStyleCnt="9">
        <dgm:presLayoutVars>
          <dgm:bulletEnabled val="1"/>
        </dgm:presLayoutVars>
      </dgm:prSet>
      <dgm:spPr/>
      <dgm:t>
        <a:bodyPr/>
        <a:lstStyle/>
        <a:p>
          <a:endParaRPr lang="en-US"/>
        </a:p>
      </dgm:t>
    </dgm:pt>
    <dgm:pt modelId="{1091B05F-4C70-4B1C-971B-8631009565F0}" type="pres">
      <dgm:prSet presAssocID="{6D69306C-70A1-4DE0-974E-779B48422D11}" presName="spacing" presStyleCnt="0"/>
      <dgm:spPr/>
    </dgm:pt>
    <dgm:pt modelId="{08AA94CB-F532-4164-AAEF-6DE3FCFE4052}" type="pres">
      <dgm:prSet presAssocID="{BCF7E6F5-108C-402D-84CB-4B9D825C5FF5}" presName="composite" presStyleCnt="0"/>
      <dgm:spPr/>
    </dgm:pt>
    <dgm:pt modelId="{1C2A3FDF-ECBF-40D1-A161-D5B3FE7C9E9C}" type="pres">
      <dgm:prSet presAssocID="{BCF7E6F5-108C-402D-84CB-4B9D825C5FF5}" presName="imgShp" presStyleLbl="fgImgPlace1" presStyleIdx="4" presStyleCnt="9"/>
      <dgm:spPr/>
    </dgm:pt>
    <dgm:pt modelId="{291AB8CF-F3AF-44FC-885B-CE2C16BA7BA9}" type="pres">
      <dgm:prSet presAssocID="{BCF7E6F5-108C-402D-84CB-4B9D825C5FF5}" presName="txShp" presStyleLbl="node1" presStyleIdx="4" presStyleCnt="9">
        <dgm:presLayoutVars>
          <dgm:bulletEnabled val="1"/>
        </dgm:presLayoutVars>
      </dgm:prSet>
      <dgm:spPr/>
      <dgm:t>
        <a:bodyPr/>
        <a:lstStyle/>
        <a:p>
          <a:endParaRPr lang="en-US"/>
        </a:p>
      </dgm:t>
    </dgm:pt>
    <dgm:pt modelId="{9B8F9983-7301-4E1A-934F-2B2345374BC0}" type="pres">
      <dgm:prSet presAssocID="{94238FD6-F092-4D8C-BBF3-5022E716F025}" presName="spacing" presStyleCnt="0"/>
      <dgm:spPr/>
    </dgm:pt>
    <dgm:pt modelId="{9A6ACF21-1AD4-4082-BF2E-DC7E2EC264AA}" type="pres">
      <dgm:prSet presAssocID="{4A22E82B-2896-4953-8651-88304D84B2DA}" presName="composite" presStyleCnt="0"/>
      <dgm:spPr/>
    </dgm:pt>
    <dgm:pt modelId="{0901909B-4DC7-43B1-AEFF-B4CF9119F0F5}" type="pres">
      <dgm:prSet presAssocID="{4A22E82B-2896-4953-8651-88304D84B2DA}" presName="imgShp" presStyleLbl="fgImgPlace1" presStyleIdx="5" presStyleCnt="9"/>
      <dgm:spPr/>
    </dgm:pt>
    <dgm:pt modelId="{1C85C895-4859-442C-BCD5-B70A9A997280}" type="pres">
      <dgm:prSet presAssocID="{4A22E82B-2896-4953-8651-88304D84B2DA}" presName="txShp" presStyleLbl="node1" presStyleIdx="5" presStyleCnt="9">
        <dgm:presLayoutVars>
          <dgm:bulletEnabled val="1"/>
        </dgm:presLayoutVars>
      </dgm:prSet>
      <dgm:spPr/>
      <dgm:t>
        <a:bodyPr/>
        <a:lstStyle/>
        <a:p>
          <a:endParaRPr lang="en-US"/>
        </a:p>
      </dgm:t>
    </dgm:pt>
    <dgm:pt modelId="{6F9CB51E-B394-4976-AE0F-FCBFA32437C1}" type="pres">
      <dgm:prSet presAssocID="{6728E101-F5AC-4D64-8CB2-AD69C21389C0}" presName="spacing" presStyleCnt="0"/>
      <dgm:spPr/>
    </dgm:pt>
    <dgm:pt modelId="{F61BE2DF-3B0A-408D-86D8-8409DEEF9726}" type="pres">
      <dgm:prSet presAssocID="{45948CC2-AEF5-4B79-91D1-0E47ACF258DF}" presName="composite" presStyleCnt="0"/>
      <dgm:spPr/>
    </dgm:pt>
    <dgm:pt modelId="{77795E74-FDC0-463D-82B0-5E1C42A6F402}" type="pres">
      <dgm:prSet presAssocID="{45948CC2-AEF5-4B79-91D1-0E47ACF258DF}" presName="imgShp" presStyleLbl="fgImgPlace1" presStyleIdx="6" presStyleCnt="9"/>
      <dgm:spPr/>
    </dgm:pt>
    <dgm:pt modelId="{EAC41144-E45E-4E81-B2C0-B38AAEB8FA7C}" type="pres">
      <dgm:prSet presAssocID="{45948CC2-AEF5-4B79-91D1-0E47ACF258DF}" presName="txShp" presStyleLbl="node1" presStyleIdx="6" presStyleCnt="9">
        <dgm:presLayoutVars>
          <dgm:bulletEnabled val="1"/>
        </dgm:presLayoutVars>
      </dgm:prSet>
      <dgm:spPr/>
      <dgm:t>
        <a:bodyPr/>
        <a:lstStyle/>
        <a:p>
          <a:endParaRPr lang="en-US"/>
        </a:p>
      </dgm:t>
    </dgm:pt>
    <dgm:pt modelId="{362E74C1-0314-44C1-8F8C-5B88BF5F3027}" type="pres">
      <dgm:prSet presAssocID="{EA97F24B-D71E-4419-A3DD-4B194FDD60D8}" presName="spacing" presStyleCnt="0"/>
      <dgm:spPr/>
    </dgm:pt>
    <dgm:pt modelId="{599BE669-6FDB-41A7-B3C3-4132D8B65080}" type="pres">
      <dgm:prSet presAssocID="{BD35354F-5D90-4FAF-8AD4-2C4C3C729BA0}" presName="composite" presStyleCnt="0"/>
      <dgm:spPr/>
    </dgm:pt>
    <dgm:pt modelId="{274EDD71-9F4E-454B-82F3-0B0AB5FB6AC6}" type="pres">
      <dgm:prSet presAssocID="{BD35354F-5D90-4FAF-8AD4-2C4C3C729BA0}" presName="imgShp" presStyleLbl="fgImgPlace1" presStyleIdx="7" presStyleCnt="9"/>
      <dgm:spPr/>
    </dgm:pt>
    <dgm:pt modelId="{932383A8-1EFC-4154-992E-1A65ADD0C142}" type="pres">
      <dgm:prSet presAssocID="{BD35354F-5D90-4FAF-8AD4-2C4C3C729BA0}" presName="txShp" presStyleLbl="node1" presStyleIdx="7" presStyleCnt="9">
        <dgm:presLayoutVars>
          <dgm:bulletEnabled val="1"/>
        </dgm:presLayoutVars>
      </dgm:prSet>
      <dgm:spPr/>
      <dgm:t>
        <a:bodyPr/>
        <a:lstStyle/>
        <a:p>
          <a:endParaRPr lang="en-US"/>
        </a:p>
      </dgm:t>
    </dgm:pt>
    <dgm:pt modelId="{74405CD1-A39C-49BF-8F46-FF6D141317D2}" type="pres">
      <dgm:prSet presAssocID="{A653FEC2-B92F-4664-B706-EE0DDC912A5F}" presName="spacing" presStyleCnt="0"/>
      <dgm:spPr/>
    </dgm:pt>
    <dgm:pt modelId="{907CC39D-14AE-4EDF-BD60-E8056717FF46}" type="pres">
      <dgm:prSet presAssocID="{88777A43-B129-41DB-BCC1-31EB21EEA25D}" presName="composite" presStyleCnt="0"/>
      <dgm:spPr/>
    </dgm:pt>
    <dgm:pt modelId="{E400CD08-A240-4A21-8F58-F71B505399EB}" type="pres">
      <dgm:prSet presAssocID="{88777A43-B129-41DB-BCC1-31EB21EEA25D}" presName="imgShp" presStyleLbl="fgImgPlace1" presStyleIdx="8" presStyleCnt="9"/>
      <dgm:spPr/>
    </dgm:pt>
    <dgm:pt modelId="{7D7047CD-7310-4698-80EB-DB8E3E370962}" type="pres">
      <dgm:prSet presAssocID="{88777A43-B129-41DB-BCC1-31EB21EEA25D}" presName="txShp" presStyleLbl="node1" presStyleIdx="8" presStyleCnt="9">
        <dgm:presLayoutVars>
          <dgm:bulletEnabled val="1"/>
        </dgm:presLayoutVars>
      </dgm:prSet>
      <dgm:spPr/>
      <dgm:t>
        <a:bodyPr/>
        <a:lstStyle/>
        <a:p>
          <a:endParaRPr lang="en-US"/>
        </a:p>
      </dgm:t>
    </dgm:pt>
  </dgm:ptLst>
  <dgm:cxnLst>
    <dgm:cxn modelId="{456ED7C7-0F7D-4DC3-AFAC-A102874BF3EF}" type="presOf" srcId="{88777A43-B129-41DB-BCC1-31EB21EEA25D}" destId="{7D7047CD-7310-4698-80EB-DB8E3E370962}" srcOrd="0" destOrd="0" presId="urn:microsoft.com/office/officeart/2005/8/layout/vList3"/>
    <dgm:cxn modelId="{8D872534-9D1A-4022-BD6C-A0B0D8CF782B}" type="presOf" srcId="{0807BBC5-3574-49D6-B552-BB852FF5601F}" destId="{B5CC191D-99D3-4922-AE69-D0C9C770EC85}" srcOrd="0" destOrd="0" presId="urn:microsoft.com/office/officeart/2005/8/layout/vList3"/>
    <dgm:cxn modelId="{58AE4BF6-36D1-4D69-8CE2-FA7B9A994A5D}" srcId="{C7C5DE63-693F-4251-9FC2-93F078509B6C}" destId="{7FA5D90B-7CAD-434C-AB53-026A561F8DBA}" srcOrd="3" destOrd="0" parTransId="{3A34F8F7-89F3-4D7C-8897-512DC3925740}" sibTransId="{6D69306C-70A1-4DE0-974E-779B48422D11}"/>
    <dgm:cxn modelId="{F9582033-F57E-4E00-9401-673DC83D2007}" type="presOf" srcId="{4A22E82B-2896-4953-8651-88304D84B2DA}" destId="{1C85C895-4859-442C-BCD5-B70A9A997280}" srcOrd="0" destOrd="0" presId="urn:microsoft.com/office/officeart/2005/8/layout/vList3"/>
    <dgm:cxn modelId="{4A30AA39-0B8D-4FC5-890B-A8AE30FD1C76}" srcId="{C7C5DE63-693F-4251-9FC2-93F078509B6C}" destId="{45948CC2-AEF5-4B79-91D1-0E47ACF258DF}" srcOrd="6" destOrd="0" parTransId="{0B941E99-1E78-43F3-B710-84CAF7B223E9}" sibTransId="{EA97F24B-D71E-4419-A3DD-4B194FDD60D8}"/>
    <dgm:cxn modelId="{4A8EB3F1-B270-4067-86E9-6012ED184C50}" srcId="{C7C5DE63-693F-4251-9FC2-93F078509B6C}" destId="{0807BBC5-3574-49D6-B552-BB852FF5601F}" srcOrd="2" destOrd="0" parTransId="{C7368B94-5BF9-4ABC-B7C2-AEBDDA9A689D}" sibTransId="{9D1A4C97-2355-4550-90AC-D5A4BB284F03}"/>
    <dgm:cxn modelId="{EBFB206B-0851-4854-B17B-B453A167CDFC}" type="presOf" srcId="{BCF7E6F5-108C-402D-84CB-4B9D825C5FF5}" destId="{291AB8CF-F3AF-44FC-885B-CE2C16BA7BA9}" srcOrd="0" destOrd="0" presId="urn:microsoft.com/office/officeart/2005/8/layout/vList3"/>
    <dgm:cxn modelId="{C9CFC9CE-7153-4D25-9160-27F44C2C1704}" srcId="{C7C5DE63-693F-4251-9FC2-93F078509B6C}" destId="{BD35354F-5D90-4FAF-8AD4-2C4C3C729BA0}" srcOrd="7" destOrd="0" parTransId="{A0C2139E-2C6F-4FA7-B21E-7A1D47A620E6}" sibTransId="{A653FEC2-B92F-4664-B706-EE0DDC912A5F}"/>
    <dgm:cxn modelId="{865BFC31-95A5-4863-B22D-A70014FCF35D}" type="presOf" srcId="{7FA5D90B-7CAD-434C-AB53-026A561F8DBA}" destId="{D3EE54A6-EEA0-4058-849D-FA0554C185F6}" srcOrd="0" destOrd="0" presId="urn:microsoft.com/office/officeart/2005/8/layout/vList3"/>
    <dgm:cxn modelId="{17FC6316-64F4-4724-8437-B6B866FA006F}" srcId="{C7C5DE63-693F-4251-9FC2-93F078509B6C}" destId="{BCF7E6F5-108C-402D-84CB-4B9D825C5FF5}" srcOrd="4" destOrd="0" parTransId="{2A533362-460F-43C0-B540-64E89C8CADDF}" sibTransId="{94238FD6-F092-4D8C-BBF3-5022E716F025}"/>
    <dgm:cxn modelId="{E8B7F505-06E0-4D4A-A264-BDE47DD58F79}" srcId="{C7C5DE63-693F-4251-9FC2-93F078509B6C}" destId="{FEE12C0F-A339-441F-85C0-6B6351BF13D1}" srcOrd="0" destOrd="0" parTransId="{0CF1B284-21AB-43E0-844C-9C583A11ABB4}" sibTransId="{FF2A2851-D548-47D9-9235-CF5067E03555}"/>
    <dgm:cxn modelId="{93C7E68C-33A9-42DF-B4B0-275DA96536A7}" type="presOf" srcId="{410C8E06-3CAE-4596-9710-ED132A242B4A}" destId="{06DE4CA3-526D-49A8-B20C-2C612809BE35}" srcOrd="0" destOrd="0" presId="urn:microsoft.com/office/officeart/2005/8/layout/vList3"/>
    <dgm:cxn modelId="{984E7DB8-7C94-410A-8654-FA24C7D9BC75}" type="presOf" srcId="{45948CC2-AEF5-4B79-91D1-0E47ACF258DF}" destId="{EAC41144-E45E-4E81-B2C0-B38AAEB8FA7C}" srcOrd="0" destOrd="0" presId="urn:microsoft.com/office/officeart/2005/8/layout/vList3"/>
    <dgm:cxn modelId="{0357D3CE-7129-4374-A8F2-38B90672FFD2}" srcId="{C7C5DE63-693F-4251-9FC2-93F078509B6C}" destId="{4A22E82B-2896-4953-8651-88304D84B2DA}" srcOrd="5" destOrd="0" parTransId="{88A73D6C-C907-4E8C-8286-8E339416C800}" sibTransId="{6728E101-F5AC-4D64-8CB2-AD69C21389C0}"/>
    <dgm:cxn modelId="{809C1A8B-730F-4459-BBE2-8660CA0358C6}" type="presOf" srcId="{FEE12C0F-A339-441F-85C0-6B6351BF13D1}" destId="{E3DED055-83F8-419E-92B3-BB025243948F}" srcOrd="0" destOrd="0" presId="urn:microsoft.com/office/officeart/2005/8/layout/vList3"/>
    <dgm:cxn modelId="{3BC3B6E4-1009-4A28-B3DB-6B038A08E185}" srcId="{C7C5DE63-693F-4251-9FC2-93F078509B6C}" destId="{410C8E06-3CAE-4596-9710-ED132A242B4A}" srcOrd="1" destOrd="0" parTransId="{2F44BE9D-6F35-4FDE-9CE9-0471BC6849E3}" sibTransId="{9EC60FD6-A28C-4B59-8D67-304991F69110}"/>
    <dgm:cxn modelId="{FD90BED9-5130-4E74-8B3C-3B577856F35E}" type="presOf" srcId="{C7C5DE63-693F-4251-9FC2-93F078509B6C}" destId="{30799D53-6C79-49CB-8BC6-95145FA15068}" srcOrd="0" destOrd="0" presId="urn:microsoft.com/office/officeart/2005/8/layout/vList3"/>
    <dgm:cxn modelId="{B5BC6C79-E90B-4434-92BF-426194F20E5A}" type="presOf" srcId="{BD35354F-5D90-4FAF-8AD4-2C4C3C729BA0}" destId="{932383A8-1EFC-4154-992E-1A65ADD0C142}" srcOrd="0" destOrd="0" presId="urn:microsoft.com/office/officeart/2005/8/layout/vList3"/>
    <dgm:cxn modelId="{C26A2528-E499-4A6C-A4C4-9EA0AE83BD2D}" srcId="{C7C5DE63-693F-4251-9FC2-93F078509B6C}" destId="{88777A43-B129-41DB-BCC1-31EB21EEA25D}" srcOrd="8" destOrd="0" parTransId="{32A8DDDB-22F1-4F8C-B9E6-1D754AB36221}" sibTransId="{852BD10A-2EC4-4C19-BF78-6F8ED5607AD5}"/>
    <dgm:cxn modelId="{C98C6307-6B17-435F-8B40-C83072287DB7}" type="presParOf" srcId="{30799D53-6C79-49CB-8BC6-95145FA15068}" destId="{E41BD714-4FCB-45F8-86E5-862D359E791A}" srcOrd="0" destOrd="0" presId="urn:microsoft.com/office/officeart/2005/8/layout/vList3"/>
    <dgm:cxn modelId="{813E3B01-EB53-454F-866A-DD2E8F727D3D}" type="presParOf" srcId="{E41BD714-4FCB-45F8-86E5-862D359E791A}" destId="{219F8D49-F2A1-4360-8715-B779E41E1598}" srcOrd="0" destOrd="0" presId="urn:microsoft.com/office/officeart/2005/8/layout/vList3"/>
    <dgm:cxn modelId="{AD58AB40-DEAB-485A-ACB2-F91AA58DD2EE}" type="presParOf" srcId="{E41BD714-4FCB-45F8-86E5-862D359E791A}" destId="{E3DED055-83F8-419E-92B3-BB025243948F}" srcOrd="1" destOrd="0" presId="urn:microsoft.com/office/officeart/2005/8/layout/vList3"/>
    <dgm:cxn modelId="{E51A5D2E-D6A0-4E0F-AC44-3A1921B6DA8C}" type="presParOf" srcId="{30799D53-6C79-49CB-8BC6-95145FA15068}" destId="{4C257DDA-BC7E-4C2E-9790-C244F028F9C2}" srcOrd="1" destOrd="0" presId="urn:microsoft.com/office/officeart/2005/8/layout/vList3"/>
    <dgm:cxn modelId="{472D2660-B496-4DE2-8466-05F36C2C2162}" type="presParOf" srcId="{30799D53-6C79-49CB-8BC6-95145FA15068}" destId="{2448A10B-7DA1-434A-95F2-779035FB5FCB}" srcOrd="2" destOrd="0" presId="urn:microsoft.com/office/officeart/2005/8/layout/vList3"/>
    <dgm:cxn modelId="{DFE12D80-A9E0-4126-B024-654D7C15701A}" type="presParOf" srcId="{2448A10B-7DA1-434A-95F2-779035FB5FCB}" destId="{2F0461A9-B503-4D09-8226-C74221B8D9FA}" srcOrd="0" destOrd="0" presId="urn:microsoft.com/office/officeart/2005/8/layout/vList3"/>
    <dgm:cxn modelId="{F0613EDB-0454-4B88-ACE8-3BAC3B45AA25}" type="presParOf" srcId="{2448A10B-7DA1-434A-95F2-779035FB5FCB}" destId="{06DE4CA3-526D-49A8-B20C-2C612809BE35}" srcOrd="1" destOrd="0" presId="urn:microsoft.com/office/officeart/2005/8/layout/vList3"/>
    <dgm:cxn modelId="{4BD4A9B7-293F-426E-A8CC-C5BC8670F46D}" type="presParOf" srcId="{30799D53-6C79-49CB-8BC6-95145FA15068}" destId="{A26E2C2D-EC76-407A-B4FB-A0F4B91DCCDF}" srcOrd="3" destOrd="0" presId="urn:microsoft.com/office/officeart/2005/8/layout/vList3"/>
    <dgm:cxn modelId="{89AFBBFA-2784-44A4-9CDF-C6B373290D54}" type="presParOf" srcId="{30799D53-6C79-49CB-8BC6-95145FA15068}" destId="{AEA2C560-60D1-49BB-8EC5-C1A8DE1B88DC}" srcOrd="4" destOrd="0" presId="urn:microsoft.com/office/officeart/2005/8/layout/vList3"/>
    <dgm:cxn modelId="{7CE3CD7C-B552-4A7B-8D4F-BE5A01279B5A}" type="presParOf" srcId="{AEA2C560-60D1-49BB-8EC5-C1A8DE1B88DC}" destId="{123CFDB6-9252-4DB6-AB0A-F8E1BC4B9CB9}" srcOrd="0" destOrd="0" presId="urn:microsoft.com/office/officeart/2005/8/layout/vList3"/>
    <dgm:cxn modelId="{96F2ED78-F8BE-4F27-8C3A-1ED35D740A30}" type="presParOf" srcId="{AEA2C560-60D1-49BB-8EC5-C1A8DE1B88DC}" destId="{B5CC191D-99D3-4922-AE69-D0C9C770EC85}" srcOrd="1" destOrd="0" presId="urn:microsoft.com/office/officeart/2005/8/layout/vList3"/>
    <dgm:cxn modelId="{C46B4050-53E5-487B-B8DD-83865ABD7498}" type="presParOf" srcId="{30799D53-6C79-49CB-8BC6-95145FA15068}" destId="{3C3BDEEB-326E-4B72-A423-BF1BC2CA85BE}" srcOrd="5" destOrd="0" presId="urn:microsoft.com/office/officeart/2005/8/layout/vList3"/>
    <dgm:cxn modelId="{FD6BA2F0-19FF-4492-8C42-97E86522B617}" type="presParOf" srcId="{30799D53-6C79-49CB-8BC6-95145FA15068}" destId="{7F73B6A4-7146-4E40-B6DF-34D92A01D79A}" srcOrd="6" destOrd="0" presId="urn:microsoft.com/office/officeart/2005/8/layout/vList3"/>
    <dgm:cxn modelId="{2BBF5622-5430-4A9D-97D3-B48EC1F8CCDF}" type="presParOf" srcId="{7F73B6A4-7146-4E40-B6DF-34D92A01D79A}" destId="{A3850855-AC2A-4733-80B4-F0A39B83F6D2}" srcOrd="0" destOrd="0" presId="urn:microsoft.com/office/officeart/2005/8/layout/vList3"/>
    <dgm:cxn modelId="{EE32B703-F24C-48C3-B8AE-82DD163F5E49}" type="presParOf" srcId="{7F73B6A4-7146-4E40-B6DF-34D92A01D79A}" destId="{D3EE54A6-EEA0-4058-849D-FA0554C185F6}" srcOrd="1" destOrd="0" presId="urn:microsoft.com/office/officeart/2005/8/layout/vList3"/>
    <dgm:cxn modelId="{DC64B36F-0D32-4588-A555-D610773079F5}" type="presParOf" srcId="{30799D53-6C79-49CB-8BC6-95145FA15068}" destId="{1091B05F-4C70-4B1C-971B-8631009565F0}" srcOrd="7" destOrd="0" presId="urn:microsoft.com/office/officeart/2005/8/layout/vList3"/>
    <dgm:cxn modelId="{D50CD537-60DB-4FBC-A473-77E2A611946C}" type="presParOf" srcId="{30799D53-6C79-49CB-8BC6-95145FA15068}" destId="{08AA94CB-F532-4164-AAEF-6DE3FCFE4052}" srcOrd="8" destOrd="0" presId="urn:microsoft.com/office/officeart/2005/8/layout/vList3"/>
    <dgm:cxn modelId="{660D277E-256F-4225-B2D7-89F866894A52}" type="presParOf" srcId="{08AA94CB-F532-4164-AAEF-6DE3FCFE4052}" destId="{1C2A3FDF-ECBF-40D1-A161-D5B3FE7C9E9C}" srcOrd="0" destOrd="0" presId="urn:microsoft.com/office/officeart/2005/8/layout/vList3"/>
    <dgm:cxn modelId="{86A6EC8F-68A9-4017-8FBD-50A80A194F78}" type="presParOf" srcId="{08AA94CB-F532-4164-AAEF-6DE3FCFE4052}" destId="{291AB8CF-F3AF-44FC-885B-CE2C16BA7BA9}" srcOrd="1" destOrd="0" presId="urn:microsoft.com/office/officeart/2005/8/layout/vList3"/>
    <dgm:cxn modelId="{FB433179-CCCC-4228-9321-FA92C7C3C89D}" type="presParOf" srcId="{30799D53-6C79-49CB-8BC6-95145FA15068}" destId="{9B8F9983-7301-4E1A-934F-2B2345374BC0}" srcOrd="9" destOrd="0" presId="urn:microsoft.com/office/officeart/2005/8/layout/vList3"/>
    <dgm:cxn modelId="{339E71C2-25FA-4882-91D3-EF361D52B387}" type="presParOf" srcId="{30799D53-6C79-49CB-8BC6-95145FA15068}" destId="{9A6ACF21-1AD4-4082-BF2E-DC7E2EC264AA}" srcOrd="10" destOrd="0" presId="urn:microsoft.com/office/officeart/2005/8/layout/vList3"/>
    <dgm:cxn modelId="{416358C9-C963-4683-8882-21F5BC24C639}" type="presParOf" srcId="{9A6ACF21-1AD4-4082-BF2E-DC7E2EC264AA}" destId="{0901909B-4DC7-43B1-AEFF-B4CF9119F0F5}" srcOrd="0" destOrd="0" presId="urn:microsoft.com/office/officeart/2005/8/layout/vList3"/>
    <dgm:cxn modelId="{4BED186E-1A1C-46FE-909F-51701C6C04B2}" type="presParOf" srcId="{9A6ACF21-1AD4-4082-BF2E-DC7E2EC264AA}" destId="{1C85C895-4859-442C-BCD5-B70A9A997280}" srcOrd="1" destOrd="0" presId="urn:microsoft.com/office/officeart/2005/8/layout/vList3"/>
    <dgm:cxn modelId="{1A8ED9DC-34E2-4F0C-9944-48F90632ADC0}" type="presParOf" srcId="{30799D53-6C79-49CB-8BC6-95145FA15068}" destId="{6F9CB51E-B394-4976-AE0F-FCBFA32437C1}" srcOrd="11" destOrd="0" presId="urn:microsoft.com/office/officeart/2005/8/layout/vList3"/>
    <dgm:cxn modelId="{F7640DBD-5FCE-4988-9912-4DAB03045E8D}" type="presParOf" srcId="{30799D53-6C79-49CB-8BC6-95145FA15068}" destId="{F61BE2DF-3B0A-408D-86D8-8409DEEF9726}" srcOrd="12" destOrd="0" presId="urn:microsoft.com/office/officeart/2005/8/layout/vList3"/>
    <dgm:cxn modelId="{53BD33B6-A9FE-419A-AF84-97B4E913F077}" type="presParOf" srcId="{F61BE2DF-3B0A-408D-86D8-8409DEEF9726}" destId="{77795E74-FDC0-463D-82B0-5E1C42A6F402}" srcOrd="0" destOrd="0" presId="urn:microsoft.com/office/officeart/2005/8/layout/vList3"/>
    <dgm:cxn modelId="{DAD33D01-796C-408A-85F1-3D1A147C9D2D}" type="presParOf" srcId="{F61BE2DF-3B0A-408D-86D8-8409DEEF9726}" destId="{EAC41144-E45E-4E81-B2C0-B38AAEB8FA7C}" srcOrd="1" destOrd="0" presId="urn:microsoft.com/office/officeart/2005/8/layout/vList3"/>
    <dgm:cxn modelId="{1493123D-54A1-44AD-9995-F5ED81BCF8EF}" type="presParOf" srcId="{30799D53-6C79-49CB-8BC6-95145FA15068}" destId="{362E74C1-0314-44C1-8F8C-5B88BF5F3027}" srcOrd="13" destOrd="0" presId="urn:microsoft.com/office/officeart/2005/8/layout/vList3"/>
    <dgm:cxn modelId="{E827CDA9-5C5C-4426-BF6F-D2105615A16C}" type="presParOf" srcId="{30799D53-6C79-49CB-8BC6-95145FA15068}" destId="{599BE669-6FDB-41A7-B3C3-4132D8B65080}" srcOrd="14" destOrd="0" presId="urn:microsoft.com/office/officeart/2005/8/layout/vList3"/>
    <dgm:cxn modelId="{FF5873C5-28FF-4520-8351-605EA09D36DE}" type="presParOf" srcId="{599BE669-6FDB-41A7-B3C3-4132D8B65080}" destId="{274EDD71-9F4E-454B-82F3-0B0AB5FB6AC6}" srcOrd="0" destOrd="0" presId="urn:microsoft.com/office/officeart/2005/8/layout/vList3"/>
    <dgm:cxn modelId="{3503B402-10E7-4054-B10A-E61E9FC58961}" type="presParOf" srcId="{599BE669-6FDB-41A7-B3C3-4132D8B65080}" destId="{932383A8-1EFC-4154-992E-1A65ADD0C142}" srcOrd="1" destOrd="0" presId="urn:microsoft.com/office/officeart/2005/8/layout/vList3"/>
    <dgm:cxn modelId="{843CE327-0368-4507-BD47-2E5DE15C8958}" type="presParOf" srcId="{30799D53-6C79-49CB-8BC6-95145FA15068}" destId="{74405CD1-A39C-49BF-8F46-FF6D141317D2}" srcOrd="15" destOrd="0" presId="urn:microsoft.com/office/officeart/2005/8/layout/vList3"/>
    <dgm:cxn modelId="{266E6A85-DFE4-4E8F-B122-67D099961542}" type="presParOf" srcId="{30799D53-6C79-49CB-8BC6-95145FA15068}" destId="{907CC39D-14AE-4EDF-BD60-E8056717FF46}" srcOrd="16" destOrd="0" presId="urn:microsoft.com/office/officeart/2005/8/layout/vList3"/>
    <dgm:cxn modelId="{99228AF9-C2C7-4BB1-A521-52002B428592}" type="presParOf" srcId="{907CC39D-14AE-4EDF-BD60-E8056717FF46}" destId="{E400CD08-A240-4A21-8F58-F71B505399EB}" srcOrd="0" destOrd="0" presId="urn:microsoft.com/office/officeart/2005/8/layout/vList3"/>
    <dgm:cxn modelId="{C0330453-71F2-40C1-AAF6-5C587E5A308F}" type="presParOf" srcId="{907CC39D-14AE-4EDF-BD60-E8056717FF46}" destId="{7D7047CD-7310-4698-80EB-DB8E3E370962}"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6D0F64-66DF-493B-BD1F-791A1C947314}">
      <dsp:nvSpPr>
        <dsp:cNvPr id="0" name=""/>
        <dsp:cNvSpPr/>
      </dsp:nvSpPr>
      <dsp:spPr>
        <a:xfrm rot="5400000">
          <a:off x="4060047" y="-1449024"/>
          <a:ext cx="1178718" cy="4375912"/>
        </a:xfrm>
        <a:prstGeom prst="round2SameRect">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err="1" smtClean="0">
              <a:latin typeface="NewsGoth Cn BT" pitchFamily="34" charset="0"/>
            </a:rPr>
            <a:t>penyalinan</a:t>
          </a:r>
          <a:r>
            <a:rPr lang="en-US" sz="1800" kern="1200" dirty="0" smtClean="0">
              <a:latin typeface="NewsGoth Cn BT" pitchFamily="34" charset="0"/>
            </a:rPr>
            <a:t> </a:t>
          </a:r>
          <a:r>
            <a:rPr lang="en-US" sz="1800" kern="1200" dirty="0" err="1" smtClean="0">
              <a:latin typeface="NewsGoth Cn BT" pitchFamily="34" charset="0"/>
            </a:rPr>
            <a:t>kalimat</a:t>
          </a:r>
          <a:r>
            <a:rPr lang="en-US" sz="1800" kern="1200" dirty="0" smtClean="0">
              <a:latin typeface="NewsGoth Cn BT" pitchFamily="34" charset="0"/>
            </a:rPr>
            <a:t> </a:t>
          </a:r>
          <a:r>
            <a:rPr lang="en-US" sz="1800" kern="1200" dirty="0" err="1" smtClean="0">
              <a:latin typeface="NewsGoth Cn BT" pitchFamily="34" charset="0"/>
            </a:rPr>
            <a:t>secara</a:t>
          </a:r>
          <a:r>
            <a:rPr lang="en-US" sz="1800" kern="1200" dirty="0" smtClean="0">
              <a:latin typeface="NewsGoth Cn BT" pitchFamily="34" charset="0"/>
            </a:rPr>
            <a:t> </a:t>
          </a:r>
          <a:r>
            <a:rPr lang="en-US" sz="1800" kern="1200" dirty="0" err="1" smtClean="0">
              <a:latin typeface="NewsGoth Cn BT" pitchFamily="34" charset="0"/>
            </a:rPr>
            <a:t>langsung</a:t>
          </a:r>
          <a:r>
            <a:rPr lang="en-US" sz="1800" kern="1200" dirty="0" smtClean="0">
              <a:latin typeface="NewsGoth Cn BT" pitchFamily="34" charset="0"/>
            </a:rPr>
            <a:t> </a:t>
          </a:r>
          <a:r>
            <a:rPr lang="en-US" sz="1800" kern="1200" dirty="0" err="1" smtClean="0">
              <a:latin typeface="NewsGoth Cn BT" pitchFamily="34" charset="0"/>
            </a:rPr>
            <a:t>dari</a:t>
          </a:r>
          <a:r>
            <a:rPr lang="en-US" sz="1800" kern="1200" dirty="0" smtClean="0">
              <a:latin typeface="NewsGoth Cn BT" pitchFamily="34" charset="0"/>
            </a:rPr>
            <a:t> </a:t>
          </a:r>
          <a:r>
            <a:rPr lang="en-US" sz="1800" kern="1200" dirty="0" err="1" smtClean="0">
              <a:latin typeface="NewsGoth Cn BT" pitchFamily="34" charset="0"/>
            </a:rPr>
            <a:t>sebuah</a:t>
          </a:r>
          <a:r>
            <a:rPr lang="en-US" sz="1800" kern="1200" dirty="0" smtClean="0">
              <a:latin typeface="NewsGoth Cn BT" pitchFamily="34" charset="0"/>
            </a:rPr>
            <a:t> </a:t>
          </a:r>
          <a:r>
            <a:rPr lang="en-US" sz="1800" kern="1200" dirty="0" err="1" smtClean="0">
              <a:latin typeface="NewsGoth Cn BT" pitchFamily="34" charset="0"/>
            </a:rPr>
            <a:t>dokumen</a:t>
          </a:r>
          <a:r>
            <a:rPr lang="en-US" sz="1800" kern="1200" dirty="0" smtClean="0">
              <a:latin typeface="NewsGoth Cn BT" pitchFamily="34" charset="0"/>
            </a:rPr>
            <a:t> </a:t>
          </a:r>
          <a:r>
            <a:rPr lang="en-US" sz="1800" kern="1200" dirty="0" err="1" smtClean="0">
              <a:latin typeface="NewsGoth Cn BT" pitchFamily="34" charset="0"/>
            </a:rPr>
            <a:t>teks</a:t>
          </a:r>
          <a:r>
            <a:rPr lang="en-US" sz="1800" kern="1200" dirty="0" smtClean="0">
              <a:latin typeface="NewsGoth Cn BT" pitchFamily="34" charset="0"/>
            </a:rPr>
            <a:t> </a:t>
          </a:r>
          <a:r>
            <a:rPr lang="en-US" sz="1800" kern="1200" dirty="0" err="1" smtClean="0">
              <a:latin typeface="NewsGoth Cn BT" pitchFamily="34" charset="0"/>
            </a:rPr>
            <a:t>tanpa</a:t>
          </a:r>
          <a:r>
            <a:rPr lang="en-US" sz="1800" kern="1200" dirty="0" smtClean="0">
              <a:latin typeface="NewsGoth Cn BT" pitchFamily="34" charset="0"/>
            </a:rPr>
            <a:t> </a:t>
          </a:r>
          <a:r>
            <a:rPr lang="en-US" sz="1800" kern="1200" dirty="0" err="1" smtClean="0">
              <a:latin typeface="NewsGoth Cn BT" pitchFamily="34" charset="0"/>
            </a:rPr>
            <a:t>adanya</a:t>
          </a:r>
          <a:r>
            <a:rPr lang="en-US" sz="1800" kern="1200" dirty="0" smtClean="0">
              <a:latin typeface="NewsGoth Cn BT" pitchFamily="34" charset="0"/>
            </a:rPr>
            <a:t> </a:t>
          </a:r>
          <a:r>
            <a:rPr lang="en-US" sz="1800" kern="1200" dirty="0" err="1" smtClean="0">
              <a:latin typeface="NewsGoth Cn BT" pitchFamily="34" charset="0"/>
            </a:rPr>
            <a:t>pengutipan</a:t>
          </a:r>
          <a:r>
            <a:rPr lang="en-US" sz="1800" kern="1200" dirty="0" smtClean="0">
              <a:latin typeface="NewsGoth Cn BT" pitchFamily="34" charset="0"/>
            </a:rPr>
            <a:t> </a:t>
          </a:r>
          <a:r>
            <a:rPr lang="en-US" sz="1800" kern="1200" dirty="0" err="1" smtClean="0">
              <a:latin typeface="NewsGoth Cn BT" pitchFamily="34" charset="0"/>
            </a:rPr>
            <a:t>atau</a:t>
          </a:r>
          <a:r>
            <a:rPr lang="en-US" sz="1800" kern="1200" dirty="0" smtClean="0">
              <a:latin typeface="NewsGoth Cn BT" pitchFamily="34" charset="0"/>
            </a:rPr>
            <a:t> </a:t>
          </a:r>
          <a:r>
            <a:rPr lang="en-US" sz="1800" kern="1200" dirty="0" err="1" smtClean="0">
              <a:latin typeface="NewsGoth Cn BT" pitchFamily="34" charset="0"/>
            </a:rPr>
            <a:t>perizinan</a:t>
          </a:r>
          <a:r>
            <a:rPr lang="en-US" sz="1800" kern="1200" dirty="0" smtClean="0">
              <a:latin typeface="NewsGoth Cn BT" pitchFamily="34" charset="0"/>
            </a:rPr>
            <a:t>.</a:t>
          </a:r>
          <a:endParaRPr lang="id-ID" sz="1800" kern="1200" dirty="0"/>
        </a:p>
      </dsp:txBody>
      <dsp:txXfrm rot="-5400000">
        <a:off x="2461450" y="207113"/>
        <a:ext cx="4318372" cy="1063638"/>
      </dsp:txXfrm>
    </dsp:sp>
    <dsp:sp modelId="{96E68651-23A6-4C0D-8F3A-18B4B407EDF9}">
      <dsp:nvSpPr>
        <dsp:cNvPr id="0" name=""/>
        <dsp:cNvSpPr/>
      </dsp:nvSpPr>
      <dsp:spPr>
        <a:xfrm>
          <a:off x="0" y="2232"/>
          <a:ext cx="2461450" cy="1473398"/>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48590" tIns="74295" rIns="148590" bIns="74295" numCol="1" spcCol="1270" anchor="ctr" anchorCtr="0">
          <a:noAutofit/>
        </a:bodyPr>
        <a:lstStyle/>
        <a:p>
          <a:pPr lvl="0" algn="ctr" defTabSz="1733550">
            <a:lnSpc>
              <a:spcPct val="90000"/>
            </a:lnSpc>
            <a:spcBef>
              <a:spcPct val="0"/>
            </a:spcBef>
            <a:spcAft>
              <a:spcPct val="35000"/>
            </a:spcAft>
          </a:pPr>
          <a:r>
            <a:rPr lang="id-ID" sz="3900" kern="1200" dirty="0" smtClean="0"/>
            <a:t>kata</a:t>
          </a:r>
          <a:endParaRPr lang="id-ID" sz="3900" kern="1200" dirty="0"/>
        </a:p>
      </dsp:txBody>
      <dsp:txXfrm>
        <a:off x="71925" y="74157"/>
        <a:ext cx="2317600" cy="1329548"/>
      </dsp:txXfrm>
    </dsp:sp>
    <dsp:sp modelId="{3B50CC6B-100C-4EE2-B777-FD805053362A}">
      <dsp:nvSpPr>
        <dsp:cNvPr id="0" name=""/>
        <dsp:cNvSpPr/>
      </dsp:nvSpPr>
      <dsp:spPr>
        <a:xfrm rot="5400000">
          <a:off x="4060047" y="98043"/>
          <a:ext cx="1178718" cy="4375912"/>
        </a:xfrm>
        <a:prstGeom prst="round2SameRect">
          <a:avLst/>
        </a:prstGeom>
        <a:solidFill>
          <a:schemeClr val="accent3">
            <a:tint val="40000"/>
            <a:alpha val="90000"/>
            <a:hueOff val="1014570"/>
            <a:satOff val="50000"/>
            <a:lumOff val="890"/>
            <a:alphaOff val="0"/>
          </a:schemeClr>
        </a:solidFill>
        <a:ln w="6350" cap="flat" cmpd="sng" algn="ctr">
          <a:solidFill>
            <a:schemeClr val="accent3">
              <a:tint val="40000"/>
              <a:alpha val="90000"/>
              <a:hueOff val="1014570"/>
              <a:satOff val="50000"/>
              <a:lumOff val="89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err="1" smtClean="0">
              <a:latin typeface="NewsGoth Cn BT" pitchFamily="34" charset="0"/>
            </a:rPr>
            <a:t>penulisan</a:t>
          </a:r>
          <a:r>
            <a:rPr lang="en-US" sz="1800" kern="1200" dirty="0" smtClean="0">
              <a:latin typeface="NewsGoth Cn BT" pitchFamily="34" charset="0"/>
            </a:rPr>
            <a:t> </a:t>
          </a:r>
          <a:r>
            <a:rPr lang="en-US" sz="1800" kern="1200" dirty="0" err="1" smtClean="0">
              <a:latin typeface="NewsGoth Cn BT" pitchFamily="34" charset="0"/>
            </a:rPr>
            <a:t>ulang</a:t>
          </a:r>
          <a:r>
            <a:rPr lang="en-US" sz="1800" kern="1200" dirty="0" smtClean="0">
              <a:latin typeface="NewsGoth Cn BT" pitchFamily="34" charset="0"/>
            </a:rPr>
            <a:t> </a:t>
          </a:r>
          <a:r>
            <a:rPr lang="en-US" sz="1800" kern="1200" dirty="0" err="1" smtClean="0">
              <a:latin typeface="NewsGoth Cn BT" pitchFamily="34" charset="0"/>
            </a:rPr>
            <a:t>dengan</a:t>
          </a:r>
          <a:r>
            <a:rPr lang="en-US" sz="1800" kern="1200" dirty="0" smtClean="0">
              <a:latin typeface="NewsGoth Cn BT" pitchFamily="34" charset="0"/>
            </a:rPr>
            <a:t> </a:t>
          </a:r>
          <a:r>
            <a:rPr lang="en-US" sz="1800" kern="1200" dirty="0" err="1" smtClean="0">
              <a:latin typeface="NewsGoth Cn BT" pitchFamily="34" charset="0"/>
            </a:rPr>
            <a:t>mengubah</a:t>
          </a:r>
          <a:r>
            <a:rPr lang="en-US" sz="1800" kern="1200" dirty="0" smtClean="0">
              <a:latin typeface="NewsGoth Cn BT" pitchFamily="34" charset="0"/>
            </a:rPr>
            <a:t> kata </a:t>
          </a:r>
          <a:r>
            <a:rPr lang="en-US" sz="1800" kern="1200" dirty="0" err="1" smtClean="0">
              <a:latin typeface="NewsGoth Cn BT" pitchFamily="34" charset="0"/>
            </a:rPr>
            <a:t>atau</a:t>
          </a:r>
          <a:r>
            <a:rPr lang="en-US" sz="1800" kern="1200" dirty="0" smtClean="0">
              <a:latin typeface="NewsGoth Cn BT" pitchFamily="34" charset="0"/>
            </a:rPr>
            <a:t> </a:t>
          </a:r>
          <a:r>
            <a:rPr lang="en-US" sz="1800" kern="1200" dirty="0" err="1" smtClean="0">
              <a:latin typeface="NewsGoth Cn BT" pitchFamily="34" charset="0"/>
            </a:rPr>
            <a:t>sintaksis</a:t>
          </a:r>
          <a:r>
            <a:rPr lang="en-US" sz="1800" kern="1200" dirty="0" smtClean="0">
              <a:latin typeface="NewsGoth Cn BT" pitchFamily="34" charset="0"/>
            </a:rPr>
            <a:t>, </a:t>
          </a:r>
          <a:r>
            <a:rPr lang="en-US" sz="1800" kern="1200" dirty="0" err="1" smtClean="0">
              <a:latin typeface="NewsGoth Cn BT" pitchFamily="34" charset="0"/>
            </a:rPr>
            <a:t>tetapi</a:t>
          </a:r>
          <a:r>
            <a:rPr lang="en-US" sz="1800" kern="1200" dirty="0" smtClean="0">
              <a:latin typeface="NewsGoth Cn BT" pitchFamily="34" charset="0"/>
            </a:rPr>
            <a:t> </a:t>
          </a:r>
          <a:r>
            <a:rPr lang="en-US" sz="1800" kern="1200" dirty="0" err="1" smtClean="0">
              <a:latin typeface="NewsGoth Cn BT" pitchFamily="34" charset="0"/>
            </a:rPr>
            <a:t>teks</a:t>
          </a:r>
          <a:r>
            <a:rPr lang="en-US" sz="1800" kern="1200" dirty="0" smtClean="0">
              <a:latin typeface="NewsGoth Cn BT" pitchFamily="34" charset="0"/>
            </a:rPr>
            <a:t> </a:t>
          </a:r>
          <a:r>
            <a:rPr lang="en-US" sz="1800" kern="1200" dirty="0" err="1" smtClean="0">
              <a:latin typeface="NewsGoth Cn BT" pitchFamily="34" charset="0"/>
            </a:rPr>
            <a:t>aslinya</a:t>
          </a:r>
          <a:r>
            <a:rPr lang="en-US" sz="1800" kern="1200" dirty="0" smtClean="0">
              <a:latin typeface="NewsGoth Cn BT" pitchFamily="34" charset="0"/>
            </a:rPr>
            <a:t> </a:t>
          </a:r>
          <a:r>
            <a:rPr lang="en-US" sz="1800" kern="1200" dirty="0" err="1" smtClean="0">
              <a:latin typeface="NewsGoth Cn BT" pitchFamily="34" charset="0"/>
            </a:rPr>
            <a:t>masih</a:t>
          </a:r>
          <a:r>
            <a:rPr lang="en-US" sz="1800" kern="1200" dirty="0" smtClean="0">
              <a:latin typeface="NewsGoth Cn BT" pitchFamily="34" charset="0"/>
            </a:rPr>
            <a:t> </a:t>
          </a:r>
          <a:r>
            <a:rPr lang="en-US" sz="1800" kern="1200" dirty="0" err="1" smtClean="0">
              <a:latin typeface="NewsGoth Cn BT" pitchFamily="34" charset="0"/>
            </a:rPr>
            <a:t>dapat</a:t>
          </a:r>
          <a:r>
            <a:rPr lang="en-US" sz="1800" kern="1200" dirty="0" smtClean="0">
              <a:latin typeface="NewsGoth Cn BT" pitchFamily="34" charset="0"/>
            </a:rPr>
            <a:t> </a:t>
          </a:r>
          <a:r>
            <a:rPr lang="en-US" sz="1800" kern="1200" dirty="0" err="1" smtClean="0">
              <a:latin typeface="NewsGoth Cn BT" pitchFamily="34" charset="0"/>
            </a:rPr>
            <a:t>dikenali</a:t>
          </a:r>
          <a:r>
            <a:rPr lang="en-US" sz="1800" kern="1200" dirty="0" smtClean="0">
              <a:latin typeface="NewsGoth Cn BT" pitchFamily="34" charset="0"/>
            </a:rPr>
            <a:t>.</a:t>
          </a:r>
          <a:endParaRPr lang="id-ID" sz="1800" kern="1200" dirty="0"/>
        </a:p>
      </dsp:txBody>
      <dsp:txXfrm rot="-5400000">
        <a:off x="2461450" y="1754180"/>
        <a:ext cx="4318372" cy="1063638"/>
      </dsp:txXfrm>
    </dsp:sp>
    <dsp:sp modelId="{9364E859-F06C-44D9-BD34-12E3612538A5}">
      <dsp:nvSpPr>
        <dsp:cNvPr id="0" name=""/>
        <dsp:cNvSpPr/>
      </dsp:nvSpPr>
      <dsp:spPr>
        <a:xfrm>
          <a:off x="0" y="1549300"/>
          <a:ext cx="2461450" cy="1473398"/>
        </a:xfrm>
        <a:prstGeom prst="roundRect">
          <a:avLst/>
        </a:prstGeom>
        <a:gradFill rotWithShape="0">
          <a:gsLst>
            <a:gs pos="0">
              <a:schemeClr val="accent3">
                <a:hueOff val="1355300"/>
                <a:satOff val="50000"/>
                <a:lumOff val="-7353"/>
                <a:alphaOff val="0"/>
                <a:satMod val="103000"/>
                <a:lumMod val="102000"/>
                <a:tint val="94000"/>
              </a:schemeClr>
            </a:gs>
            <a:gs pos="50000">
              <a:schemeClr val="accent3">
                <a:hueOff val="1355300"/>
                <a:satOff val="50000"/>
                <a:lumOff val="-7353"/>
                <a:alphaOff val="0"/>
                <a:satMod val="110000"/>
                <a:lumMod val="100000"/>
                <a:shade val="100000"/>
              </a:schemeClr>
            </a:gs>
            <a:gs pos="100000">
              <a:schemeClr val="accent3">
                <a:hueOff val="1355300"/>
                <a:satOff val="50000"/>
                <a:lumOff val="-735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48590" tIns="74295" rIns="148590" bIns="74295" numCol="1" spcCol="1270" anchor="ctr" anchorCtr="0">
          <a:noAutofit/>
        </a:bodyPr>
        <a:lstStyle/>
        <a:p>
          <a:pPr lvl="0" algn="ctr" defTabSz="1733550">
            <a:lnSpc>
              <a:spcPct val="90000"/>
            </a:lnSpc>
            <a:spcBef>
              <a:spcPct val="0"/>
            </a:spcBef>
            <a:spcAft>
              <a:spcPct val="35000"/>
            </a:spcAft>
          </a:pPr>
          <a:r>
            <a:rPr lang="id-ID" sz="3900" kern="1200" dirty="0" smtClean="0"/>
            <a:t>parafrase</a:t>
          </a:r>
          <a:endParaRPr lang="id-ID" sz="3900" kern="1200" dirty="0"/>
        </a:p>
      </dsp:txBody>
      <dsp:txXfrm>
        <a:off x="71925" y="1621225"/>
        <a:ext cx="2317600" cy="1329548"/>
      </dsp:txXfrm>
    </dsp:sp>
    <dsp:sp modelId="{E147D49C-37F8-4D74-8BA7-3A6F1C054452}">
      <dsp:nvSpPr>
        <dsp:cNvPr id="0" name=""/>
        <dsp:cNvSpPr/>
      </dsp:nvSpPr>
      <dsp:spPr>
        <a:xfrm rot="5400000">
          <a:off x="4060047" y="1645112"/>
          <a:ext cx="1178718" cy="4375912"/>
        </a:xfrm>
        <a:prstGeom prst="round2SameRect">
          <a:avLst/>
        </a:prstGeom>
        <a:solidFill>
          <a:schemeClr val="accent3">
            <a:tint val="40000"/>
            <a:alpha val="90000"/>
            <a:hueOff val="2029141"/>
            <a:satOff val="100000"/>
            <a:lumOff val="1779"/>
            <a:alphaOff val="0"/>
          </a:schemeClr>
        </a:solidFill>
        <a:ln w="6350" cap="flat" cmpd="sng" algn="ctr">
          <a:solidFill>
            <a:schemeClr val="accent3">
              <a:tint val="40000"/>
              <a:alpha val="90000"/>
              <a:hueOff val="2029141"/>
              <a:satOff val="100000"/>
              <a:lumOff val="1779"/>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err="1" smtClean="0">
              <a:latin typeface="NewsGoth Cn BT" pitchFamily="34" charset="0"/>
            </a:rPr>
            <a:t>perbuatan</a:t>
          </a:r>
          <a:r>
            <a:rPr lang="en-US" sz="1800" kern="1200" dirty="0" smtClean="0">
              <a:latin typeface="NewsGoth Cn BT" pitchFamily="34" charset="0"/>
            </a:rPr>
            <a:t> </a:t>
          </a:r>
          <a:r>
            <a:rPr lang="en-US" sz="1800" kern="1200" dirty="0" err="1" smtClean="0">
              <a:latin typeface="NewsGoth Cn BT" pitchFamily="34" charset="0"/>
            </a:rPr>
            <a:t>mengutip</a:t>
          </a:r>
          <a:r>
            <a:rPr lang="en-US" sz="1800" kern="1200" dirty="0" smtClean="0">
              <a:latin typeface="NewsGoth Cn BT" pitchFamily="34" charset="0"/>
            </a:rPr>
            <a:t> </a:t>
          </a:r>
          <a:r>
            <a:rPr lang="en-US" sz="1800" kern="1200" dirty="0" err="1" smtClean="0">
              <a:latin typeface="NewsGoth Cn BT" pitchFamily="34" charset="0"/>
            </a:rPr>
            <a:t>kepada</a:t>
          </a:r>
          <a:r>
            <a:rPr lang="en-US" sz="1800" kern="1200" dirty="0" smtClean="0">
              <a:latin typeface="NewsGoth Cn BT" pitchFamily="34" charset="0"/>
            </a:rPr>
            <a:t> </a:t>
          </a:r>
          <a:r>
            <a:rPr lang="en-US" sz="1800" kern="1200" dirty="0" err="1" smtClean="0">
              <a:latin typeface="NewsGoth Cn BT" pitchFamily="34" charset="0"/>
            </a:rPr>
            <a:t>sumber</a:t>
          </a:r>
          <a:r>
            <a:rPr lang="en-US" sz="1800" kern="1200" dirty="0" smtClean="0">
              <a:latin typeface="NewsGoth Cn BT" pitchFamily="34" charset="0"/>
            </a:rPr>
            <a:t> </a:t>
          </a:r>
          <a:r>
            <a:rPr lang="en-US" sz="1800" kern="1200" dirty="0" err="1" smtClean="0">
              <a:latin typeface="NewsGoth Cn BT" pitchFamily="34" charset="0"/>
            </a:rPr>
            <a:t>asli</a:t>
          </a:r>
          <a:r>
            <a:rPr lang="en-US" sz="1800" kern="1200" dirty="0" smtClean="0">
              <a:latin typeface="NewsGoth Cn BT" pitchFamily="34" charset="0"/>
            </a:rPr>
            <a:t> yang </a:t>
          </a:r>
          <a:r>
            <a:rPr lang="en-US" sz="1800" kern="1200" dirty="0" err="1" smtClean="0">
              <a:latin typeface="NewsGoth Cn BT" pitchFamily="34" charset="0"/>
            </a:rPr>
            <a:t>didapat</a:t>
          </a:r>
          <a:r>
            <a:rPr lang="en-US" sz="1800" kern="1200" dirty="0" smtClean="0">
              <a:latin typeface="NewsGoth Cn BT" pitchFamily="34" charset="0"/>
            </a:rPr>
            <a:t> </a:t>
          </a:r>
          <a:r>
            <a:rPr lang="en-US" sz="1800" kern="1200" dirty="0" err="1" smtClean="0">
              <a:latin typeface="NewsGoth Cn BT" pitchFamily="34" charset="0"/>
            </a:rPr>
            <a:t>dari</a:t>
          </a:r>
          <a:r>
            <a:rPr lang="en-US" sz="1800" kern="1200" dirty="0" smtClean="0">
              <a:latin typeface="NewsGoth Cn BT" pitchFamily="34" charset="0"/>
            </a:rPr>
            <a:t> </a:t>
          </a:r>
          <a:r>
            <a:rPr lang="en-US" sz="1800" kern="1200" dirty="0" err="1" smtClean="0">
              <a:latin typeface="NewsGoth Cn BT" pitchFamily="34" charset="0"/>
            </a:rPr>
            <a:t>sumber</a:t>
          </a:r>
          <a:r>
            <a:rPr lang="en-US" sz="1800" kern="1200" dirty="0" smtClean="0">
              <a:latin typeface="NewsGoth Cn BT" pitchFamily="34" charset="0"/>
            </a:rPr>
            <a:t> </a:t>
          </a:r>
          <a:r>
            <a:rPr lang="en-US" sz="1800" kern="1200" dirty="0" err="1" smtClean="0">
              <a:latin typeface="NewsGoth Cn BT" pitchFamily="34" charset="0"/>
            </a:rPr>
            <a:t>sekunder</a:t>
          </a:r>
          <a:r>
            <a:rPr lang="en-US" sz="1800" kern="1200" dirty="0" smtClean="0">
              <a:latin typeface="NewsGoth Cn BT" pitchFamily="34" charset="0"/>
            </a:rPr>
            <a:t> </a:t>
          </a:r>
          <a:r>
            <a:rPr lang="en-US" sz="1800" kern="1200" dirty="0" err="1" smtClean="0">
              <a:latin typeface="NewsGoth Cn BT" pitchFamily="34" charset="0"/>
            </a:rPr>
            <a:t>dengan</a:t>
          </a:r>
          <a:r>
            <a:rPr lang="en-US" sz="1800" kern="1200" dirty="0" smtClean="0">
              <a:latin typeface="NewsGoth Cn BT" pitchFamily="34" charset="0"/>
            </a:rPr>
            <a:t> </a:t>
          </a:r>
          <a:r>
            <a:rPr lang="en-US" sz="1800" kern="1200" dirty="0" err="1" smtClean="0">
              <a:latin typeface="NewsGoth Cn BT" pitchFamily="34" charset="0"/>
            </a:rPr>
            <a:t>menghiraukan</a:t>
          </a:r>
          <a:r>
            <a:rPr lang="en-US" sz="1800" kern="1200" dirty="0" smtClean="0">
              <a:latin typeface="NewsGoth Cn BT" pitchFamily="34" charset="0"/>
            </a:rPr>
            <a:t> </a:t>
          </a:r>
          <a:r>
            <a:rPr lang="en-US" sz="1800" kern="1200" dirty="0" err="1" smtClean="0">
              <a:latin typeface="NewsGoth Cn BT" pitchFamily="34" charset="0"/>
            </a:rPr>
            <a:t>teks</a:t>
          </a:r>
          <a:r>
            <a:rPr lang="en-US" sz="1800" kern="1200" dirty="0" smtClean="0">
              <a:latin typeface="NewsGoth Cn BT" pitchFamily="34" charset="0"/>
            </a:rPr>
            <a:t> </a:t>
          </a:r>
          <a:r>
            <a:rPr lang="en-US" sz="1800" kern="1200" dirty="0" err="1" smtClean="0">
              <a:latin typeface="NewsGoth Cn BT" pitchFamily="34" charset="0"/>
            </a:rPr>
            <a:t>asli</a:t>
          </a:r>
          <a:r>
            <a:rPr lang="en-US" sz="1800" kern="1200" dirty="0" smtClean="0">
              <a:latin typeface="NewsGoth Cn BT" pitchFamily="34" charset="0"/>
            </a:rPr>
            <a:t> </a:t>
          </a:r>
          <a:r>
            <a:rPr lang="en-US" sz="1800" kern="1200" dirty="0" err="1" smtClean="0">
              <a:latin typeface="NewsGoth Cn BT" pitchFamily="34" charset="0"/>
            </a:rPr>
            <a:t>dari</a:t>
          </a:r>
          <a:r>
            <a:rPr lang="en-US" sz="1800" kern="1200" dirty="0" smtClean="0">
              <a:latin typeface="NewsGoth Cn BT" pitchFamily="34" charset="0"/>
            </a:rPr>
            <a:t> </a:t>
          </a:r>
          <a:r>
            <a:rPr lang="en-US" sz="1800" kern="1200" dirty="0" err="1" smtClean="0">
              <a:latin typeface="NewsGoth Cn BT" pitchFamily="34" charset="0"/>
            </a:rPr>
            <a:t>sumber</a:t>
          </a:r>
          <a:r>
            <a:rPr lang="en-US" sz="1800" kern="1200" dirty="0" smtClean="0">
              <a:latin typeface="NewsGoth Cn BT" pitchFamily="34" charset="0"/>
            </a:rPr>
            <a:t> yang </a:t>
          </a:r>
          <a:r>
            <a:rPr lang="en-US" sz="1800" kern="1200" dirty="0" err="1" smtClean="0">
              <a:latin typeface="NewsGoth Cn BT" pitchFamily="34" charset="0"/>
            </a:rPr>
            <a:t>sebenarnya</a:t>
          </a:r>
          <a:r>
            <a:rPr lang="en-US" sz="1800" kern="1200" dirty="0" smtClean="0">
              <a:latin typeface="NewsGoth Cn BT" pitchFamily="34" charset="0"/>
            </a:rPr>
            <a:t>.</a:t>
          </a:r>
          <a:endParaRPr lang="id-ID" sz="1800" kern="1200" dirty="0"/>
        </a:p>
      </dsp:txBody>
      <dsp:txXfrm rot="-5400000">
        <a:off x="2461450" y="3301249"/>
        <a:ext cx="4318372" cy="1063638"/>
      </dsp:txXfrm>
    </dsp:sp>
    <dsp:sp modelId="{1C9E7861-63C9-464D-8F81-DEFCA9799F3B}">
      <dsp:nvSpPr>
        <dsp:cNvPr id="0" name=""/>
        <dsp:cNvSpPr/>
      </dsp:nvSpPr>
      <dsp:spPr>
        <a:xfrm>
          <a:off x="0" y="3096369"/>
          <a:ext cx="2461450" cy="1473398"/>
        </a:xfrm>
        <a:prstGeom prst="roundRect">
          <a:avLst/>
        </a:prstGeom>
        <a:gradFill rotWithShape="0">
          <a:gsLst>
            <a:gs pos="0">
              <a:schemeClr val="accent3">
                <a:hueOff val="2710599"/>
                <a:satOff val="100000"/>
                <a:lumOff val="-14706"/>
                <a:alphaOff val="0"/>
                <a:satMod val="103000"/>
                <a:lumMod val="102000"/>
                <a:tint val="94000"/>
              </a:schemeClr>
            </a:gs>
            <a:gs pos="50000">
              <a:schemeClr val="accent3">
                <a:hueOff val="2710599"/>
                <a:satOff val="100000"/>
                <a:lumOff val="-14706"/>
                <a:alphaOff val="0"/>
                <a:satMod val="110000"/>
                <a:lumMod val="100000"/>
                <a:shade val="100000"/>
              </a:schemeClr>
            </a:gs>
            <a:gs pos="100000">
              <a:schemeClr val="accent3">
                <a:hueOff val="2710599"/>
                <a:satOff val="100000"/>
                <a:lumOff val="-14706"/>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48590" tIns="74295" rIns="148590" bIns="74295" numCol="1" spcCol="1270" anchor="ctr" anchorCtr="0">
          <a:noAutofit/>
        </a:bodyPr>
        <a:lstStyle/>
        <a:p>
          <a:pPr lvl="0" algn="ctr" defTabSz="1733550">
            <a:lnSpc>
              <a:spcPct val="90000"/>
            </a:lnSpc>
            <a:spcBef>
              <a:spcPct val="0"/>
            </a:spcBef>
            <a:spcAft>
              <a:spcPct val="35000"/>
            </a:spcAft>
          </a:pPr>
          <a:r>
            <a:rPr lang="id-ID" sz="3900" kern="1200" dirty="0" smtClean="0"/>
            <a:t>Sekunder</a:t>
          </a:r>
          <a:endParaRPr lang="id-ID" sz="3900" kern="1200" dirty="0"/>
        </a:p>
      </dsp:txBody>
      <dsp:txXfrm>
        <a:off x="71925" y="3168294"/>
        <a:ext cx="2317600" cy="13295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6D0F64-66DF-493B-BD1F-791A1C947314}">
      <dsp:nvSpPr>
        <dsp:cNvPr id="0" name=""/>
        <dsp:cNvSpPr/>
      </dsp:nvSpPr>
      <dsp:spPr>
        <a:xfrm rot="5400000">
          <a:off x="4106251" y="-1455381"/>
          <a:ext cx="1218009" cy="4437888"/>
        </a:xfrm>
        <a:prstGeom prst="round2Same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err="1" smtClean="0">
              <a:latin typeface="NewsGoth Cn BT" pitchFamily="34" charset="0"/>
            </a:rPr>
            <a:t>penyalinan</a:t>
          </a:r>
          <a:r>
            <a:rPr lang="en-US" sz="1900" kern="1200" dirty="0" smtClean="0">
              <a:latin typeface="NewsGoth Cn BT" pitchFamily="34" charset="0"/>
            </a:rPr>
            <a:t>/</a:t>
          </a:r>
          <a:r>
            <a:rPr lang="en-US" sz="1900" kern="1200" dirty="0" err="1" smtClean="0">
              <a:latin typeface="NewsGoth Cn BT" pitchFamily="34" charset="0"/>
            </a:rPr>
            <a:t>penjiplakan</a:t>
          </a:r>
          <a:r>
            <a:rPr lang="en-US" sz="1900" kern="1200" dirty="0" smtClean="0">
              <a:latin typeface="NewsGoth Cn BT" pitchFamily="34" charset="0"/>
            </a:rPr>
            <a:t> </a:t>
          </a:r>
          <a:r>
            <a:rPr lang="en-US" sz="1900" kern="1200" dirty="0" err="1" smtClean="0">
              <a:latin typeface="NewsGoth Cn BT" pitchFamily="34" charset="0"/>
            </a:rPr>
            <a:t>struktur</a:t>
          </a:r>
          <a:r>
            <a:rPr lang="en-US" sz="1900" kern="1200" dirty="0" smtClean="0">
              <a:latin typeface="NewsGoth Cn BT" pitchFamily="34" charset="0"/>
            </a:rPr>
            <a:t> </a:t>
          </a:r>
          <a:r>
            <a:rPr lang="en-US" sz="1900" kern="1200" dirty="0" err="1" smtClean="0">
              <a:latin typeface="NewsGoth Cn BT" pitchFamily="34" charset="0"/>
            </a:rPr>
            <a:t>suatu</a:t>
          </a:r>
          <a:r>
            <a:rPr lang="en-US" sz="1900" kern="1200" dirty="0" smtClean="0">
              <a:latin typeface="NewsGoth Cn BT" pitchFamily="34" charset="0"/>
            </a:rPr>
            <a:t> argument </a:t>
          </a:r>
          <a:r>
            <a:rPr lang="en-US" sz="1900" kern="1200" dirty="0" err="1" smtClean="0">
              <a:latin typeface="NewsGoth Cn BT" pitchFamily="34" charset="0"/>
            </a:rPr>
            <a:t>dari</a:t>
          </a:r>
          <a:r>
            <a:rPr lang="en-US" sz="1900" kern="1200" dirty="0" smtClean="0">
              <a:latin typeface="NewsGoth Cn BT" pitchFamily="34" charset="0"/>
            </a:rPr>
            <a:t> </a:t>
          </a:r>
          <a:r>
            <a:rPr lang="en-US" sz="1900" kern="1200" dirty="0" err="1" smtClean="0">
              <a:latin typeface="NewsGoth Cn BT" pitchFamily="34" charset="0"/>
            </a:rPr>
            <a:t>sebuah</a:t>
          </a:r>
          <a:r>
            <a:rPr lang="en-US" sz="1900" kern="1200" dirty="0" smtClean="0">
              <a:latin typeface="NewsGoth Cn BT" pitchFamily="34" charset="0"/>
            </a:rPr>
            <a:t> </a:t>
          </a:r>
          <a:r>
            <a:rPr lang="en-US" sz="1900" kern="1200" dirty="0" err="1" smtClean="0">
              <a:latin typeface="NewsGoth Cn BT" pitchFamily="34" charset="0"/>
            </a:rPr>
            <a:t>sumber</a:t>
          </a:r>
          <a:r>
            <a:rPr lang="en-US" sz="1900" kern="1200" dirty="0" smtClean="0">
              <a:latin typeface="NewsGoth Cn BT" pitchFamily="34" charset="0"/>
            </a:rPr>
            <a:t>.</a:t>
          </a:r>
          <a:endParaRPr lang="id-ID" sz="1900" kern="1200" dirty="0"/>
        </a:p>
      </dsp:txBody>
      <dsp:txXfrm rot="-5400000">
        <a:off x="2496312" y="214016"/>
        <a:ext cx="4378430" cy="1099093"/>
      </dsp:txXfrm>
    </dsp:sp>
    <dsp:sp modelId="{96E68651-23A6-4C0D-8F3A-18B4B407EDF9}">
      <dsp:nvSpPr>
        <dsp:cNvPr id="0" name=""/>
        <dsp:cNvSpPr/>
      </dsp:nvSpPr>
      <dsp:spPr>
        <a:xfrm>
          <a:off x="0" y="2306"/>
          <a:ext cx="2496312" cy="1522511"/>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5730" tIns="62865" rIns="125730" bIns="62865" numCol="1" spcCol="1270" anchor="ctr" anchorCtr="0">
          <a:noAutofit/>
        </a:bodyPr>
        <a:lstStyle/>
        <a:p>
          <a:pPr lvl="0" algn="ctr" defTabSz="1466850">
            <a:lnSpc>
              <a:spcPct val="90000"/>
            </a:lnSpc>
            <a:spcBef>
              <a:spcPct val="0"/>
            </a:spcBef>
            <a:spcAft>
              <a:spcPct val="35000"/>
            </a:spcAft>
          </a:pPr>
          <a:r>
            <a:rPr lang="en-US" sz="3300" kern="1200" dirty="0" err="1" smtClean="0">
              <a:latin typeface="NewsGoth Cn BT" pitchFamily="34" charset="0"/>
            </a:rPr>
            <a:t>struktur</a:t>
          </a:r>
          <a:r>
            <a:rPr lang="en-US" sz="3300" kern="1200" dirty="0" smtClean="0">
              <a:latin typeface="NewsGoth Cn BT" pitchFamily="34" charset="0"/>
            </a:rPr>
            <a:t> </a:t>
          </a:r>
          <a:r>
            <a:rPr lang="en-US" sz="3300" kern="1200" dirty="0" err="1" smtClean="0">
              <a:latin typeface="NewsGoth Cn BT" pitchFamily="34" charset="0"/>
            </a:rPr>
            <a:t>sumber</a:t>
          </a:r>
          <a:endParaRPr lang="id-ID" sz="3300" kern="1200" dirty="0"/>
        </a:p>
      </dsp:txBody>
      <dsp:txXfrm>
        <a:off x="74323" y="76629"/>
        <a:ext cx="2347666" cy="1373865"/>
      </dsp:txXfrm>
    </dsp:sp>
    <dsp:sp modelId="{3B50CC6B-100C-4EE2-B777-FD805053362A}">
      <dsp:nvSpPr>
        <dsp:cNvPr id="0" name=""/>
        <dsp:cNvSpPr/>
      </dsp:nvSpPr>
      <dsp:spPr>
        <a:xfrm rot="5400000">
          <a:off x="4106251" y="143255"/>
          <a:ext cx="1218009" cy="4437888"/>
        </a:xfrm>
        <a:prstGeom prst="round2SameRect">
          <a:avLst/>
        </a:prstGeom>
        <a:solidFill>
          <a:schemeClr val="accent2">
            <a:tint val="40000"/>
            <a:alpha val="90000"/>
            <a:hueOff val="-424613"/>
            <a:satOff val="-37673"/>
            <a:lumOff val="-385"/>
            <a:alphaOff val="0"/>
          </a:schemeClr>
        </a:solidFill>
        <a:ln w="6350" cap="flat" cmpd="sng" algn="ctr">
          <a:solidFill>
            <a:schemeClr val="accent2">
              <a:tint val="40000"/>
              <a:alpha val="90000"/>
              <a:hueOff val="-424613"/>
              <a:satOff val="-37673"/>
              <a:lumOff val="-385"/>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err="1" smtClean="0">
              <a:latin typeface="NewsGoth Cn BT" pitchFamily="34" charset="0"/>
            </a:rPr>
            <a:t>penggunaan</a:t>
          </a:r>
          <a:r>
            <a:rPr lang="en-US" sz="1900" kern="1200" dirty="0" smtClean="0">
              <a:latin typeface="NewsGoth Cn BT" pitchFamily="34" charset="0"/>
            </a:rPr>
            <a:t> </a:t>
          </a:r>
          <a:r>
            <a:rPr lang="en-US" sz="1900" kern="1200" dirty="0" err="1" smtClean="0">
              <a:latin typeface="NewsGoth Cn BT" pitchFamily="34" charset="0"/>
            </a:rPr>
            <a:t>ulang</a:t>
          </a:r>
          <a:r>
            <a:rPr lang="en-US" sz="1900" kern="1200" dirty="0" smtClean="0">
              <a:latin typeface="NewsGoth Cn BT" pitchFamily="34" charset="0"/>
            </a:rPr>
            <a:t> </a:t>
          </a:r>
          <a:r>
            <a:rPr lang="en-US" sz="1900" kern="1200" dirty="0" err="1" smtClean="0">
              <a:latin typeface="NewsGoth Cn BT" pitchFamily="34" charset="0"/>
            </a:rPr>
            <a:t>suatu</a:t>
          </a:r>
          <a:r>
            <a:rPr lang="en-US" sz="1900" kern="1200" dirty="0" smtClean="0">
              <a:latin typeface="NewsGoth Cn BT" pitchFamily="34" charset="0"/>
            </a:rPr>
            <a:t> </a:t>
          </a:r>
          <a:r>
            <a:rPr lang="en-US" sz="1900" kern="1200" dirty="0" err="1" smtClean="0">
              <a:latin typeface="NewsGoth Cn BT" pitchFamily="34" charset="0"/>
            </a:rPr>
            <a:t>gagasan</a:t>
          </a:r>
          <a:r>
            <a:rPr lang="en-US" sz="1900" kern="1200" dirty="0" smtClean="0">
              <a:latin typeface="NewsGoth Cn BT" pitchFamily="34" charset="0"/>
            </a:rPr>
            <a:t>/</a:t>
          </a:r>
          <a:r>
            <a:rPr lang="en-US" sz="1900" kern="1200" dirty="0" err="1" smtClean="0">
              <a:latin typeface="NewsGoth Cn BT" pitchFamily="34" charset="0"/>
            </a:rPr>
            <a:t>pemikiran</a:t>
          </a:r>
          <a:r>
            <a:rPr lang="en-US" sz="1900" kern="1200" dirty="0" smtClean="0">
              <a:latin typeface="NewsGoth Cn BT" pitchFamily="34" charset="0"/>
            </a:rPr>
            <a:t> </a:t>
          </a:r>
          <a:r>
            <a:rPr lang="en-US" sz="1900" kern="1200" dirty="0" err="1" smtClean="0">
              <a:latin typeface="NewsGoth Cn BT" pitchFamily="34" charset="0"/>
            </a:rPr>
            <a:t>asli</a:t>
          </a:r>
          <a:r>
            <a:rPr lang="en-US" sz="1900" kern="1200" dirty="0" smtClean="0">
              <a:latin typeface="NewsGoth Cn BT" pitchFamily="34" charset="0"/>
            </a:rPr>
            <a:t> </a:t>
          </a:r>
          <a:r>
            <a:rPr lang="en-US" sz="1900" kern="1200" dirty="0" err="1" smtClean="0">
              <a:latin typeface="NewsGoth Cn BT" pitchFamily="34" charset="0"/>
            </a:rPr>
            <a:t>dari</a:t>
          </a:r>
          <a:r>
            <a:rPr lang="en-US" sz="1900" kern="1200" dirty="0" smtClean="0">
              <a:latin typeface="NewsGoth Cn BT" pitchFamily="34" charset="0"/>
            </a:rPr>
            <a:t> </a:t>
          </a:r>
          <a:r>
            <a:rPr lang="en-US" sz="1900" kern="1200" dirty="0" err="1" smtClean="0">
              <a:latin typeface="NewsGoth Cn BT" pitchFamily="34" charset="0"/>
            </a:rPr>
            <a:t>sebuah</a:t>
          </a:r>
          <a:r>
            <a:rPr lang="en-US" sz="1900" kern="1200" dirty="0" smtClean="0">
              <a:latin typeface="NewsGoth Cn BT" pitchFamily="34" charset="0"/>
            </a:rPr>
            <a:t> </a:t>
          </a:r>
          <a:r>
            <a:rPr lang="en-US" sz="1900" kern="1200" dirty="0" err="1" smtClean="0">
              <a:latin typeface="NewsGoth Cn BT" pitchFamily="34" charset="0"/>
            </a:rPr>
            <a:t>sumber</a:t>
          </a:r>
          <a:r>
            <a:rPr lang="en-US" sz="1900" kern="1200" dirty="0" smtClean="0">
              <a:latin typeface="NewsGoth Cn BT" pitchFamily="34" charset="0"/>
            </a:rPr>
            <a:t> </a:t>
          </a:r>
          <a:r>
            <a:rPr lang="en-US" sz="1900" kern="1200" dirty="0" err="1" smtClean="0">
              <a:latin typeface="NewsGoth Cn BT" pitchFamily="34" charset="0"/>
            </a:rPr>
            <a:t>teks</a:t>
          </a:r>
          <a:r>
            <a:rPr lang="en-US" sz="1900" kern="1200" dirty="0" smtClean="0">
              <a:latin typeface="NewsGoth Cn BT" pitchFamily="34" charset="0"/>
            </a:rPr>
            <a:t> </a:t>
          </a:r>
          <a:r>
            <a:rPr lang="en-US" sz="1900" kern="1200" dirty="0" err="1" smtClean="0">
              <a:latin typeface="NewsGoth Cn BT" pitchFamily="34" charset="0"/>
            </a:rPr>
            <a:t>tanpa</a:t>
          </a:r>
          <a:r>
            <a:rPr lang="en-US" sz="1900" kern="1200" dirty="0" smtClean="0">
              <a:latin typeface="NewsGoth Cn BT" pitchFamily="34" charset="0"/>
            </a:rPr>
            <a:t> </a:t>
          </a:r>
          <a:r>
            <a:rPr lang="en-US" sz="1900" kern="1200" dirty="0" err="1" smtClean="0">
              <a:latin typeface="NewsGoth Cn BT" pitchFamily="34" charset="0"/>
            </a:rPr>
            <a:t>bergantung</a:t>
          </a:r>
          <a:r>
            <a:rPr lang="en-US" sz="1900" kern="1200" dirty="0" smtClean="0">
              <a:latin typeface="NewsGoth Cn BT" pitchFamily="34" charset="0"/>
            </a:rPr>
            <a:t> </a:t>
          </a:r>
          <a:r>
            <a:rPr lang="en-US" sz="1900" kern="1200" dirty="0" err="1" smtClean="0">
              <a:latin typeface="NewsGoth Cn BT" pitchFamily="34" charset="0"/>
            </a:rPr>
            <a:t>bentuk</a:t>
          </a:r>
          <a:r>
            <a:rPr lang="en-US" sz="1900" kern="1200" dirty="0" smtClean="0">
              <a:latin typeface="NewsGoth Cn BT" pitchFamily="34" charset="0"/>
            </a:rPr>
            <a:t> </a:t>
          </a:r>
          <a:r>
            <a:rPr lang="en-US" sz="1900" kern="1200" dirty="0" err="1" smtClean="0">
              <a:latin typeface="NewsGoth Cn BT" pitchFamily="34" charset="0"/>
            </a:rPr>
            <a:t>teks</a:t>
          </a:r>
          <a:r>
            <a:rPr lang="en-US" sz="1900" kern="1200" dirty="0" smtClean="0">
              <a:latin typeface="NewsGoth Cn BT" pitchFamily="34" charset="0"/>
            </a:rPr>
            <a:t> </a:t>
          </a:r>
          <a:r>
            <a:rPr lang="en-US" sz="1900" kern="1200" dirty="0" err="1" smtClean="0">
              <a:latin typeface="NewsGoth Cn BT" pitchFamily="34" charset="0"/>
            </a:rPr>
            <a:t>sumber</a:t>
          </a:r>
          <a:r>
            <a:rPr lang="en-US" sz="1900" kern="1200" dirty="0" smtClean="0">
              <a:latin typeface="NewsGoth Cn BT" pitchFamily="34" charset="0"/>
            </a:rPr>
            <a:t>.</a:t>
          </a:r>
          <a:endParaRPr lang="id-ID" sz="1900" kern="1200" dirty="0"/>
        </a:p>
      </dsp:txBody>
      <dsp:txXfrm rot="-5400000">
        <a:off x="2496312" y="1812652"/>
        <a:ext cx="4378430" cy="1099093"/>
      </dsp:txXfrm>
    </dsp:sp>
    <dsp:sp modelId="{9364E859-F06C-44D9-BD34-12E3612538A5}">
      <dsp:nvSpPr>
        <dsp:cNvPr id="0" name=""/>
        <dsp:cNvSpPr/>
      </dsp:nvSpPr>
      <dsp:spPr>
        <a:xfrm>
          <a:off x="0" y="1600944"/>
          <a:ext cx="2496312" cy="1522511"/>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5730" tIns="62865" rIns="125730" bIns="62865" numCol="1" spcCol="1270" anchor="ctr" anchorCtr="0">
          <a:noAutofit/>
        </a:bodyPr>
        <a:lstStyle/>
        <a:p>
          <a:pPr lvl="0" algn="ctr" defTabSz="1466850">
            <a:lnSpc>
              <a:spcPct val="90000"/>
            </a:lnSpc>
            <a:spcBef>
              <a:spcPct val="0"/>
            </a:spcBef>
            <a:spcAft>
              <a:spcPct val="35000"/>
            </a:spcAft>
          </a:pPr>
          <a:r>
            <a:rPr lang="id-ID" sz="3300" kern="1200" dirty="0" smtClean="0"/>
            <a:t>ide</a:t>
          </a:r>
          <a:endParaRPr lang="id-ID" sz="3300" kern="1200" dirty="0"/>
        </a:p>
      </dsp:txBody>
      <dsp:txXfrm>
        <a:off x="74323" y="1675267"/>
        <a:ext cx="2347666" cy="1373865"/>
      </dsp:txXfrm>
    </dsp:sp>
    <dsp:sp modelId="{E147D49C-37F8-4D74-8BA7-3A6F1C054452}">
      <dsp:nvSpPr>
        <dsp:cNvPr id="0" name=""/>
        <dsp:cNvSpPr/>
      </dsp:nvSpPr>
      <dsp:spPr>
        <a:xfrm rot="5400000">
          <a:off x="4106251" y="1741893"/>
          <a:ext cx="1218009" cy="4437888"/>
        </a:xfrm>
        <a:prstGeom prst="round2SameRect">
          <a:avLst/>
        </a:prstGeom>
        <a:solidFill>
          <a:schemeClr val="accent2">
            <a:tint val="40000"/>
            <a:alpha val="90000"/>
            <a:hueOff val="-849226"/>
            <a:satOff val="-75346"/>
            <a:lumOff val="-769"/>
            <a:alphaOff val="0"/>
          </a:schemeClr>
        </a:solidFill>
        <a:ln w="6350" cap="flat" cmpd="sng" algn="ctr">
          <a:solidFill>
            <a:schemeClr val="accent2">
              <a:tint val="40000"/>
              <a:alpha val="90000"/>
              <a:hueOff val="-849226"/>
              <a:satOff val="-75346"/>
              <a:lumOff val="-769"/>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err="1" smtClean="0">
              <a:latin typeface="NewsGoth Cn BT" pitchFamily="34" charset="0"/>
            </a:rPr>
            <a:t>pembubuhan</a:t>
          </a:r>
          <a:r>
            <a:rPr lang="en-US" sz="1900" kern="1200" dirty="0" smtClean="0">
              <a:latin typeface="NewsGoth Cn BT" pitchFamily="34" charset="0"/>
            </a:rPr>
            <a:t> </a:t>
          </a:r>
          <a:r>
            <a:rPr lang="en-US" sz="1900" kern="1200" dirty="0" err="1" smtClean="0">
              <a:latin typeface="NewsGoth Cn BT" pitchFamily="34" charset="0"/>
            </a:rPr>
            <a:t>nama</a:t>
          </a:r>
          <a:r>
            <a:rPr lang="en-US" sz="1900" kern="1200" dirty="0" smtClean="0">
              <a:latin typeface="NewsGoth Cn BT" pitchFamily="34" charset="0"/>
            </a:rPr>
            <a:t> </a:t>
          </a:r>
          <a:r>
            <a:rPr lang="en-US" sz="1900" kern="1200" dirty="0" err="1" smtClean="0">
              <a:latin typeface="NewsGoth Cn BT" pitchFamily="34" charset="0"/>
            </a:rPr>
            <a:t>sendiri</a:t>
          </a:r>
          <a:r>
            <a:rPr lang="en-US" sz="1900" kern="1200" dirty="0" smtClean="0">
              <a:latin typeface="NewsGoth Cn BT" pitchFamily="34" charset="0"/>
            </a:rPr>
            <a:t> </a:t>
          </a:r>
          <a:r>
            <a:rPr lang="en-US" sz="1900" kern="1200" dirty="0" err="1" smtClean="0">
              <a:latin typeface="NewsGoth Cn BT" pitchFamily="34" charset="0"/>
            </a:rPr>
            <a:t>secara</a:t>
          </a:r>
          <a:r>
            <a:rPr lang="en-US" sz="1900" kern="1200" dirty="0" smtClean="0">
              <a:latin typeface="NewsGoth Cn BT" pitchFamily="34" charset="0"/>
            </a:rPr>
            <a:t> </a:t>
          </a:r>
          <a:r>
            <a:rPr lang="en-US" sz="1900" kern="1200" dirty="0" err="1" smtClean="0">
              <a:latin typeface="NewsGoth Cn BT" pitchFamily="34" charset="0"/>
            </a:rPr>
            <a:t>langsung</a:t>
          </a:r>
          <a:r>
            <a:rPr lang="en-US" sz="1900" kern="1200" dirty="0" smtClean="0">
              <a:latin typeface="NewsGoth Cn BT" pitchFamily="34" charset="0"/>
            </a:rPr>
            <a:t> </a:t>
          </a:r>
          <a:r>
            <a:rPr lang="en-US" sz="1900" kern="1200" dirty="0" err="1" smtClean="0">
              <a:latin typeface="NewsGoth Cn BT" pitchFamily="34" charset="0"/>
            </a:rPr>
            <a:t>pada</a:t>
          </a:r>
          <a:r>
            <a:rPr lang="en-US" sz="1900" kern="1200" dirty="0" smtClean="0">
              <a:latin typeface="NewsGoth Cn BT" pitchFamily="34" charset="0"/>
            </a:rPr>
            <a:t> </a:t>
          </a:r>
          <a:r>
            <a:rPr lang="en-US" sz="1900" kern="1200" dirty="0" err="1" smtClean="0">
              <a:latin typeface="NewsGoth Cn BT" pitchFamily="34" charset="0"/>
            </a:rPr>
            <a:t>hasil</a:t>
          </a:r>
          <a:r>
            <a:rPr lang="en-US" sz="1900" kern="1200" dirty="0" smtClean="0">
              <a:latin typeface="NewsGoth Cn BT" pitchFamily="34" charset="0"/>
            </a:rPr>
            <a:t> </a:t>
          </a:r>
          <a:r>
            <a:rPr lang="en-US" sz="1900" kern="1200" dirty="0" err="1" smtClean="0">
              <a:latin typeface="NewsGoth Cn BT" pitchFamily="34" charset="0"/>
            </a:rPr>
            <a:t>karya</a:t>
          </a:r>
          <a:r>
            <a:rPr lang="en-US" sz="1900" kern="1200" dirty="0" smtClean="0">
              <a:latin typeface="NewsGoth Cn BT" pitchFamily="34" charset="0"/>
            </a:rPr>
            <a:t> orang lain.</a:t>
          </a:r>
          <a:endParaRPr lang="id-ID" sz="1900" kern="1200" dirty="0"/>
        </a:p>
      </dsp:txBody>
      <dsp:txXfrm rot="-5400000">
        <a:off x="2496312" y="3411290"/>
        <a:ext cx="4378430" cy="1099093"/>
      </dsp:txXfrm>
    </dsp:sp>
    <dsp:sp modelId="{1C9E7861-63C9-464D-8F81-DEFCA9799F3B}">
      <dsp:nvSpPr>
        <dsp:cNvPr id="0" name=""/>
        <dsp:cNvSpPr/>
      </dsp:nvSpPr>
      <dsp:spPr>
        <a:xfrm>
          <a:off x="0" y="3199581"/>
          <a:ext cx="2496312" cy="1522511"/>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5730" tIns="62865" rIns="125730" bIns="62865" numCol="1" spcCol="1270" anchor="ctr" anchorCtr="0">
          <a:noAutofit/>
        </a:bodyPr>
        <a:lstStyle/>
        <a:p>
          <a:pPr lvl="0" algn="ctr" defTabSz="1466850">
            <a:lnSpc>
              <a:spcPct val="90000"/>
            </a:lnSpc>
            <a:spcBef>
              <a:spcPct val="0"/>
            </a:spcBef>
            <a:spcAft>
              <a:spcPct val="35000"/>
            </a:spcAft>
          </a:pPr>
          <a:r>
            <a:rPr lang="en-US" sz="3300" i="1" kern="1200" dirty="0" smtClean="0">
              <a:latin typeface="NewsGoth Cn BT" pitchFamily="34" charset="0"/>
            </a:rPr>
            <a:t>authorship</a:t>
          </a:r>
          <a:endParaRPr lang="id-ID" sz="3300" kern="1200" dirty="0"/>
        </a:p>
      </dsp:txBody>
      <dsp:txXfrm>
        <a:off x="74323" y="3273904"/>
        <a:ext cx="2347666" cy="13738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1AFAB4-CCD7-4E7E-924A-A7991802EB05}">
      <dsp:nvSpPr>
        <dsp:cNvPr id="0" name=""/>
        <dsp:cNvSpPr/>
      </dsp:nvSpPr>
      <dsp:spPr>
        <a:xfrm>
          <a:off x="0" y="0"/>
          <a:ext cx="6837363" cy="0"/>
        </a:xfrm>
        <a:prstGeom prst="line">
          <a:avLst/>
        </a:prstGeom>
        <a:solidFill>
          <a:schemeClr val="accent2">
            <a:shade val="80000"/>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E18C68-1AF8-4182-AA5D-861707FEC068}">
      <dsp:nvSpPr>
        <dsp:cNvPr id="0" name=""/>
        <dsp:cNvSpPr/>
      </dsp:nvSpPr>
      <dsp:spPr>
        <a:xfrm>
          <a:off x="0" y="0"/>
          <a:ext cx="1367472" cy="4335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id-ID" sz="1900" kern="1200" dirty="0" smtClean="0"/>
            <a:t>Tahap-tahap penyusunan karangan ilmiah</a:t>
          </a:r>
          <a:endParaRPr lang="id-ID" sz="1900" kern="1200" dirty="0"/>
        </a:p>
      </dsp:txBody>
      <dsp:txXfrm>
        <a:off x="0" y="0"/>
        <a:ext cx="1367472" cy="4335463"/>
      </dsp:txXfrm>
    </dsp:sp>
    <dsp:sp modelId="{EFA18505-2CC1-4C2F-A8BC-3C83D3BB09FD}">
      <dsp:nvSpPr>
        <dsp:cNvPr id="0" name=""/>
        <dsp:cNvSpPr/>
      </dsp:nvSpPr>
      <dsp:spPr>
        <a:xfrm>
          <a:off x="1470033" y="40856"/>
          <a:ext cx="5367329" cy="817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id-ID" sz="2300" kern="1200" dirty="0" smtClean="0"/>
            <a:t>Persiapan</a:t>
          </a:r>
          <a:endParaRPr lang="id-ID" sz="2300" kern="1200" dirty="0"/>
        </a:p>
      </dsp:txBody>
      <dsp:txXfrm>
        <a:off x="1470033" y="40856"/>
        <a:ext cx="5367329" cy="817133"/>
      </dsp:txXfrm>
    </dsp:sp>
    <dsp:sp modelId="{F3F73DAF-FEE0-40C0-B1F2-4295E6F76931}">
      <dsp:nvSpPr>
        <dsp:cNvPr id="0" name=""/>
        <dsp:cNvSpPr/>
      </dsp:nvSpPr>
      <dsp:spPr>
        <a:xfrm>
          <a:off x="1367472" y="857989"/>
          <a:ext cx="546989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3EF886-1B24-4E48-9CAB-05BECD7C4F87}">
      <dsp:nvSpPr>
        <dsp:cNvPr id="0" name=""/>
        <dsp:cNvSpPr/>
      </dsp:nvSpPr>
      <dsp:spPr>
        <a:xfrm>
          <a:off x="1470033" y="898846"/>
          <a:ext cx="5367329" cy="817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id-ID" sz="2300" kern="1200" dirty="0" smtClean="0"/>
            <a:t>Pengumpulan data</a:t>
          </a:r>
          <a:endParaRPr lang="id-ID" sz="2300" kern="1200" dirty="0"/>
        </a:p>
      </dsp:txBody>
      <dsp:txXfrm>
        <a:off x="1470033" y="898846"/>
        <a:ext cx="5367329" cy="817133"/>
      </dsp:txXfrm>
    </dsp:sp>
    <dsp:sp modelId="{C862C700-766E-4DE1-B5F1-5D530D5626B5}">
      <dsp:nvSpPr>
        <dsp:cNvPr id="0" name=""/>
        <dsp:cNvSpPr/>
      </dsp:nvSpPr>
      <dsp:spPr>
        <a:xfrm>
          <a:off x="1367472" y="1715979"/>
          <a:ext cx="546989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91BB13-FEC7-48F3-82BC-91CFDB2FE514}">
      <dsp:nvSpPr>
        <dsp:cNvPr id="0" name=""/>
        <dsp:cNvSpPr/>
      </dsp:nvSpPr>
      <dsp:spPr>
        <a:xfrm>
          <a:off x="1470033" y="1756836"/>
          <a:ext cx="5367329" cy="817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id-ID" sz="2300" kern="1200" dirty="0" smtClean="0"/>
            <a:t>Pengorganisasian dan penyusunan konsep</a:t>
          </a:r>
          <a:endParaRPr lang="id-ID" sz="2300" kern="1200" dirty="0"/>
        </a:p>
      </dsp:txBody>
      <dsp:txXfrm>
        <a:off x="1470033" y="1756836"/>
        <a:ext cx="5367329" cy="817133"/>
      </dsp:txXfrm>
    </dsp:sp>
    <dsp:sp modelId="{8C212B54-2EE9-4E24-AA14-B9F24D0B0050}">
      <dsp:nvSpPr>
        <dsp:cNvPr id="0" name=""/>
        <dsp:cNvSpPr/>
      </dsp:nvSpPr>
      <dsp:spPr>
        <a:xfrm>
          <a:off x="1367472" y="2573969"/>
          <a:ext cx="546989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F760F93-AFA8-4ACD-B308-ECDB05866907}">
      <dsp:nvSpPr>
        <dsp:cNvPr id="0" name=""/>
        <dsp:cNvSpPr/>
      </dsp:nvSpPr>
      <dsp:spPr>
        <a:xfrm>
          <a:off x="1470033" y="2614826"/>
          <a:ext cx="5367329" cy="817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id-ID" sz="2300" kern="1200" dirty="0" smtClean="0"/>
            <a:t>Penyuntingan konsep</a:t>
          </a:r>
          <a:endParaRPr lang="id-ID" sz="2300" kern="1200" dirty="0"/>
        </a:p>
      </dsp:txBody>
      <dsp:txXfrm>
        <a:off x="1470033" y="2614826"/>
        <a:ext cx="5367329" cy="817133"/>
      </dsp:txXfrm>
    </dsp:sp>
    <dsp:sp modelId="{0512A4DC-6802-49BB-8EA4-FBB9998866D9}">
      <dsp:nvSpPr>
        <dsp:cNvPr id="0" name=""/>
        <dsp:cNvSpPr/>
      </dsp:nvSpPr>
      <dsp:spPr>
        <a:xfrm>
          <a:off x="1367472" y="3431959"/>
          <a:ext cx="546989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5DE8F92-4E10-47F1-893E-C06A1F667280}">
      <dsp:nvSpPr>
        <dsp:cNvPr id="0" name=""/>
        <dsp:cNvSpPr/>
      </dsp:nvSpPr>
      <dsp:spPr>
        <a:xfrm>
          <a:off x="1470033" y="3472815"/>
          <a:ext cx="5367329" cy="817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id-ID" sz="2300" kern="1200" dirty="0" smtClean="0"/>
            <a:t>Penyajian</a:t>
          </a:r>
          <a:endParaRPr lang="id-ID" sz="2300" kern="1200" dirty="0"/>
        </a:p>
      </dsp:txBody>
      <dsp:txXfrm>
        <a:off x="1470033" y="3472815"/>
        <a:ext cx="5367329" cy="817133"/>
      </dsp:txXfrm>
    </dsp:sp>
    <dsp:sp modelId="{80E3449B-55C6-4F00-8257-442B01A83836}">
      <dsp:nvSpPr>
        <dsp:cNvPr id="0" name=""/>
        <dsp:cNvSpPr/>
      </dsp:nvSpPr>
      <dsp:spPr>
        <a:xfrm>
          <a:off x="1367472" y="4289949"/>
          <a:ext cx="546989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DED055-83F8-419E-92B3-BB025243948F}">
      <dsp:nvSpPr>
        <dsp:cNvPr id="0" name=""/>
        <dsp:cNvSpPr/>
      </dsp:nvSpPr>
      <dsp:spPr>
        <a:xfrm rot="10800000">
          <a:off x="1350383" y="2004"/>
          <a:ext cx="4956453" cy="407812"/>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9834" tIns="68580" rIns="128016" bIns="68580" numCol="1" spcCol="1270" anchor="ctr" anchorCtr="0">
          <a:noAutofit/>
        </a:bodyPr>
        <a:lstStyle/>
        <a:p>
          <a:pPr lvl="0" algn="l" defTabSz="800100">
            <a:lnSpc>
              <a:spcPct val="90000"/>
            </a:lnSpc>
            <a:spcBef>
              <a:spcPct val="0"/>
            </a:spcBef>
            <a:spcAft>
              <a:spcPct val="35000"/>
            </a:spcAft>
          </a:pPr>
          <a:r>
            <a:rPr lang="id-ID" sz="1800" kern="1200" smtClean="0">
              <a:latin typeface="Arial" pitchFamily="34" charset="0"/>
              <a:cs typeface="Arial" pitchFamily="34" charset="0"/>
            </a:rPr>
            <a:t>Esai akademik</a:t>
          </a:r>
          <a:endParaRPr lang="id-ID" sz="1800" kern="1200"/>
        </a:p>
      </dsp:txBody>
      <dsp:txXfrm rot="10800000">
        <a:off x="1452336" y="2004"/>
        <a:ext cx="4854500" cy="407812"/>
      </dsp:txXfrm>
    </dsp:sp>
    <dsp:sp modelId="{219F8D49-F2A1-4360-8715-B779E41E1598}">
      <dsp:nvSpPr>
        <dsp:cNvPr id="0" name=""/>
        <dsp:cNvSpPr/>
      </dsp:nvSpPr>
      <dsp:spPr>
        <a:xfrm>
          <a:off x="1146476" y="2004"/>
          <a:ext cx="407812" cy="407812"/>
        </a:xfrm>
        <a:prstGeom prst="ellipse">
          <a:avLst/>
        </a:prstGeom>
        <a:solidFill>
          <a:schemeClr val="accent1">
            <a:tint val="5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06DE4CA3-526D-49A8-B20C-2C612809BE35}">
      <dsp:nvSpPr>
        <dsp:cNvPr id="0" name=""/>
        <dsp:cNvSpPr/>
      </dsp:nvSpPr>
      <dsp:spPr>
        <a:xfrm rot="10800000">
          <a:off x="1350383" y="531551"/>
          <a:ext cx="4956453" cy="407812"/>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9834" tIns="68580" rIns="128016" bIns="68580" numCol="1" spcCol="1270" anchor="ctr" anchorCtr="0">
          <a:noAutofit/>
        </a:bodyPr>
        <a:lstStyle/>
        <a:p>
          <a:pPr lvl="0" algn="l" defTabSz="800100">
            <a:lnSpc>
              <a:spcPct val="90000"/>
            </a:lnSpc>
            <a:spcBef>
              <a:spcPct val="0"/>
            </a:spcBef>
            <a:spcAft>
              <a:spcPct val="35000"/>
            </a:spcAft>
          </a:pPr>
          <a:r>
            <a:rPr lang="id-ID" sz="1800" kern="1200" smtClean="0">
              <a:latin typeface="Arial" pitchFamily="34" charset="0"/>
              <a:cs typeface="Arial" pitchFamily="34" charset="0"/>
            </a:rPr>
            <a:t>Makalah </a:t>
          </a:r>
          <a:endParaRPr lang="id-ID" sz="1800" kern="1200" dirty="0" smtClean="0">
            <a:latin typeface="Arial" pitchFamily="34" charset="0"/>
            <a:cs typeface="Arial" pitchFamily="34" charset="0"/>
          </a:endParaRPr>
        </a:p>
      </dsp:txBody>
      <dsp:txXfrm rot="10800000">
        <a:off x="1452336" y="531551"/>
        <a:ext cx="4854500" cy="407812"/>
      </dsp:txXfrm>
    </dsp:sp>
    <dsp:sp modelId="{2F0461A9-B503-4D09-8226-C74221B8D9FA}">
      <dsp:nvSpPr>
        <dsp:cNvPr id="0" name=""/>
        <dsp:cNvSpPr/>
      </dsp:nvSpPr>
      <dsp:spPr>
        <a:xfrm>
          <a:off x="1146476" y="531551"/>
          <a:ext cx="407812" cy="407812"/>
        </a:xfrm>
        <a:prstGeom prst="ellipse">
          <a:avLst/>
        </a:prstGeom>
        <a:solidFill>
          <a:schemeClr val="accent1">
            <a:tint val="5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B5CC191D-99D3-4922-AE69-D0C9C770EC85}">
      <dsp:nvSpPr>
        <dsp:cNvPr id="0" name=""/>
        <dsp:cNvSpPr/>
      </dsp:nvSpPr>
      <dsp:spPr>
        <a:xfrm rot="10800000">
          <a:off x="1350383" y="1061099"/>
          <a:ext cx="4956453" cy="407812"/>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9834" tIns="68580" rIns="128016" bIns="68580" numCol="1" spcCol="1270" anchor="ctr" anchorCtr="0">
          <a:noAutofit/>
        </a:bodyPr>
        <a:lstStyle/>
        <a:p>
          <a:pPr lvl="0" algn="l" defTabSz="800100">
            <a:lnSpc>
              <a:spcPct val="90000"/>
            </a:lnSpc>
            <a:spcBef>
              <a:spcPct val="0"/>
            </a:spcBef>
            <a:spcAft>
              <a:spcPct val="35000"/>
            </a:spcAft>
          </a:pPr>
          <a:r>
            <a:rPr lang="id-ID" sz="1800" kern="1200" smtClean="0">
              <a:latin typeface="Arial" pitchFamily="34" charset="0"/>
              <a:cs typeface="Arial" pitchFamily="34" charset="0"/>
            </a:rPr>
            <a:t>Artikel Ilmiah</a:t>
          </a:r>
          <a:endParaRPr lang="id-ID" sz="1800" kern="1200" dirty="0" smtClean="0">
            <a:latin typeface="Arial" pitchFamily="34" charset="0"/>
            <a:cs typeface="Arial" pitchFamily="34" charset="0"/>
          </a:endParaRPr>
        </a:p>
      </dsp:txBody>
      <dsp:txXfrm rot="10800000">
        <a:off x="1452336" y="1061099"/>
        <a:ext cx="4854500" cy="407812"/>
      </dsp:txXfrm>
    </dsp:sp>
    <dsp:sp modelId="{123CFDB6-9252-4DB6-AB0A-F8E1BC4B9CB9}">
      <dsp:nvSpPr>
        <dsp:cNvPr id="0" name=""/>
        <dsp:cNvSpPr/>
      </dsp:nvSpPr>
      <dsp:spPr>
        <a:xfrm>
          <a:off x="1146476" y="1061099"/>
          <a:ext cx="407812" cy="407812"/>
        </a:xfrm>
        <a:prstGeom prst="ellipse">
          <a:avLst/>
        </a:prstGeom>
        <a:solidFill>
          <a:schemeClr val="accent1">
            <a:tint val="5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D3EE54A6-EEA0-4058-849D-FA0554C185F6}">
      <dsp:nvSpPr>
        <dsp:cNvPr id="0" name=""/>
        <dsp:cNvSpPr/>
      </dsp:nvSpPr>
      <dsp:spPr>
        <a:xfrm rot="10800000">
          <a:off x="1350383" y="1590646"/>
          <a:ext cx="4956453" cy="407812"/>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9834" tIns="68580" rIns="128016" bIns="68580" numCol="1" spcCol="1270" anchor="ctr" anchorCtr="0">
          <a:noAutofit/>
        </a:bodyPr>
        <a:lstStyle/>
        <a:p>
          <a:pPr lvl="0" algn="l" defTabSz="800100">
            <a:lnSpc>
              <a:spcPct val="90000"/>
            </a:lnSpc>
            <a:spcBef>
              <a:spcPct val="0"/>
            </a:spcBef>
            <a:spcAft>
              <a:spcPct val="35000"/>
            </a:spcAft>
          </a:pPr>
          <a:r>
            <a:rPr lang="id-ID" sz="1800" kern="1200" smtClean="0">
              <a:latin typeface="Arial" pitchFamily="34" charset="0"/>
              <a:cs typeface="Arial" pitchFamily="34" charset="0"/>
            </a:rPr>
            <a:t>Jurnal Ilmiah</a:t>
          </a:r>
          <a:endParaRPr lang="id-ID" sz="1800" kern="1200" dirty="0" smtClean="0">
            <a:latin typeface="Arial" pitchFamily="34" charset="0"/>
            <a:cs typeface="Arial" pitchFamily="34" charset="0"/>
          </a:endParaRPr>
        </a:p>
      </dsp:txBody>
      <dsp:txXfrm rot="10800000">
        <a:off x="1452336" y="1590646"/>
        <a:ext cx="4854500" cy="407812"/>
      </dsp:txXfrm>
    </dsp:sp>
    <dsp:sp modelId="{A3850855-AC2A-4733-80B4-F0A39B83F6D2}">
      <dsp:nvSpPr>
        <dsp:cNvPr id="0" name=""/>
        <dsp:cNvSpPr/>
      </dsp:nvSpPr>
      <dsp:spPr>
        <a:xfrm>
          <a:off x="1146476" y="1590646"/>
          <a:ext cx="407812" cy="407812"/>
        </a:xfrm>
        <a:prstGeom prst="ellipse">
          <a:avLst/>
        </a:prstGeom>
        <a:solidFill>
          <a:schemeClr val="accent1">
            <a:tint val="5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291AB8CF-F3AF-44FC-885B-CE2C16BA7BA9}">
      <dsp:nvSpPr>
        <dsp:cNvPr id="0" name=""/>
        <dsp:cNvSpPr/>
      </dsp:nvSpPr>
      <dsp:spPr>
        <a:xfrm rot="10800000">
          <a:off x="1350383" y="2120193"/>
          <a:ext cx="4956453" cy="407812"/>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9834" tIns="68580" rIns="128016" bIns="68580" numCol="1" spcCol="1270" anchor="ctr" anchorCtr="0">
          <a:noAutofit/>
        </a:bodyPr>
        <a:lstStyle/>
        <a:p>
          <a:pPr lvl="0" algn="l" defTabSz="800100">
            <a:lnSpc>
              <a:spcPct val="90000"/>
            </a:lnSpc>
            <a:spcBef>
              <a:spcPct val="0"/>
            </a:spcBef>
            <a:spcAft>
              <a:spcPct val="35000"/>
            </a:spcAft>
          </a:pPr>
          <a:r>
            <a:rPr lang="id-ID" sz="1800" kern="1200" smtClean="0">
              <a:latin typeface="Arial" pitchFamily="34" charset="0"/>
              <a:cs typeface="Arial" pitchFamily="34" charset="0"/>
            </a:rPr>
            <a:t>Skripsi </a:t>
          </a:r>
          <a:endParaRPr lang="id-ID" sz="1800" kern="1200" dirty="0" smtClean="0">
            <a:latin typeface="Arial" pitchFamily="34" charset="0"/>
            <a:cs typeface="Arial" pitchFamily="34" charset="0"/>
          </a:endParaRPr>
        </a:p>
      </dsp:txBody>
      <dsp:txXfrm rot="10800000">
        <a:off x="1452336" y="2120193"/>
        <a:ext cx="4854500" cy="407812"/>
      </dsp:txXfrm>
    </dsp:sp>
    <dsp:sp modelId="{1C2A3FDF-ECBF-40D1-A161-D5B3FE7C9E9C}">
      <dsp:nvSpPr>
        <dsp:cNvPr id="0" name=""/>
        <dsp:cNvSpPr/>
      </dsp:nvSpPr>
      <dsp:spPr>
        <a:xfrm>
          <a:off x="1146476" y="2120193"/>
          <a:ext cx="407812" cy="407812"/>
        </a:xfrm>
        <a:prstGeom prst="ellipse">
          <a:avLst/>
        </a:prstGeom>
        <a:solidFill>
          <a:schemeClr val="accent1">
            <a:tint val="5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1C85C895-4859-442C-BCD5-B70A9A997280}">
      <dsp:nvSpPr>
        <dsp:cNvPr id="0" name=""/>
        <dsp:cNvSpPr/>
      </dsp:nvSpPr>
      <dsp:spPr>
        <a:xfrm rot="10800000">
          <a:off x="1350383" y="2649741"/>
          <a:ext cx="4956453" cy="407812"/>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9834" tIns="68580" rIns="128016" bIns="68580" numCol="1" spcCol="1270" anchor="ctr" anchorCtr="0">
          <a:noAutofit/>
        </a:bodyPr>
        <a:lstStyle/>
        <a:p>
          <a:pPr lvl="0" algn="l" defTabSz="800100">
            <a:lnSpc>
              <a:spcPct val="90000"/>
            </a:lnSpc>
            <a:spcBef>
              <a:spcPct val="0"/>
            </a:spcBef>
            <a:spcAft>
              <a:spcPct val="35000"/>
            </a:spcAft>
          </a:pPr>
          <a:r>
            <a:rPr lang="id-ID" sz="1800" kern="1200" smtClean="0">
              <a:latin typeface="Arial" pitchFamily="34" charset="0"/>
              <a:cs typeface="Arial" pitchFamily="34" charset="0"/>
            </a:rPr>
            <a:t>Tesis</a:t>
          </a:r>
          <a:endParaRPr lang="id-ID" sz="1800" kern="1200" dirty="0" smtClean="0">
            <a:latin typeface="Arial" pitchFamily="34" charset="0"/>
            <a:cs typeface="Arial" pitchFamily="34" charset="0"/>
          </a:endParaRPr>
        </a:p>
      </dsp:txBody>
      <dsp:txXfrm rot="10800000">
        <a:off x="1452336" y="2649741"/>
        <a:ext cx="4854500" cy="407812"/>
      </dsp:txXfrm>
    </dsp:sp>
    <dsp:sp modelId="{0901909B-4DC7-43B1-AEFF-B4CF9119F0F5}">
      <dsp:nvSpPr>
        <dsp:cNvPr id="0" name=""/>
        <dsp:cNvSpPr/>
      </dsp:nvSpPr>
      <dsp:spPr>
        <a:xfrm>
          <a:off x="1146476" y="2649741"/>
          <a:ext cx="407812" cy="407812"/>
        </a:xfrm>
        <a:prstGeom prst="ellipse">
          <a:avLst/>
        </a:prstGeom>
        <a:solidFill>
          <a:schemeClr val="accent1">
            <a:tint val="5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EAC41144-E45E-4E81-B2C0-B38AAEB8FA7C}">
      <dsp:nvSpPr>
        <dsp:cNvPr id="0" name=""/>
        <dsp:cNvSpPr/>
      </dsp:nvSpPr>
      <dsp:spPr>
        <a:xfrm rot="10800000">
          <a:off x="1350383" y="3179288"/>
          <a:ext cx="4956453" cy="407812"/>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9834" tIns="68580" rIns="128016" bIns="68580" numCol="1" spcCol="1270" anchor="ctr" anchorCtr="0">
          <a:noAutofit/>
        </a:bodyPr>
        <a:lstStyle/>
        <a:p>
          <a:pPr lvl="0" algn="l" defTabSz="800100">
            <a:lnSpc>
              <a:spcPct val="90000"/>
            </a:lnSpc>
            <a:spcBef>
              <a:spcPct val="0"/>
            </a:spcBef>
            <a:spcAft>
              <a:spcPct val="35000"/>
            </a:spcAft>
          </a:pPr>
          <a:r>
            <a:rPr lang="id-ID" sz="1800" kern="1200" smtClean="0">
              <a:latin typeface="Arial" pitchFamily="34" charset="0"/>
              <a:cs typeface="Arial" pitchFamily="34" charset="0"/>
            </a:rPr>
            <a:t>Disertasi</a:t>
          </a:r>
          <a:endParaRPr lang="id-ID" sz="1800" kern="1200" dirty="0" smtClean="0">
            <a:latin typeface="Arial" pitchFamily="34" charset="0"/>
            <a:cs typeface="Arial" pitchFamily="34" charset="0"/>
          </a:endParaRPr>
        </a:p>
      </dsp:txBody>
      <dsp:txXfrm rot="10800000">
        <a:off x="1452336" y="3179288"/>
        <a:ext cx="4854500" cy="407812"/>
      </dsp:txXfrm>
    </dsp:sp>
    <dsp:sp modelId="{77795E74-FDC0-463D-82B0-5E1C42A6F402}">
      <dsp:nvSpPr>
        <dsp:cNvPr id="0" name=""/>
        <dsp:cNvSpPr/>
      </dsp:nvSpPr>
      <dsp:spPr>
        <a:xfrm>
          <a:off x="1146476" y="3179288"/>
          <a:ext cx="407812" cy="407812"/>
        </a:xfrm>
        <a:prstGeom prst="ellipse">
          <a:avLst/>
        </a:prstGeom>
        <a:solidFill>
          <a:schemeClr val="accent1">
            <a:tint val="5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932383A8-1EFC-4154-992E-1A65ADD0C142}">
      <dsp:nvSpPr>
        <dsp:cNvPr id="0" name=""/>
        <dsp:cNvSpPr/>
      </dsp:nvSpPr>
      <dsp:spPr>
        <a:xfrm rot="10800000">
          <a:off x="1350383" y="3708835"/>
          <a:ext cx="4956453" cy="407812"/>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9834" tIns="68580" rIns="128016" bIns="68580" numCol="1" spcCol="1270" anchor="ctr" anchorCtr="0">
          <a:noAutofit/>
        </a:bodyPr>
        <a:lstStyle/>
        <a:p>
          <a:pPr lvl="0" algn="l" defTabSz="800100">
            <a:lnSpc>
              <a:spcPct val="90000"/>
            </a:lnSpc>
            <a:spcBef>
              <a:spcPct val="0"/>
            </a:spcBef>
            <a:spcAft>
              <a:spcPct val="35000"/>
            </a:spcAft>
          </a:pPr>
          <a:r>
            <a:rPr lang="id-ID" sz="1800" kern="1200" smtClean="0">
              <a:latin typeface="Arial" pitchFamily="34" charset="0"/>
              <a:cs typeface="Arial" pitchFamily="34" charset="0"/>
            </a:rPr>
            <a:t>Tugas Akhir</a:t>
          </a:r>
          <a:endParaRPr lang="id-ID" sz="1800" kern="1200" dirty="0" smtClean="0">
            <a:latin typeface="Arial" pitchFamily="34" charset="0"/>
            <a:cs typeface="Arial" pitchFamily="34" charset="0"/>
          </a:endParaRPr>
        </a:p>
      </dsp:txBody>
      <dsp:txXfrm rot="10800000">
        <a:off x="1452336" y="3708835"/>
        <a:ext cx="4854500" cy="407812"/>
      </dsp:txXfrm>
    </dsp:sp>
    <dsp:sp modelId="{274EDD71-9F4E-454B-82F3-0B0AB5FB6AC6}">
      <dsp:nvSpPr>
        <dsp:cNvPr id="0" name=""/>
        <dsp:cNvSpPr/>
      </dsp:nvSpPr>
      <dsp:spPr>
        <a:xfrm>
          <a:off x="1146476" y="3708835"/>
          <a:ext cx="407812" cy="407812"/>
        </a:xfrm>
        <a:prstGeom prst="ellipse">
          <a:avLst/>
        </a:prstGeom>
        <a:solidFill>
          <a:schemeClr val="accent1">
            <a:tint val="5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7D7047CD-7310-4698-80EB-DB8E3E370962}">
      <dsp:nvSpPr>
        <dsp:cNvPr id="0" name=""/>
        <dsp:cNvSpPr/>
      </dsp:nvSpPr>
      <dsp:spPr>
        <a:xfrm rot="10800000">
          <a:off x="1350383" y="4238383"/>
          <a:ext cx="4956453" cy="407812"/>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9834" tIns="68580" rIns="128016" bIns="68580" numCol="1" spcCol="1270" anchor="ctr" anchorCtr="0">
          <a:noAutofit/>
        </a:bodyPr>
        <a:lstStyle/>
        <a:p>
          <a:pPr lvl="0" algn="l" defTabSz="800100">
            <a:lnSpc>
              <a:spcPct val="90000"/>
            </a:lnSpc>
            <a:spcBef>
              <a:spcPct val="0"/>
            </a:spcBef>
            <a:spcAft>
              <a:spcPct val="35000"/>
            </a:spcAft>
          </a:pPr>
          <a:r>
            <a:rPr lang="id-ID" sz="1800" kern="1200" smtClean="0">
              <a:latin typeface="Arial" pitchFamily="34" charset="0"/>
              <a:cs typeface="Arial" pitchFamily="34" charset="0"/>
            </a:rPr>
            <a:t>Laporan Penelitian</a:t>
          </a:r>
          <a:endParaRPr lang="id-ID" sz="1800" kern="1200" dirty="0"/>
        </a:p>
      </dsp:txBody>
      <dsp:txXfrm rot="10800000">
        <a:off x="1452336" y="4238383"/>
        <a:ext cx="4854500" cy="407812"/>
      </dsp:txXfrm>
    </dsp:sp>
    <dsp:sp modelId="{E400CD08-A240-4A21-8F58-F71B505399EB}">
      <dsp:nvSpPr>
        <dsp:cNvPr id="0" name=""/>
        <dsp:cNvSpPr/>
      </dsp:nvSpPr>
      <dsp:spPr>
        <a:xfrm>
          <a:off x="1146476" y="4238383"/>
          <a:ext cx="407812" cy="407812"/>
        </a:xfrm>
        <a:prstGeom prst="ellipse">
          <a:avLst/>
        </a:prstGeom>
        <a:solidFill>
          <a:schemeClr val="accent1">
            <a:tint val="5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id-ID"/>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23/07/2020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pic>
        <p:nvPicPr>
          <p:cNvPr id="7" name="Picture 1" descr="Background 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8"/>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994190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3_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911350" y="2060848"/>
            <a:ext cx="6837114" cy="792088"/>
          </a:xfrm>
        </p:spPr>
        <p:txBody>
          <a:bodyPr>
            <a:normAutofit/>
          </a:bodyPr>
          <a:lstStyle>
            <a:lvl1pPr algn="l">
              <a:defRPr sz="3000" b="1">
                <a:solidFill>
                  <a:srgbClr val="0079B8"/>
                </a:solidFill>
                <a:latin typeface="Open Sans"/>
              </a:defRPr>
            </a:lvl1pPr>
          </a:lstStyle>
          <a:p>
            <a:r>
              <a:rPr lang="en-US" smtClean="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23/07/2020</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911350" y="3429001"/>
            <a:ext cx="6837114" cy="3040422"/>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16" name="Subtitle 2"/>
          <p:cNvSpPr>
            <a:spLocks noGrp="1"/>
          </p:cNvSpPr>
          <p:nvPr>
            <p:ph type="subTitle" idx="13"/>
          </p:nvPr>
        </p:nvSpPr>
        <p:spPr>
          <a:xfrm>
            <a:off x="1907704" y="2852936"/>
            <a:ext cx="68407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smtClean="0"/>
              <a:t>Click to edit Master subtitle style</a:t>
            </a:r>
            <a:endParaRPr lang="id-ID" dirty="0"/>
          </a:p>
        </p:txBody>
      </p:sp>
    </p:spTree>
    <p:extLst>
      <p:ext uri="{BB962C8B-B14F-4D97-AF65-F5344CB8AC3E}">
        <p14:creationId xmlns:p14="http://schemas.microsoft.com/office/powerpoint/2010/main" val="1891920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4_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911350" y="2060848"/>
            <a:ext cx="6837114" cy="792088"/>
          </a:xfrm>
        </p:spPr>
        <p:txBody>
          <a:bodyPr>
            <a:normAutofit/>
          </a:bodyPr>
          <a:lstStyle>
            <a:lvl1pPr algn="l">
              <a:defRPr sz="3000" b="1">
                <a:solidFill>
                  <a:srgbClr val="0079B8"/>
                </a:solidFill>
                <a:latin typeface="Open Sans"/>
              </a:defRPr>
            </a:lvl1pPr>
          </a:lstStyle>
          <a:p>
            <a:r>
              <a:rPr lang="en-US" smtClean="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23/07/2020</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911350" y="3429001"/>
            <a:ext cx="6837114" cy="3040422"/>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16" name="Subtitle 2"/>
          <p:cNvSpPr>
            <a:spLocks noGrp="1"/>
          </p:cNvSpPr>
          <p:nvPr>
            <p:ph type="subTitle" idx="13"/>
          </p:nvPr>
        </p:nvSpPr>
        <p:spPr>
          <a:xfrm>
            <a:off x="1907704" y="2852936"/>
            <a:ext cx="68407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smtClean="0"/>
              <a:t>Click to edit Master subtitle style</a:t>
            </a:r>
            <a:endParaRPr lang="id-ID" dirty="0"/>
          </a:p>
        </p:txBody>
      </p:sp>
    </p:spTree>
    <p:extLst>
      <p:ext uri="{BB962C8B-B14F-4D97-AF65-F5344CB8AC3E}">
        <p14:creationId xmlns:p14="http://schemas.microsoft.com/office/powerpoint/2010/main" val="22229643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5_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911350" y="2060848"/>
            <a:ext cx="6837114" cy="792088"/>
          </a:xfrm>
        </p:spPr>
        <p:txBody>
          <a:bodyPr>
            <a:normAutofit/>
          </a:bodyPr>
          <a:lstStyle>
            <a:lvl1pPr algn="l">
              <a:defRPr sz="3000" b="1">
                <a:solidFill>
                  <a:srgbClr val="0079B8"/>
                </a:solidFill>
                <a:latin typeface="Open Sans"/>
              </a:defRPr>
            </a:lvl1pPr>
          </a:lstStyle>
          <a:p>
            <a:r>
              <a:rPr lang="en-US" smtClean="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23/07/2020</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911350" y="3429001"/>
            <a:ext cx="6837114" cy="3040422"/>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16" name="Subtitle 2"/>
          <p:cNvSpPr>
            <a:spLocks noGrp="1"/>
          </p:cNvSpPr>
          <p:nvPr>
            <p:ph type="subTitle" idx="13"/>
          </p:nvPr>
        </p:nvSpPr>
        <p:spPr>
          <a:xfrm>
            <a:off x="1907704" y="2852936"/>
            <a:ext cx="68407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smtClean="0"/>
              <a:t>Click to edit Master subtitle style</a:t>
            </a:r>
            <a:endParaRPr lang="id-ID" dirty="0"/>
          </a:p>
        </p:txBody>
      </p:sp>
    </p:spTree>
    <p:extLst>
      <p:ext uri="{BB962C8B-B14F-4D97-AF65-F5344CB8AC3E}">
        <p14:creationId xmlns:p14="http://schemas.microsoft.com/office/powerpoint/2010/main" val="20957260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6_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911350" y="2060848"/>
            <a:ext cx="6837114" cy="792088"/>
          </a:xfrm>
        </p:spPr>
        <p:txBody>
          <a:bodyPr>
            <a:normAutofit/>
          </a:bodyPr>
          <a:lstStyle>
            <a:lvl1pPr algn="l">
              <a:defRPr sz="3000" b="1">
                <a:solidFill>
                  <a:srgbClr val="0079B8"/>
                </a:solidFill>
                <a:latin typeface="Open Sans"/>
              </a:defRPr>
            </a:lvl1pPr>
          </a:lstStyle>
          <a:p>
            <a:r>
              <a:rPr lang="en-US" smtClean="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23/07/2020</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911350" y="3429001"/>
            <a:ext cx="6837114" cy="3040422"/>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16" name="Subtitle 2"/>
          <p:cNvSpPr>
            <a:spLocks noGrp="1"/>
          </p:cNvSpPr>
          <p:nvPr>
            <p:ph type="subTitle" idx="13"/>
          </p:nvPr>
        </p:nvSpPr>
        <p:spPr>
          <a:xfrm>
            <a:off x="1907704" y="2852936"/>
            <a:ext cx="68407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smtClean="0"/>
              <a:t>Click to edit Master subtitle style</a:t>
            </a:r>
            <a:endParaRPr lang="id-ID" dirty="0"/>
          </a:p>
        </p:txBody>
      </p:sp>
    </p:spTree>
    <p:extLst>
      <p:ext uri="{BB962C8B-B14F-4D97-AF65-F5344CB8AC3E}">
        <p14:creationId xmlns:p14="http://schemas.microsoft.com/office/powerpoint/2010/main" val="12221767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7_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911350" y="2060848"/>
            <a:ext cx="6837114" cy="792088"/>
          </a:xfrm>
        </p:spPr>
        <p:txBody>
          <a:bodyPr>
            <a:normAutofit/>
          </a:bodyPr>
          <a:lstStyle>
            <a:lvl1pPr algn="l">
              <a:defRPr sz="3000" b="1">
                <a:solidFill>
                  <a:srgbClr val="0079B8"/>
                </a:solidFill>
                <a:latin typeface="Open Sans"/>
              </a:defRPr>
            </a:lvl1pPr>
          </a:lstStyle>
          <a:p>
            <a:r>
              <a:rPr lang="en-US" smtClean="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23/07/2020</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911350" y="3429001"/>
            <a:ext cx="6837114" cy="3040422"/>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16" name="Subtitle 2"/>
          <p:cNvSpPr>
            <a:spLocks noGrp="1"/>
          </p:cNvSpPr>
          <p:nvPr>
            <p:ph type="subTitle" idx="13"/>
          </p:nvPr>
        </p:nvSpPr>
        <p:spPr>
          <a:xfrm>
            <a:off x="1907704" y="2852936"/>
            <a:ext cx="68407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smtClean="0"/>
              <a:t>Click to edit Master subtitle style</a:t>
            </a:r>
            <a:endParaRPr lang="id-ID" dirty="0"/>
          </a:p>
        </p:txBody>
      </p:sp>
    </p:spTree>
    <p:extLst>
      <p:ext uri="{BB962C8B-B14F-4D97-AF65-F5344CB8AC3E}">
        <p14:creationId xmlns:p14="http://schemas.microsoft.com/office/powerpoint/2010/main" val="19209679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8_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911350" y="2060848"/>
            <a:ext cx="6837114" cy="792088"/>
          </a:xfrm>
        </p:spPr>
        <p:txBody>
          <a:bodyPr>
            <a:normAutofit/>
          </a:bodyPr>
          <a:lstStyle>
            <a:lvl1pPr algn="l">
              <a:defRPr sz="3000" b="1">
                <a:solidFill>
                  <a:srgbClr val="0079B8"/>
                </a:solidFill>
                <a:latin typeface="Open Sans"/>
              </a:defRPr>
            </a:lvl1pPr>
          </a:lstStyle>
          <a:p>
            <a:r>
              <a:rPr lang="en-US" smtClean="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23/07/2020</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911350" y="3429001"/>
            <a:ext cx="6837114" cy="3040422"/>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16" name="Subtitle 2"/>
          <p:cNvSpPr>
            <a:spLocks noGrp="1"/>
          </p:cNvSpPr>
          <p:nvPr>
            <p:ph type="subTitle" idx="13"/>
          </p:nvPr>
        </p:nvSpPr>
        <p:spPr>
          <a:xfrm>
            <a:off x="1907704" y="2852936"/>
            <a:ext cx="68407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smtClean="0"/>
              <a:t>Click to edit Master subtitle style</a:t>
            </a:r>
            <a:endParaRPr lang="id-ID" dirty="0"/>
          </a:p>
        </p:txBody>
      </p:sp>
    </p:spTree>
    <p:extLst>
      <p:ext uri="{BB962C8B-B14F-4D97-AF65-F5344CB8AC3E}">
        <p14:creationId xmlns:p14="http://schemas.microsoft.com/office/powerpoint/2010/main" val="3788427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4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23/07/2020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smtClean="0"/>
              <a:t>Click to edit Master title style</a:t>
            </a:r>
            <a:endParaRPr lang="id-ID"/>
          </a:p>
        </p:txBody>
      </p:sp>
    </p:spTree>
    <p:extLst>
      <p:ext uri="{BB962C8B-B14F-4D97-AF65-F5344CB8AC3E}">
        <p14:creationId xmlns:p14="http://schemas.microsoft.com/office/powerpoint/2010/main" val="11320242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9_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911350" y="2060848"/>
            <a:ext cx="6837114" cy="792088"/>
          </a:xfrm>
        </p:spPr>
        <p:txBody>
          <a:bodyPr>
            <a:normAutofit/>
          </a:bodyPr>
          <a:lstStyle>
            <a:lvl1pPr algn="l">
              <a:defRPr sz="3000" b="1">
                <a:solidFill>
                  <a:srgbClr val="0079B8"/>
                </a:solidFill>
                <a:latin typeface="Open Sans"/>
              </a:defRPr>
            </a:lvl1pPr>
          </a:lstStyle>
          <a:p>
            <a:r>
              <a:rPr lang="en-US" smtClean="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23/07/2020</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911350" y="3429001"/>
            <a:ext cx="6837114" cy="3040422"/>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16" name="Subtitle 2"/>
          <p:cNvSpPr>
            <a:spLocks noGrp="1"/>
          </p:cNvSpPr>
          <p:nvPr>
            <p:ph type="subTitle" idx="13"/>
          </p:nvPr>
        </p:nvSpPr>
        <p:spPr>
          <a:xfrm>
            <a:off x="1907704" y="2852936"/>
            <a:ext cx="68407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smtClean="0"/>
              <a:t>Click to edit Master subtitle style</a:t>
            </a:r>
            <a:endParaRPr lang="id-ID" dirty="0"/>
          </a:p>
        </p:txBody>
      </p:sp>
    </p:spTree>
    <p:extLst>
      <p:ext uri="{BB962C8B-B14F-4D97-AF65-F5344CB8AC3E}">
        <p14:creationId xmlns:p14="http://schemas.microsoft.com/office/powerpoint/2010/main" val="12255234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5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23/07/2020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smtClean="0"/>
              <a:t>Click to edit Master title style</a:t>
            </a:r>
            <a:endParaRPr lang="id-ID"/>
          </a:p>
        </p:txBody>
      </p:sp>
    </p:spTree>
    <p:extLst>
      <p:ext uri="{BB962C8B-B14F-4D97-AF65-F5344CB8AC3E}">
        <p14:creationId xmlns:p14="http://schemas.microsoft.com/office/powerpoint/2010/main" val="19411368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10_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911350" y="2060848"/>
            <a:ext cx="6837114" cy="792088"/>
          </a:xfrm>
        </p:spPr>
        <p:txBody>
          <a:bodyPr>
            <a:normAutofit/>
          </a:bodyPr>
          <a:lstStyle>
            <a:lvl1pPr algn="l">
              <a:defRPr sz="3000" b="1">
                <a:solidFill>
                  <a:srgbClr val="0079B8"/>
                </a:solidFill>
                <a:latin typeface="Open Sans"/>
              </a:defRPr>
            </a:lvl1pPr>
          </a:lstStyle>
          <a:p>
            <a:r>
              <a:rPr lang="en-US" smtClean="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23/07/2020</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911350" y="3429001"/>
            <a:ext cx="6837114" cy="3040422"/>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16" name="Subtitle 2"/>
          <p:cNvSpPr>
            <a:spLocks noGrp="1"/>
          </p:cNvSpPr>
          <p:nvPr>
            <p:ph type="subTitle" idx="13"/>
          </p:nvPr>
        </p:nvSpPr>
        <p:spPr>
          <a:xfrm>
            <a:off x="1907704" y="2852936"/>
            <a:ext cx="68407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smtClean="0"/>
              <a:t>Click to edit Master subtitle style</a:t>
            </a:r>
            <a:endParaRPr lang="id-ID" dirty="0"/>
          </a:p>
        </p:txBody>
      </p:sp>
    </p:spTree>
    <p:extLst>
      <p:ext uri="{BB962C8B-B14F-4D97-AF65-F5344CB8AC3E}">
        <p14:creationId xmlns:p14="http://schemas.microsoft.com/office/powerpoint/2010/main" val="830699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1"/>
            </a:lvl1pPr>
          </a:lstStyle>
          <a:p>
            <a:r>
              <a:rPr lang="en-US" smtClean="0"/>
              <a:t>Click to edit Master title style</a:t>
            </a:r>
            <a:endParaRPr lang="id-ID"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Date Placeholder 3"/>
          <p:cNvSpPr>
            <a:spLocks noGrp="1"/>
          </p:cNvSpPr>
          <p:nvPr>
            <p:ph type="dt" sz="half" idx="10"/>
          </p:nvPr>
        </p:nvSpPr>
        <p:spPr/>
        <p:txBody>
          <a:bodyPr/>
          <a:lstStyle/>
          <a:p>
            <a:fld id="{5EF9B71C-2D91-4D15-BAB7-ADA66F828B46}" type="datetimeFigureOut">
              <a:rPr lang="id-ID" smtClean="0"/>
              <a:pPr/>
              <a:t>23/07/2020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220822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6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23/07/2020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smtClean="0"/>
              <a:t>Click to edit Master title style</a:t>
            </a:r>
            <a:endParaRPr lang="id-ID"/>
          </a:p>
        </p:txBody>
      </p:sp>
    </p:spTree>
    <p:extLst>
      <p:ext uri="{BB962C8B-B14F-4D97-AF65-F5344CB8AC3E}">
        <p14:creationId xmlns:p14="http://schemas.microsoft.com/office/powerpoint/2010/main" val="13577758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11_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911350" y="2060848"/>
            <a:ext cx="6837114" cy="792088"/>
          </a:xfrm>
        </p:spPr>
        <p:txBody>
          <a:bodyPr>
            <a:normAutofit/>
          </a:bodyPr>
          <a:lstStyle>
            <a:lvl1pPr algn="l">
              <a:defRPr sz="3000" b="1">
                <a:solidFill>
                  <a:srgbClr val="0079B8"/>
                </a:solidFill>
                <a:latin typeface="Open Sans"/>
              </a:defRPr>
            </a:lvl1pPr>
          </a:lstStyle>
          <a:p>
            <a:r>
              <a:rPr lang="en-US" smtClean="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23/07/2020</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911350" y="3429001"/>
            <a:ext cx="6837114" cy="3040422"/>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16" name="Subtitle 2"/>
          <p:cNvSpPr>
            <a:spLocks noGrp="1"/>
          </p:cNvSpPr>
          <p:nvPr>
            <p:ph type="subTitle" idx="13"/>
          </p:nvPr>
        </p:nvSpPr>
        <p:spPr>
          <a:xfrm>
            <a:off x="1907704" y="2852936"/>
            <a:ext cx="68407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smtClean="0"/>
              <a:t>Click to edit Master subtitle style</a:t>
            </a:r>
            <a:endParaRPr lang="id-ID" dirty="0"/>
          </a:p>
        </p:txBody>
      </p:sp>
    </p:spTree>
    <p:extLst>
      <p:ext uri="{BB962C8B-B14F-4D97-AF65-F5344CB8AC3E}">
        <p14:creationId xmlns:p14="http://schemas.microsoft.com/office/powerpoint/2010/main" val="40079769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12_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911350" y="2060848"/>
            <a:ext cx="6837114" cy="792088"/>
          </a:xfrm>
        </p:spPr>
        <p:txBody>
          <a:bodyPr>
            <a:normAutofit/>
          </a:bodyPr>
          <a:lstStyle>
            <a:lvl1pPr algn="l">
              <a:defRPr sz="3000" b="1">
                <a:solidFill>
                  <a:srgbClr val="0079B8"/>
                </a:solidFill>
                <a:latin typeface="Open Sans"/>
              </a:defRPr>
            </a:lvl1pPr>
          </a:lstStyle>
          <a:p>
            <a:r>
              <a:rPr lang="en-US" smtClean="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23/07/2020</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911350" y="3429001"/>
            <a:ext cx="6837114" cy="3040422"/>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16" name="Subtitle 2"/>
          <p:cNvSpPr>
            <a:spLocks noGrp="1"/>
          </p:cNvSpPr>
          <p:nvPr>
            <p:ph type="subTitle" idx="13"/>
          </p:nvPr>
        </p:nvSpPr>
        <p:spPr>
          <a:xfrm>
            <a:off x="1907704" y="2852936"/>
            <a:ext cx="68407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smtClean="0"/>
              <a:t>Click to edit Master subtitle style</a:t>
            </a:r>
            <a:endParaRPr lang="id-ID" dirty="0"/>
          </a:p>
        </p:txBody>
      </p:sp>
    </p:spTree>
    <p:extLst>
      <p:ext uri="{BB962C8B-B14F-4D97-AF65-F5344CB8AC3E}">
        <p14:creationId xmlns:p14="http://schemas.microsoft.com/office/powerpoint/2010/main" val="39991185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13_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911350" y="2060848"/>
            <a:ext cx="6837114" cy="792088"/>
          </a:xfrm>
        </p:spPr>
        <p:txBody>
          <a:bodyPr>
            <a:normAutofit/>
          </a:bodyPr>
          <a:lstStyle>
            <a:lvl1pPr algn="l">
              <a:defRPr sz="3000" b="1">
                <a:solidFill>
                  <a:srgbClr val="0079B8"/>
                </a:solidFill>
                <a:latin typeface="Open Sans"/>
              </a:defRPr>
            </a:lvl1pPr>
          </a:lstStyle>
          <a:p>
            <a:r>
              <a:rPr lang="en-US" smtClean="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23/07/2020</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911350" y="3429001"/>
            <a:ext cx="6837114" cy="3040422"/>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16" name="Subtitle 2"/>
          <p:cNvSpPr>
            <a:spLocks noGrp="1"/>
          </p:cNvSpPr>
          <p:nvPr>
            <p:ph type="subTitle" idx="13"/>
          </p:nvPr>
        </p:nvSpPr>
        <p:spPr>
          <a:xfrm>
            <a:off x="1907704" y="2852936"/>
            <a:ext cx="68407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smtClean="0"/>
              <a:t>Click to edit Master subtitle style</a:t>
            </a:r>
            <a:endParaRPr lang="id-ID" dirty="0"/>
          </a:p>
        </p:txBody>
      </p:sp>
    </p:spTree>
    <p:extLst>
      <p:ext uri="{BB962C8B-B14F-4D97-AF65-F5344CB8AC3E}">
        <p14:creationId xmlns:p14="http://schemas.microsoft.com/office/powerpoint/2010/main" val="2708257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14_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911350" y="2060848"/>
            <a:ext cx="6837114" cy="792088"/>
          </a:xfrm>
        </p:spPr>
        <p:txBody>
          <a:bodyPr>
            <a:normAutofit/>
          </a:bodyPr>
          <a:lstStyle>
            <a:lvl1pPr algn="l">
              <a:defRPr sz="3000" b="1">
                <a:solidFill>
                  <a:srgbClr val="0079B8"/>
                </a:solidFill>
                <a:latin typeface="Open Sans"/>
              </a:defRPr>
            </a:lvl1pPr>
          </a:lstStyle>
          <a:p>
            <a:r>
              <a:rPr lang="en-US" smtClean="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23/07/2020</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911350" y="3429001"/>
            <a:ext cx="6837114" cy="3040422"/>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16" name="Subtitle 2"/>
          <p:cNvSpPr>
            <a:spLocks noGrp="1"/>
          </p:cNvSpPr>
          <p:nvPr>
            <p:ph type="subTitle" idx="13"/>
          </p:nvPr>
        </p:nvSpPr>
        <p:spPr>
          <a:xfrm>
            <a:off x="1907704" y="2852936"/>
            <a:ext cx="68407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smtClean="0"/>
              <a:t>Click to edit Master subtitle style</a:t>
            </a:r>
            <a:endParaRPr lang="id-ID" dirty="0"/>
          </a:p>
        </p:txBody>
      </p:sp>
    </p:spTree>
    <p:extLst>
      <p:ext uri="{BB962C8B-B14F-4D97-AF65-F5344CB8AC3E}">
        <p14:creationId xmlns:p14="http://schemas.microsoft.com/office/powerpoint/2010/main" val="2488567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15_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911350" y="2060848"/>
            <a:ext cx="6837114" cy="792088"/>
          </a:xfrm>
        </p:spPr>
        <p:txBody>
          <a:bodyPr>
            <a:normAutofit/>
          </a:bodyPr>
          <a:lstStyle>
            <a:lvl1pPr algn="l">
              <a:defRPr sz="3000" b="1">
                <a:solidFill>
                  <a:srgbClr val="0079B8"/>
                </a:solidFill>
                <a:latin typeface="Open Sans"/>
              </a:defRPr>
            </a:lvl1pPr>
          </a:lstStyle>
          <a:p>
            <a:r>
              <a:rPr lang="en-US" smtClean="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23/07/2020</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911350" y="3429001"/>
            <a:ext cx="6837114" cy="3040422"/>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16" name="Subtitle 2"/>
          <p:cNvSpPr>
            <a:spLocks noGrp="1"/>
          </p:cNvSpPr>
          <p:nvPr>
            <p:ph type="subTitle" idx="13"/>
          </p:nvPr>
        </p:nvSpPr>
        <p:spPr>
          <a:xfrm>
            <a:off x="1907704" y="2852936"/>
            <a:ext cx="68407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smtClean="0"/>
              <a:t>Click to edit Master subtitle style</a:t>
            </a:r>
            <a:endParaRPr lang="id-ID" dirty="0"/>
          </a:p>
        </p:txBody>
      </p:sp>
    </p:spTree>
    <p:extLst>
      <p:ext uri="{BB962C8B-B14F-4D97-AF65-F5344CB8AC3E}">
        <p14:creationId xmlns:p14="http://schemas.microsoft.com/office/powerpoint/2010/main" val="33179910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16_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911350" y="2060848"/>
            <a:ext cx="6837114" cy="792088"/>
          </a:xfrm>
        </p:spPr>
        <p:txBody>
          <a:bodyPr>
            <a:normAutofit/>
          </a:bodyPr>
          <a:lstStyle>
            <a:lvl1pPr algn="l">
              <a:defRPr sz="3000" b="1">
                <a:solidFill>
                  <a:srgbClr val="0079B8"/>
                </a:solidFill>
                <a:latin typeface="Open Sans"/>
              </a:defRPr>
            </a:lvl1pPr>
          </a:lstStyle>
          <a:p>
            <a:r>
              <a:rPr lang="en-US" smtClean="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23/07/2020</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911350" y="3429001"/>
            <a:ext cx="6837114" cy="3040422"/>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16" name="Subtitle 2"/>
          <p:cNvSpPr>
            <a:spLocks noGrp="1"/>
          </p:cNvSpPr>
          <p:nvPr>
            <p:ph type="subTitle" idx="13"/>
          </p:nvPr>
        </p:nvSpPr>
        <p:spPr>
          <a:xfrm>
            <a:off x="1907704" y="2852936"/>
            <a:ext cx="68407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smtClean="0"/>
              <a:t>Click to edit Master subtitle style</a:t>
            </a:r>
            <a:endParaRPr lang="id-ID" dirty="0"/>
          </a:p>
        </p:txBody>
      </p:sp>
    </p:spTree>
    <p:extLst>
      <p:ext uri="{BB962C8B-B14F-4D97-AF65-F5344CB8AC3E}">
        <p14:creationId xmlns:p14="http://schemas.microsoft.com/office/powerpoint/2010/main" val="18676161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id-ID"/>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23/07/2020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pic>
        <p:nvPicPr>
          <p:cNvPr id="7" name="Picture 1" descr="Background 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8"/>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57266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1"/>
            </a:lvl1pPr>
          </a:lstStyle>
          <a:p>
            <a:r>
              <a:rPr lang="en-US" smtClean="0"/>
              <a:t>Click to edit Master title style</a:t>
            </a:r>
            <a:endParaRPr lang="id-ID"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Date Placeholder 3"/>
          <p:cNvSpPr>
            <a:spLocks noGrp="1"/>
          </p:cNvSpPr>
          <p:nvPr>
            <p:ph type="dt" sz="half" idx="10"/>
          </p:nvPr>
        </p:nvSpPr>
        <p:spPr/>
        <p:txBody>
          <a:bodyPr/>
          <a:lstStyle/>
          <a:p>
            <a:fld id="{5EF9B71C-2D91-4D15-BAB7-ADA66F828B46}" type="datetimeFigureOut">
              <a:rPr lang="id-ID" smtClean="0"/>
              <a:pPr/>
              <a:t>23/07/2020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3183727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id-ID"/>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F9B71C-2D91-4D15-BAB7-ADA66F828B46}" type="datetimeFigureOut">
              <a:rPr lang="id-ID" smtClean="0"/>
              <a:pPr/>
              <a:t>23/07/2020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634999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id-ID"/>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F9B71C-2D91-4D15-BAB7-ADA66F828B46}" type="datetimeFigureOut">
              <a:rPr lang="id-ID" smtClean="0"/>
              <a:pPr/>
              <a:t>23/07/2020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816131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314450" y="365126"/>
            <a:ext cx="7200900" cy="1325563"/>
          </a:xfrm>
        </p:spPr>
        <p:txBody>
          <a:bodyPr/>
          <a:lstStyle/>
          <a:p>
            <a:r>
              <a:rPr lang="en-US" smtClean="0"/>
              <a:t>Click to edit Master title style</a:t>
            </a:r>
            <a:endParaRPr lang="id-ID"/>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5EF9B71C-2D91-4D15-BAB7-ADA66F828B46}" type="datetimeFigureOut">
              <a:rPr lang="id-ID" smtClean="0"/>
              <a:pPr/>
              <a:t>23/07/2020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862331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66850" y="365126"/>
            <a:ext cx="7049691" cy="1325563"/>
          </a:xfrm>
        </p:spPr>
        <p:txBody>
          <a:bodyPr/>
          <a:lstStyle/>
          <a:p>
            <a:r>
              <a:rPr lang="en-US" smtClean="0"/>
              <a:t>Click to edit Master title style</a:t>
            </a:r>
            <a:endParaRPr lang="id-ID"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5EF9B71C-2D91-4D15-BAB7-ADA66F828B46}" type="datetimeFigureOut">
              <a:rPr lang="id-ID" smtClean="0"/>
              <a:pPr/>
              <a:t>23/07/2020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2578598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19225" y="427832"/>
            <a:ext cx="6553200" cy="1325563"/>
          </a:xfrm>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5EF9B71C-2D91-4D15-BAB7-ADA66F828B46}" type="datetimeFigureOut">
              <a:rPr lang="id-ID" smtClean="0"/>
              <a:pPr/>
              <a:t>23/07/2020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825482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23/07/2020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0975137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id-ID"/>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23/07/2020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45870842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id-ID"/>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id-ID"/>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23/07/2020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665528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911350" y="2060848"/>
            <a:ext cx="6837114" cy="792088"/>
          </a:xfrm>
        </p:spPr>
        <p:txBody>
          <a:bodyPr>
            <a:normAutofit/>
          </a:bodyPr>
          <a:lstStyle>
            <a:lvl1pPr algn="l">
              <a:defRPr sz="3000" b="1">
                <a:solidFill>
                  <a:srgbClr val="0079B8"/>
                </a:solidFill>
                <a:latin typeface="Open Sans"/>
              </a:defRPr>
            </a:lvl1pPr>
          </a:lstStyle>
          <a:p>
            <a:r>
              <a:rPr lang="en-US" smtClean="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23/07/2020</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911350" y="3429001"/>
            <a:ext cx="6837114" cy="3040422"/>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16" name="Subtitle 2"/>
          <p:cNvSpPr>
            <a:spLocks noGrp="1"/>
          </p:cNvSpPr>
          <p:nvPr>
            <p:ph type="subTitle" idx="13"/>
          </p:nvPr>
        </p:nvSpPr>
        <p:spPr>
          <a:xfrm>
            <a:off x="1907704" y="2852936"/>
            <a:ext cx="68407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smtClean="0"/>
              <a:t>Click to edit Master subtitle style</a:t>
            </a:r>
            <a:endParaRPr lang="id-ID" dirty="0"/>
          </a:p>
        </p:txBody>
      </p:sp>
    </p:spTree>
    <p:extLst>
      <p:ext uri="{BB962C8B-B14F-4D97-AF65-F5344CB8AC3E}">
        <p14:creationId xmlns:p14="http://schemas.microsoft.com/office/powerpoint/2010/main" val="4204825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7" name="Date Placeholder 6"/>
          <p:cNvSpPr>
            <a:spLocks noGrp="1"/>
          </p:cNvSpPr>
          <p:nvPr>
            <p:ph type="dt" sz="half" idx="10"/>
          </p:nvPr>
        </p:nvSpPr>
        <p:spPr/>
        <p:txBody>
          <a:bodyPr/>
          <a:lstStyle/>
          <a:p>
            <a:fld id="{5EF9B71C-2D91-4D15-BAB7-ADA66F828B46}" type="datetimeFigureOut">
              <a:rPr lang="id-ID" smtClean="0"/>
              <a:pPr/>
              <a:t>23/07/2020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23/07/2020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smtClean="0"/>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314450" y="365126"/>
            <a:ext cx="7200900" cy="1325563"/>
          </a:xfrm>
        </p:spPr>
        <p:txBody>
          <a:bodyPr/>
          <a:lstStyle/>
          <a:p>
            <a:r>
              <a:rPr lang="en-US" smtClean="0"/>
              <a:t>Click to edit Master title style</a:t>
            </a:r>
            <a:endParaRPr lang="id-ID"/>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5EF9B71C-2D91-4D15-BAB7-ADA66F828B46}" type="datetimeFigureOut">
              <a:rPr lang="id-ID" smtClean="0"/>
              <a:pPr/>
              <a:t>23/07/2020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709170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66850" y="365126"/>
            <a:ext cx="7049691" cy="1325563"/>
          </a:xfrm>
        </p:spPr>
        <p:txBody>
          <a:bodyPr/>
          <a:lstStyle/>
          <a:p>
            <a:r>
              <a:rPr lang="en-US" smtClean="0"/>
              <a:t>Click to edit Master title style</a:t>
            </a:r>
            <a:endParaRPr lang="id-ID"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5EF9B71C-2D91-4D15-BAB7-ADA66F828B46}" type="datetimeFigureOut">
              <a:rPr lang="id-ID" smtClean="0"/>
              <a:pPr/>
              <a:t>23/07/2020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424533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19225" y="427832"/>
            <a:ext cx="6553200" cy="1325563"/>
          </a:xfrm>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5EF9B71C-2D91-4D15-BAB7-ADA66F828B46}" type="datetimeFigureOut">
              <a:rPr lang="id-ID" smtClean="0"/>
              <a:pPr/>
              <a:t>23/07/2020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60416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23/07/2020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175398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id-ID"/>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23/07/2020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011737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id-ID"/>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id-ID"/>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23/07/2020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329528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2.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8382" y="365126"/>
            <a:ext cx="7136968" cy="1325563"/>
          </a:xfrm>
          <a:prstGeom prst="rect">
            <a:avLst/>
          </a:prstGeom>
        </p:spPr>
        <p:txBody>
          <a:bodyPr vert="horz" lIns="91440" tIns="45720" rIns="91440" bIns="45720" rtlCol="0" anchor="ctr">
            <a:normAutofit/>
          </a:bodyPr>
          <a:lstStyle/>
          <a:p>
            <a:r>
              <a:rPr lang="en-US" smtClean="0"/>
              <a:t>Click to edit Master title style</a:t>
            </a:r>
            <a:endParaRPr lang="id-ID"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EF9B71C-2D91-4D15-BAB7-ADA66F828B46}" type="datetimeFigureOut">
              <a:rPr lang="id-ID" smtClean="0"/>
              <a:pPr/>
              <a:t>23/07/2020</a:t>
            </a:fld>
            <a:endParaRPr lang="id-ID"/>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173735F-2667-4028-B606-D96AABD86FDB}" type="slidenum">
              <a:rPr lang="id-ID" smtClean="0"/>
              <a:pPr/>
              <a:t>‹#›</a:t>
            </a:fld>
            <a:endParaRPr lang="id-ID"/>
          </a:p>
        </p:txBody>
      </p:sp>
      <p:pic>
        <p:nvPicPr>
          <p:cNvPr id="9" name="Picture 8"/>
          <p:cNvPicPr>
            <a:picLocks noChangeAspect="1"/>
          </p:cNvPicPr>
          <p:nvPr/>
        </p:nvPicPr>
        <p:blipFill>
          <a:blip r:embed="rId28" cstate="print">
            <a:extLst>
              <a:ext uri="{28A0092B-C50C-407E-A947-70E740481C1C}">
                <a14:useLocalDpi xmlns:a14="http://schemas.microsoft.com/office/drawing/2010/main" val="0"/>
              </a:ext>
            </a:extLst>
          </a:blip>
          <a:stretch>
            <a:fillRect/>
          </a:stretch>
        </p:blipFill>
        <p:spPr>
          <a:xfrm>
            <a:off x="0" y="1"/>
            <a:ext cx="1588641" cy="1639887"/>
          </a:xfrm>
          <a:prstGeom prst="rect">
            <a:avLst/>
          </a:prstGeom>
        </p:spPr>
      </p:pic>
    </p:spTree>
    <p:extLst>
      <p:ext uri="{BB962C8B-B14F-4D97-AF65-F5344CB8AC3E}">
        <p14:creationId xmlns:p14="http://schemas.microsoft.com/office/powerpoint/2010/main" val="228863408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6" r:id="rId10"/>
    <p:sldLayoutId id="2147483708" r:id="rId11"/>
    <p:sldLayoutId id="2147483709" r:id="rId12"/>
    <p:sldLayoutId id="2147483710" r:id="rId13"/>
    <p:sldLayoutId id="2147483711" r:id="rId14"/>
    <p:sldLayoutId id="2147483712" r:id="rId15"/>
    <p:sldLayoutId id="2147483713" r:id="rId16"/>
    <p:sldLayoutId id="2147483714" r:id="rId17"/>
    <p:sldLayoutId id="2147483715" r:id="rId18"/>
    <p:sldLayoutId id="2147483716" r:id="rId19"/>
    <p:sldLayoutId id="2147483717" r:id="rId20"/>
    <p:sldLayoutId id="2147483718" r:id="rId21"/>
    <p:sldLayoutId id="2147483719" r:id="rId22"/>
    <p:sldLayoutId id="2147483720" r:id="rId23"/>
    <p:sldLayoutId id="2147483721" r:id="rId24"/>
    <p:sldLayoutId id="2147483722" r:id="rId25"/>
    <p:sldLayoutId id="2147483723" r:id="rId26"/>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id-ID"/>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8382" y="365126"/>
            <a:ext cx="7136968" cy="1325563"/>
          </a:xfrm>
          <a:prstGeom prst="rect">
            <a:avLst/>
          </a:prstGeom>
        </p:spPr>
        <p:txBody>
          <a:bodyPr vert="horz" lIns="91440" tIns="45720" rIns="91440" bIns="45720" rtlCol="0" anchor="ctr">
            <a:normAutofit/>
          </a:bodyPr>
          <a:lstStyle/>
          <a:p>
            <a:r>
              <a:rPr lang="en-US" smtClean="0"/>
              <a:t>Click to edit Master title style</a:t>
            </a:r>
            <a:endParaRPr lang="id-ID"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EF9B71C-2D91-4D15-BAB7-ADA66F828B46}" type="datetimeFigureOut">
              <a:rPr lang="id-ID" smtClean="0"/>
              <a:pPr/>
              <a:t>23/07/2020</a:t>
            </a:fld>
            <a:endParaRPr lang="id-ID"/>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173735F-2667-4028-B606-D96AABD86FDB}" type="slidenum">
              <a:rPr lang="id-ID" smtClean="0"/>
              <a:pPr/>
              <a:t>‹#›</a:t>
            </a:fld>
            <a:endParaRPr lang="id-ID"/>
          </a:p>
        </p:txBody>
      </p:sp>
      <p:pic>
        <p:nvPicPr>
          <p:cNvPr id="9" name="Picture 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0" y="1"/>
            <a:ext cx="1588641" cy="1639887"/>
          </a:xfrm>
          <a:prstGeom prst="rect">
            <a:avLst/>
          </a:prstGeom>
        </p:spPr>
      </p:pic>
    </p:spTree>
    <p:extLst>
      <p:ext uri="{BB962C8B-B14F-4D97-AF65-F5344CB8AC3E}">
        <p14:creationId xmlns:p14="http://schemas.microsoft.com/office/powerpoint/2010/main" val="2150745979"/>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653" r:id="rId11"/>
    <p:sldLayoutId id="2147483655"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id-ID"/>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hyperlink" Target="http://www.duplichecker.com/" TargetMode="External"/><Relationship Id="rId18" Type="http://schemas.openxmlformats.org/officeDocument/2006/relationships/hyperlink" Target="http://www.plagiarisma.net/" TargetMode="External"/><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hyperlink" Target="http://www.turnitin.com/" TargetMode="External"/><Relationship Id="rId17" Type="http://schemas.openxmlformats.org/officeDocument/2006/relationships/hyperlink" Target="http://www.paperrater.com/" TargetMode="External"/><Relationship Id="rId2" Type="http://schemas.openxmlformats.org/officeDocument/2006/relationships/image" Target="../media/image6.jpeg"/><Relationship Id="rId16" Type="http://schemas.openxmlformats.org/officeDocument/2006/relationships/hyperlink" Target="http://www.copyleaks.com/" TargetMode="External"/><Relationship Id="rId20" Type="http://schemas.openxmlformats.org/officeDocument/2006/relationships/image" Target="../media/image5.png"/><Relationship Id="rId1" Type="http://schemas.openxmlformats.org/officeDocument/2006/relationships/slideLayout" Target="../slideLayouts/slideLayout17.xml"/><Relationship Id="rId6" Type="http://schemas.openxmlformats.org/officeDocument/2006/relationships/image" Target="../media/image10.png"/><Relationship Id="rId11" Type="http://schemas.openxmlformats.org/officeDocument/2006/relationships/hyperlink" Target="http://www.plagscan.com/" TargetMode="External"/><Relationship Id="rId5" Type="http://schemas.openxmlformats.org/officeDocument/2006/relationships/image" Target="../media/image9.png"/><Relationship Id="rId15" Type="http://schemas.openxmlformats.org/officeDocument/2006/relationships/hyperlink" Target="http://www.solidseotools.com/" TargetMode="External"/><Relationship Id="rId10" Type="http://schemas.openxmlformats.org/officeDocument/2006/relationships/image" Target="../media/image14.png"/><Relationship Id="rId19" Type="http://schemas.openxmlformats.org/officeDocument/2006/relationships/hyperlink" Target="http://www.scanmyessay.com/" TargetMode="External"/><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hyperlink" Target="http://www.crossrefme.com/"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5.png"/><Relationship Id="rId2" Type="http://schemas.openxmlformats.org/officeDocument/2006/relationships/diagramData" Target="../diagrams/data4.xml"/><Relationship Id="rId1" Type="http://schemas.openxmlformats.org/officeDocument/2006/relationships/slideLayout" Target="../slideLayouts/slideLayout19.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5.png"/><Relationship Id="rId2" Type="http://schemas.openxmlformats.org/officeDocument/2006/relationships/diagramData" Target="../diagrams/data5.xml"/><Relationship Id="rId1" Type="http://schemas.openxmlformats.org/officeDocument/2006/relationships/slideLayout" Target="../slideLayouts/slideLayout2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hyperlink" Target="https://kbbi.kemdikbud.go.id/entri/esai" TargetMode="External"/><Relationship Id="rId2" Type="http://schemas.openxmlformats.org/officeDocument/2006/relationships/hyperlink" Target="https://romeltea.com/encyclopedia/bahasa/" TargetMode="External"/><Relationship Id="rId1" Type="http://schemas.openxmlformats.org/officeDocument/2006/relationships/slideLayout" Target="../slideLayouts/slideLayout2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5.png"/><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5.png"/><Relationship Id="rId2" Type="http://schemas.openxmlformats.org/officeDocument/2006/relationships/diagramData" Target="../diagrams/data3.xml"/><Relationship Id="rId1" Type="http://schemas.openxmlformats.org/officeDocument/2006/relationships/slideLayout" Target="../slideLayouts/slideLayout1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5800" y="1524000"/>
            <a:ext cx="7926637" cy="5139869"/>
          </a:xfrm>
          <a:prstGeom prst="rect">
            <a:avLst/>
          </a:prstGeom>
        </p:spPr>
        <p:txBody>
          <a:bodyPr wrap="square">
            <a:spAutoFit/>
          </a:bodyPr>
          <a:lstStyle/>
          <a:p>
            <a:pPr algn="ctr">
              <a:buNone/>
            </a:pPr>
            <a:r>
              <a:rPr lang="en-US" sz="3200" b="1" dirty="0" smtClean="0">
                <a:solidFill>
                  <a:srgbClr val="0070C0"/>
                </a:solidFill>
                <a:latin typeface="Arial" pitchFamily="34" charset="0"/>
                <a:cs typeface="Arial" pitchFamily="34" charset="0"/>
              </a:rPr>
              <a:t>INDONESIAN</a:t>
            </a:r>
          </a:p>
          <a:p>
            <a:pPr algn="ctr">
              <a:buNone/>
            </a:pPr>
            <a:endParaRPr lang="en-US" sz="3200" b="1" dirty="0" smtClean="0">
              <a:solidFill>
                <a:srgbClr val="0070C0"/>
              </a:solidFill>
              <a:latin typeface="Arial" pitchFamily="34" charset="0"/>
              <a:cs typeface="Arial" pitchFamily="34" charset="0"/>
            </a:endParaRPr>
          </a:p>
          <a:p>
            <a:pPr algn="ctr">
              <a:buNone/>
            </a:pPr>
            <a:endParaRPr lang="en-US" sz="3200" b="1" dirty="0">
              <a:solidFill>
                <a:srgbClr val="0070C0"/>
              </a:solidFill>
              <a:latin typeface="Arial" pitchFamily="34" charset="0"/>
              <a:cs typeface="Arial" pitchFamily="34" charset="0"/>
            </a:endParaRPr>
          </a:p>
          <a:p>
            <a:pPr algn="ctr">
              <a:buNone/>
            </a:pPr>
            <a:r>
              <a:rPr lang="en-US" sz="3200" b="1" dirty="0" smtClean="0">
                <a:solidFill>
                  <a:srgbClr val="0070C0"/>
                </a:solidFill>
                <a:latin typeface="Arial" pitchFamily="34" charset="0"/>
                <a:cs typeface="Arial" pitchFamily="34" charset="0"/>
              </a:rPr>
              <a:t>PLAGIARISME DAN </a:t>
            </a:r>
          </a:p>
          <a:p>
            <a:pPr algn="ctr">
              <a:buNone/>
            </a:pPr>
            <a:r>
              <a:rPr lang="en-US" sz="3200" b="1" dirty="0" smtClean="0">
                <a:solidFill>
                  <a:srgbClr val="0070C0"/>
                </a:solidFill>
                <a:latin typeface="Arial" pitchFamily="34" charset="0"/>
                <a:cs typeface="Arial" pitchFamily="34" charset="0"/>
              </a:rPr>
              <a:t>TOPIK KARANGAN ILMIAH</a:t>
            </a:r>
          </a:p>
          <a:p>
            <a:pPr algn="ctr">
              <a:buNone/>
            </a:pPr>
            <a:endParaRPr lang="en-US" sz="3200" b="1" dirty="0" smtClean="0">
              <a:solidFill>
                <a:srgbClr val="0070C0"/>
              </a:solidFill>
              <a:latin typeface="Arial" pitchFamily="34" charset="0"/>
              <a:cs typeface="Arial" pitchFamily="34" charset="0"/>
            </a:endParaRPr>
          </a:p>
          <a:p>
            <a:pPr algn="ctr">
              <a:buNone/>
            </a:pPr>
            <a:r>
              <a:rPr lang="en-US" sz="3200" b="1" i="1" dirty="0" smtClean="0">
                <a:solidFill>
                  <a:srgbClr val="0070C0"/>
                </a:solidFill>
                <a:latin typeface="Arial" pitchFamily="34" charset="0"/>
                <a:cs typeface="Arial" pitchFamily="34" charset="0"/>
              </a:rPr>
              <a:t>SESSION 7</a:t>
            </a:r>
          </a:p>
          <a:p>
            <a:pPr algn="ctr">
              <a:buNone/>
            </a:pPr>
            <a:endParaRPr lang="en-US" sz="3200" b="1" dirty="0" smtClean="0">
              <a:solidFill>
                <a:srgbClr val="0070C0"/>
              </a:solidFill>
              <a:latin typeface="Arial" pitchFamily="34" charset="0"/>
              <a:cs typeface="Arial" pitchFamily="34" charset="0"/>
            </a:endParaRPr>
          </a:p>
          <a:p>
            <a:pPr algn="ctr">
              <a:buNone/>
            </a:pPr>
            <a:endParaRPr lang="en-US" sz="3200" b="1" dirty="0">
              <a:solidFill>
                <a:srgbClr val="0070C0"/>
              </a:solidFill>
              <a:latin typeface="Arial" pitchFamily="34" charset="0"/>
              <a:cs typeface="Arial" pitchFamily="34" charset="0"/>
            </a:endParaRPr>
          </a:p>
          <a:p>
            <a:pPr algn="ctr">
              <a:buNone/>
            </a:pPr>
            <a:r>
              <a:rPr lang="en-US" sz="2000" dirty="0" smtClean="0">
                <a:latin typeface="Arial" pitchFamily="34" charset="0"/>
                <a:cs typeface="Arial" pitchFamily="34" charset="0"/>
              </a:rPr>
              <a:t>Rahmi Yulia </a:t>
            </a:r>
            <a:r>
              <a:rPr lang="en-US" sz="2000" dirty="0" err="1" smtClean="0">
                <a:latin typeface="Arial" pitchFamily="34" charset="0"/>
                <a:cs typeface="Arial" pitchFamily="34" charset="0"/>
              </a:rPr>
              <a:t>Ningsih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S.Pd</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M.Pd</a:t>
            </a:r>
            <a:r>
              <a:rPr lang="en-US" sz="2000" dirty="0" smtClean="0">
                <a:latin typeface="Arial" pitchFamily="34" charset="0"/>
                <a:cs typeface="Arial" pitchFamily="34" charset="0"/>
              </a:rPr>
              <a:t>.</a:t>
            </a:r>
          </a:p>
          <a:p>
            <a:pPr algn="ctr">
              <a:buNone/>
            </a:pPr>
            <a:r>
              <a:rPr lang="en-US" sz="2000" dirty="0">
                <a:latin typeface="Arial" pitchFamily="34" charset="0"/>
                <a:cs typeface="Arial" pitchFamily="34" charset="0"/>
              </a:rPr>
              <a:t>r</a:t>
            </a:r>
            <a:r>
              <a:rPr lang="en-US" sz="2000" dirty="0" smtClean="0">
                <a:latin typeface="Arial" pitchFamily="34" charset="0"/>
                <a:cs typeface="Arial" pitchFamily="34" charset="0"/>
              </a:rPr>
              <a:t>ahmi.ningsih@binus.edu</a:t>
            </a:r>
          </a:p>
        </p:txBody>
      </p:sp>
      <p:pic>
        <p:nvPicPr>
          <p:cNvPr id="2" name="Picture 1"/>
          <p:cNvPicPr>
            <a:picLocks noChangeAspect="1"/>
          </p:cNvPicPr>
          <p:nvPr/>
        </p:nvPicPr>
        <p:blipFill>
          <a:blip r:embed="rId2"/>
          <a:stretch>
            <a:fillRect/>
          </a:stretch>
        </p:blipFill>
        <p:spPr>
          <a:xfrm>
            <a:off x="76200" y="0"/>
            <a:ext cx="2133600" cy="1397358"/>
          </a:xfrm>
          <a:prstGeom prst="rect">
            <a:avLst/>
          </a:prstGeom>
        </p:spPr>
      </p:pic>
    </p:spTree>
    <p:extLst>
      <p:ext uri="{BB962C8B-B14F-4D97-AF65-F5344CB8AC3E}">
        <p14:creationId xmlns:p14="http://schemas.microsoft.com/office/powerpoint/2010/main" val="84948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448174" y="402530"/>
            <a:ext cx="4343400" cy="792088"/>
          </a:xfrm>
        </p:spPr>
        <p:txBody>
          <a:bodyPr>
            <a:normAutofit fontScale="90000"/>
          </a:bodyPr>
          <a:lstStyle/>
          <a:p>
            <a:r>
              <a:rPr lang="en-US" sz="2800" dirty="0" err="1">
                <a:latin typeface="NewsGoth Cn BT" pitchFamily="34" charset="0"/>
              </a:rPr>
              <a:t>Aplikasi</a:t>
            </a:r>
            <a:r>
              <a:rPr lang="en-US" sz="2800" dirty="0">
                <a:latin typeface="NewsGoth Cn BT" pitchFamily="34" charset="0"/>
              </a:rPr>
              <a:t> Anti </a:t>
            </a:r>
            <a:r>
              <a:rPr lang="en-US" sz="2800" dirty="0" err="1" smtClean="0">
                <a:latin typeface="NewsGoth Cn BT" pitchFamily="34" charset="0"/>
              </a:rPr>
              <a:t>Plagiarisme</a:t>
            </a:r>
            <a:endParaRPr lang="id-ID" sz="2800" dirty="0"/>
          </a:p>
        </p:txBody>
      </p:sp>
      <p:pic>
        <p:nvPicPr>
          <p:cNvPr id="5" name="Picture 3" descr="C:\Users\Gema Rullyana\Downloads\plagscan-logo-300x103.jpg"/>
          <p:cNvPicPr>
            <a:picLocks noGrp="1" noChangeAspect="1" noChangeArrowheads="1"/>
          </p:cNvPicPr>
          <p:nvPr>
            <p:ph idx="1"/>
          </p:nvPr>
        </p:nvPicPr>
        <p:blipFill>
          <a:blip r:embed="rId2" cstate="print"/>
          <a:srcRect/>
          <a:stretch>
            <a:fillRect/>
          </a:stretch>
        </p:blipFill>
        <p:spPr bwMode="auto">
          <a:xfrm>
            <a:off x="1066800" y="1701431"/>
            <a:ext cx="2857500" cy="981075"/>
          </a:xfrm>
          <a:prstGeom prst="rect">
            <a:avLst/>
          </a:prstGeom>
          <a:noFill/>
          <a:ln w="9525">
            <a:noFill/>
            <a:miter lim="800000"/>
            <a:headEnd/>
            <a:tailEnd/>
          </a:ln>
        </p:spPr>
      </p:pic>
      <p:pic>
        <p:nvPicPr>
          <p:cNvPr id="6" name="Picture 4" descr="C:\Users\Gema Rullyana\Downloads\default-twitter-image.png"/>
          <p:cNvPicPr>
            <a:picLocks noChangeAspect="1" noChangeArrowheads="1"/>
          </p:cNvPicPr>
          <p:nvPr/>
        </p:nvPicPr>
        <p:blipFill>
          <a:blip r:embed="rId3" cstate="print"/>
          <a:srcRect/>
          <a:stretch>
            <a:fillRect/>
          </a:stretch>
        </p:blipFill>
        <p:spPr bwMode="auto">
          <a:xfrm>
            <a:off x="3886200" y="1627340"/>
            <a:ext cx="1916113" cy="1916113"/>
          </a:xfrm>
          <a:prstGeom prst="rect">
            <a:avLst/>
          </a:prstGeom>
          <a:noFill/>
          <a:ln w="9525">
            <a:noFill/>
            <a:miter lim="800000"/>
            <a:headEnd/>
            <a:tailEnd/>
          </a:ln>
        </p:spPr>
      </p:pic>
      <p:pic>
        <p:nvPicPr>
          <p:cNvPr id="7" name="Picture 6" descr="C:\Users\Gema Rullyana\Downloads\crossrefme.com.png"/>
          <p:cNvPicPr>
            <a:picLocks noChangeAspect="1" noChangeArrowheads="1"/>
          </p:cNvPicPr>
          <p:nvPr/>
        </p:nvPicPr>
        <p:blipFill>
          <a:blip r:embed="rId4" cstate="print"/>
          <a:srcRect/>
          <a:stretch>
            <a:fillRect/>
          </a:stretch>
        </p:blipFill>
        <p:spPr bwMode="auto">
          <a:xfrm>
            <a:off x="5789613" y="1527176"/>
            <a:ext cx="3225800" cy="1803400"/>
          </a:xfrm>
          <a:prstGeom prst="rect">
            <a:avLst/>
          </a:prstGeom>
          <a:noFill/>
          <a:ln w="9525">
            <a:noFill/>
            <a:miter lim="800000"/>
            <a:headEnd/>
            <a:tailEnd/>
          </a:ln>
        </p:spPr>
      </p:pic>
      <p:pic>
        <p:nvPicPr>
          <p:cNvPr id="8" name="Picture 7" descr="C:\Users\Gema Rullyana\Downloads\Copy Tracker.PNG"/>
          <p:cNvPicPr>
            <a:picLocks noChangeAspect="1" noChangeArrowheads="1"/>
          </p:cNvPicPr>
          <p:nvPr/>
        </p:nvPicPr>
        <p:blipFill>
          <a:blip r:embed="rId5" cstate="print"/>
          <a:srcRect/>
          <a:stretch>
            <a:fillRect/>
          </a:stretch>
        </p:blipFill>
        <p:spPr bwMode="auto">
          <a:xfrm>
            <a:off x="5892006" y="2847976"/>
            <a:ext cx="3021013" cy="965200"/>
          </a:xfrm>
          <a:prstGeom prst="rect">
            <a:avLst/>
          </a:prstGeom>
          <a:noFill/>
          <a:ln w="9525">
            <a:noFill/>
            <a:miter lim="800000"/>
            <a:headEnd/>
            <a:tailEnd/>
          </a:ln>
        </p:spPr>
      </p:pic>
      <p:pic>
        <p:nvPicPr>
          <p:cNvPr id="9" name="Picture 9" descr="C:\Users\Gema Rullyana\Downloads\287a016.png"/>
          <p:cNvPicPr>
            <a:picLocks noChangeAspect="1" noChangeArrowheads="1"/>
          </p:cNvPicPr>
          <p:nvPr/>
        </p:nvPicPr>
        <p:blipFill>
          <a:blip r:embed="rId6" cstate="print"/>
          <a:srcRect/>
          <a:stretch>
            <a:fillRect/>
          </a:stretch>
        </p:blipFill>
        <p:spPr bwMode="auto">
          <a:xfrm>
            <a:off x="6013449" y="4114800"/>
            <a:ext cx="2778125" cy="944563"/>
          </a:xfrm>
          <a:prstGeom prst="rect">
            <a:avLst/>
          </a:prstGeom>
          <a:noFill/>
          <a:ln w="9525">
            <a:noFill/>
            <a:miter lim="800000"/>
            <a:headEnd/>
            <a:tailEnd/>
          </a:ln>
        </p:spPr>
      </p:pic>
      <p:pic>
        <p:nvPicPr>
          <p:cNvPr id="10" name="Picture 5" descr="C:\Users\Gema Rullyana\Downloads\duplichecker.png"/>
          <p:cNvPicPr>
            <a:picLocks noChangeAspect="1" noChangeArrowheads="1"/>
          </p:cNvPicPr>
          <p:nvPr/>
        </p:nvPicPr>
        <p:blipFill>
          <a:blip r:embed="rId7" cstate="print"/>
          <a:srcRect/>
          <a:stretch>
            <a:fillRect/>
          </a:stretch>
        </p:blipFill>
        <p:spPr bwMode="auto">
          <a:xfrm>
            <a:off x="1020034" y="2834103"/>
            <a:ext cx="2946400" cy="844550"/>
          </a:xfrm>
          <a:prstGeom prst="rect">
            <a:avLst/>
          </a:prstGeom>
          <a:noFill/>
          <a:ln w="9525">
            <a:noFill/>
            <a:miter lim="800000"/>
            <a:headEnd/>
            <a:tailEnd/>
          </a:ln>
        </p:spPr>
      </p:pic>
      <p:pic>
        <p:nvPicPr>
          <p:cNvPr id="11" name="Picture 8" descr="C:\Users\Gema Rullyana\Downloads\logo.png"/>
          <p:cNvPicPr>
            <a:picLocks noChangeAspect="1" noChangeArrowheads="1"/>
          </p:cNvPicPr>
          <p:nvPr/>
        </p:nvPicPr>
        <p:blipFill>
          <a:blip r:embed="rId8" cstate="print"/>
          <a:srcRect/>
          <a:stretch>
            <a:fillRect/>
          </a:stretch>
        </p:blipFill>
        <p:spPr bwMode="auto">
          <a:xfrm>
            <a:off x="1000125" y="3873500"/>
            <a:ext cx="2886075" cy="804863"/>
          </a:xfrm>
          <a:prstGeom prst="rect">
            <a:avLst/>
          </a:prstGeom>
          <a:noFill/>
          <a:ln w="9525">
            <a:noFill/>
            <a:miter lim="800000"/>
            <a:headEnd/>
            <a:tailEnd/>
          </a:ln>
        </p:spPr>
      </p:pic>
      <p:pic>
        <p:nvPicPr>
          <p:cNvPr id="12" name="Picture 10" descr="C:\Users\Gema Rullyana\Downloads\paper-rater-logo.png"/>
          <p:cNvPicPr>
            <a:picLocks noChangeAspect="1" noChangeArrowheads="1"/>
          </p:cNvPicPr>
          <p:nvPr/>
        </p:nvPicPr>
        <p:blipFill>
          <a:blip r:embed="rId9" cstate="print"/>
          <a:srcRect/>
          <a:stretch>
            <a:fillRect/>
          </a:stretch>
        </p:blipFill>
        <p:spPr bwMode="auto">
          <a:xfrm>
            <a:off x="1223962" y="4792663"/>
            <a:ext cx="2667000" cy="533400"/>
          </a:xfrm>
          <a:prstGeom prst="rect">
            <a:avLst/>
          </a:prstGeom>
          <a:noFill/>
          <a:ln w="9525">
            <a:noFill/>
            <a:miter lim="800000"/>
            <a:headEnd/>
            <a:tailEnd/>
          </a:ln>
        </p:spPr>
      </p:pic>
      <p:pic>
        <p:nvPicPr>
          <p:cNvPr id="13" name="Picture 12" descr="C:\Users\Gema Rullyana\Downloads\viper-logos.gif"/>
          <p:cNvPicPr>
            <a:picLocks noChangeAspect="1" noChangeArrowheads="1"/>
          </p:cNvPicPr>
          <p:nvPr/>
        </p:nvPicPr>
        <p:blipFill>
          <a:blip r:embed="rId10" cstate="print"/>
          <a:srcRect/>
          <a:stretch>
            <a:fillRect/>
          </a:stretch>
        </p:blipFill>
        <p:spPr bwMode="auto">
          <a:xfrm>
            <a:off x="3783012" y="3844319"/>
            <a:ext cx="2122487" cy="909637"/>
          </a:xfrm>
          <a:prstGeom prst="rect">
            <a:avLst/>
          </a:prstGeom>
          <a:noFill/>
          <a:ln w="9525">
            <a:noFill/>
            <a:miter lim="800000"/>
            <a:headEnd/>
            <a:tailEnd/>
          </a:ln>
        </p:spPr>
      </p:pic>
      <p:sp>
        <p:nvSpPr>
          <p:cNvPr id="14" name="Rectangle 13"/>
          <p:cNvSpPr/>
          <p:nvPr/>
        </p:nvSpPr>
        <p:spPr>
          <a:xfrm>
            <a:off x="1201008" y="5370844"/>
            <a:ext cx="6571392" cy="923330"/>
          </a:xfrm>
          <a:prstGeom prst="rect">
            <a:avLst/>
          </a:prstGeom>
        </p:spPr>
        <p:txBody>
          <a:bodyPr wrap="square">
            <a:spAutoFit/>
          </a:bodyPr>
          <a:lstStyle/>
          <a:p>
            <a:r>
              <a:rPr lang="en-US" dirty="0">
                <a:hlinkClick r:id="rId11"/>
              </a:rPr>
              <a:t>www.plagscan.com</a:t>
            </a:r>
            <a:r>
              <a:rPr lang="en-US" dirty="0"/>
              <a:t>   </a:t>
            </a:r>
            <a:r>
              <a:rPr lang="en-US" dirty="0">
                <a:hlinkClick r:id="rId12"/>
              </a:rPr>
              <a:t>www.turnitin.com</a:t>
            </a:r>
            <a:r>
              <a:rPr lang="en-US" dirty="0"/>
              <a:t>  </a:t>
            </a:r>
            <a:r>
              <a:rPr lang="en-US" dirty="0">
                <a:hlinkClick r:id="rId13"/>
              </a:rPr>
              <a:t>www.duplichecker.com</a:t>
            </a:r>
            <a:r>
              <a:rPr lang="en-US" dirty="0"/>
              <a:t> </a:t>
            </a:r>
            <a:r>
              <a:rPr lang="en-US" dirty="0">
                <a:hlinkClick r:id="rId14"/>
              </a:rPr>
              <a:t>www.crossrefme.com</a:t>
            </a:r>
            <a:r>
              <a:rPr lang="en-US" dirty="0"/>
              <a:t>  </a:t>
            </a:r>
            <a:r>
              <a:rPr lang="en-US" dirty="0">
                <a:hlinkClick r:id="rId15"/>
              </a:rPr>
              <a:t>www.solidseotools.com</a:t>
            </a:r>
            <a:r>
              <a:rPr lang="en-US" dirty="0"/>
              <a:t>  </a:t>
            </a:r>
            <a:r>
              <a:rPr lang="en-US" dirty="0">
                <a:hlinkClick r:id="rId16"/>
              </a:rPr>
              <a:t>www.copyleaks.com</a:t>
            </a:r>
            <a:r>
              <a:rPr lang="en-US" dirty="0"/>
              <a:t>  </a:t>
            </a:r>
            <a:r>
              <a:rPr lang="en-US" dirty="0">
                <a:hlinkClick r:id="rId17"/>
              </a:rPr>
              <a:t>www.paperrater.com</a:t>
            </a:r>
            <a:r>
              <a:rPr lang="en-US" dirty="0"/>
              <a:t> </a:t>
            </a:r>
            <a:r>
              <a:rPr lang="en-US" dirty="0">
                <a:hlinkClick r:id="rId18"/>
              </a:rPr>
              <a:t>www.plagiarisma.net</a:t>
            </a:r>
            <a:r>
              <a:rPr lang="en-US" dirty="0"/>
              <a:t>  </a:t>
            </a:r>
            <a:r>
              <a:rPr lang="en-US" dirty="0">
                <a:hlinkClick r:id="rId19"/>
              </a:rPr>
              <a:t>www.scanmyessay.com</a:t>
            </a:r>
            <a:endParaRPr lang="id-ID" dirty="0"/>
          </a:p>
        </p:txBody>
      </p:sp>
      <p:pic>
        <p:nvPicPr>
          <p:cNvPr id="15" name="Picture 14"/>
          <p:cNvPicPr>
            <a:picLocks noChangeAspect="1"/>
          </p:cNvPicPr>
          <p:nvPr/>
        </p:nvPicPr>
        <p:blipFill>
          <a:blip r:embed="rId20"/>
          <a:stretch>
            <a:fillRect/>
          </a:stretch>
        </p:blipFill>
        <p:spPr>
          <a:xfrm>
            <a:off x="76200" y="0"/>
            <a:ext cx="2133600" cy="1397358"/>
          </a:xfrm>
          <a:prstGeom prst="rect">
            <a:avLst/>
          </a:prstGeom>
        </p:spPr>
      </p:pic>
    </p:spTree>
    <p:extLst>
      <p:ext uri="{BB962C8B-B14F-4D97-AF65-F5344CB8AC3E}">
        <p14:creationId xmlns:p14="http://schemas.microsoft.com/office/powerpoint/2010/main" val="38167586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920222"/>
            <a:ext cx="8229600" cy="535531"/>
          </a:xfrm>
          <a:prstGeom prst="rect">
            <a:avLst/>
          </a:prstGeom>
        </p:spPr>
        <p:txBody>
          <a:bodyPr wrap="square">
            <a:spAutoFit/>
          </a:bodyPr>
          <a:lstStyle/>
          <a:p>
            <a:pPr algn="ctr"/>
            <a:r>
              <a:rPr lang="sv-SE" b="1" dirty="0" smtClean="0">
                <a:solidFill>
                  <a:srgbClr val="0081BD"/>
                </a:solidFill>
              </a:rPr>
              <a:t>PENGORGANISASIAN KARANGAN</a:t>
            </a:r>
          </a:p>
        </p:txBody>
      </p:sp>
      <p:pic>
        <p:nvPicPr>
          <p:cNvPr id="3" name="Picture 2"/>
          <p:cNvPicPr>
            <a:picLocks noChangeAspect="1"/>
          </p:cNvPicPr>
          <p:nvPr/>
        </p:nvPicPr>
        <p:blipFill>
          <a:blip r:embed="rId2"/>
          <a:stretch>
            <a:fillRect/>
          </a:stretch>
        </p:blipFill>
        <p:spPr>
          <a:xfrm>
            <a:off x="76200" y="0"/>
            <a:ext cx="2133600" cy="1397358"/>
          </a:xfrm>
          <a:prstGeom prst="rect">
            <a:avLst/>
          </a:prstGeom>
        </p:spPr>
      </p:pic>
    </p:spTree>
    <p:extLst>
      <p:ext uri="{BB962C8B-B14F-4D97-AF65-F5344CB8AC3E}">
        <p14:creationId xmlns:p14="http://schemas.microsoft.com/office/powerpoint/2010/main" val="420061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0" y="685800"/>
            <a:ext cx="4267200" cy="792088"/>
          </a:xfrm>
        </p:spPr>
        <p:txBody>
          <a:bodyPr>
            <a:normAutofit fontScale="90000"/>
          </a:bodyPr>
          <a:lstStyle/>
          <a:p>
            <a:r>
              <a:rPr lang="id-ID" dirty="0" smtClean="0"/>
              <a:t>Tahapan </a:t>
            </a:r>
            <a:br>
              <a:rPr lang="id-ID" dirty="0" smtClean="0"/>
            </a:br>
            <a:r>
              <a:rPr lang="id-ID" dirty="0" smtClean="0"/>
              <a:t>karangan ilmiah</a:t>
            </a:r>
            <a:endParaRPr lang="id-ID" dirty="0"/>
          </a:p>
        </p:txBody>
      </p:sp>
      <p:graphicFrame>
        <p:nvGraphicFramePr>
          <p:cNvPr id="5" name="Content Placeholder 4"/>
          <p:cNvGraphicFramePr>
            <a:graphicFrameLocks noGrp="1"/>
          </p:cNvGraphicFramePr>
          <p:nvPr>
            <p:ph idx="1"/>
            <p:extLst/>
          </p:nvPr>
        </p:nvGraphicFramePr>
        <p:xfrm>
          <a:off x="1911350" y="2133600"/>
          <a:ext cx="6837363" cy="43354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a:blip r:embed="rId7"/>
          <a:stretch>
            <a:fillRect/>
          </a:stretch>
        </p:blipFill>
        <p:spPr>
          <a:xfrm>
            <a:off x="76200" y="0"/>
            <a:ext cx="2133600" cy="1397358"/>
          </a:xfrm>
          <a:prstGeom prst="rect">
            <a:avLst/>
          </a:prstGeom>
        </p:spPr>
      </p:pic>
    </p:spTree>
    <p:extLst>
      <p:ext uri="{BB962C8B-B14F-4D97-AF65-F5344CB8AC3E}">
        <p14:creationId xmlns:p14="http://schemas.microsoft.com/office/powerpoint/2010/main" val="32919216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2923300"/>
            <a:ext cx="8229600" cy="590931"/>
          </a:xfrm>
          <a:prstGeom prst="rect">
            <a:avLst/>
          </a:prstGeom>
        </p:spPr>
        <p:txBody>
          <a:bodyPr wrap="square">
            <a:spAutoFit/>
          </a:bodyPr>
          <a:lstStyle/>
          <a:p>
            <a:pPr algn="ctr"/>
            <a:r>
              <a:rPr lang="sv-SE" sz="3600" b="1" dirty="0" smtClean="0">
                <a:solidFill>
                  <a:srgbClr val="0081BD"/>
                </a:solidFill>
              </a:rPr>
              <a:t>JENIS KARANGAN ILMIAH</a:t>
            </a:r>
            <a:endParaRPr lang="en-US" sz="3600" b="1" dirty="0">
              <a:solidFill>
                <a:srgbClr val="0081BD"/>
              </a:solidFill>
            </a:endParaRPr>
          </a:p>
        </p:txBody>
      </p:sp>
      <p:pic>
        <p:nvPicPr>
          <p:cNvPr id="3" name="Picture 2"/>
          <p:cNvPicPr>
            <a:picLocks noChangeAspect="1"/>
          </p:cNvPicPr>
          <p:nvPr/>
        </p:nvPicPr>
        <p:blipFill>
          <a:blip r:embed="rId2"/>
          <a:stretch>
            <a:fillRect/>
          </a:stretch>
        </p:blipFill>
        <p:spPr>
          <a:xfrm>
            <a:off x="76200" y="0"/>
            <a:ext cx="2133600" cy="1397358"/>
          </a:xfrm>
          <a:prstGeom prst="rect">
            <a:avLst/>
          </a:prstGeom>
        </p:spPr>
      </p:pic>
    </p:spTree>
    <p:extLst>
      <p:ext uri="{BB962C8B-B14F-4D97-AF65-F5344CB8AC3E}">
        <p14:creationId xmlns:p14="http://schemas.microsoft.com/office/powerpoint/2010/main" val="1521043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505200" y="609600"/>
            <a:ext cx="6837114" cy="792088"/>
          </a:xfrm>
        </p:spPr>
        <p:txBody>
          <a:bodyPr/>
          <a:lstStyle/>
          <a:p>
            <a:r>
              <a:rPr lang="en-US" dirty="0" err="1"/>
              <a:t>Jenis</a:t>
            </a:r>
            <a:r>
              <a:rPr lang="en-US" dirty="0"/>
              <a:t> </a:t>
            </a:r>
            <a:r>
              <a:rPr lang="en-US" dirty="0" err="1"/>
              <a:t>Karangan</a:t>
            </a:r>
            <a:r>
              <a:rPr lang="en-US" dirty="0"/>
              <a:t> </a:t>
            </a:r>
            <a:r>
              <a:rPr lang="en-US" dirty="0" err="1"/>
              <a:t>Ilmiah</a:t>
            </a:r>
            <a:endParaRPr lang="id-ID" dirty="0"/>
          </a:p>
        </p:txBody>
      </p:sp>
      <p:graphicFrame>
        <p:nvGraphicFramePr>
          <p:cNvPr id="4" name="Content Placeholder 3"/>
          <p:cNvGraphicFramePr>
            <a:graphicFrameLocks noGrp="1"/>
          </p:cNvGraphicFramePr>
          <p:nvPr>
            <p:ph idx="1"/>
            <p:extLst/>
          </p:nvPr>
        </p:nvGraphicFramePr>
        <p:xfrm>
          <a:off x="1295400" y="1828800"/>
          <a:ext cx="7453313" cy="464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stretch>
            <a:fillRect/>
          </a:stretch>
        </p:blipFill>
        <p:spPr>
          <a:xfrm>
            <a:off x="76200" y="0"/>
            <a:ext cx="2133600" cy="1397358"/>
          </a:xfrm>
          <a:prstGeom prst="rect">
            <a:avLst/>
          </a:prstGeom>
        </p:spPr>
      </p:pic>
    </p:spTree>
    <p:extLst>
      <p:ext uri="{BB962C8B-B14F-4D97-AF65-F5344CB8AC3E}">
        <p14:creationId xmlns:p14="http://schemas.microsoft.com/office/powerpoint/2010/main" val="18109422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27314" y="457200"/>
            <a:ext cx="3886200" cy="792088"/>
          </a:xfrm>
        </p:spPr>
        <p:txBody>
          <a:bodyPr>
            <a:normAutofit/>
          </a:bodyPr>
          <a:lstStyle/>
          <a:p>
            <a:pPr algn="ctr"/>
            <a:r>
              <a:rPr lang="id-ID" sz="2400" dirty="0" smtClean="0"/>
              <a:t>ESAI AKADEMIK</a:t>
            </a:r>
            <a:endParaRPr lang="id-ID" sz="2400" dirty="0"/>
          </a:p>
        </p:txBody>
      </p:sp>
      <p:sp>
        <p:nvSpPr>
          <p:cNvPr id="3" name="Content Placeholder 2"/>
          <p:cNvSpPr>
            <a:spLocks noGrp="1"/>
          </p:cNvSpPr>
          <p:nvPr>
            <p:ph idx="1"/>
          </p:nvPr>
        </p:nvSpPr>
        <p:spPr>
          <a:xfrm>
            <a:off x="609600" y="1524000"/>
            <a:ext cx="7903914" cy="5181600"/>
          </a:xfrm>
        </p:spPr>
        <p:txBody>
          <a:bodyPr>
            <a:normAutofit/>
          </a:bodyPr>
          <a:lstStyle/>
          <a:p>
            <a:pPr marL="0" indent="0" algn="just">
              <a:buNone/>
            </a:pPr>
            <a:r>
              <a:rPr lang="id-ID" dirty="0"/>
              <a:t>Menurut </a:t>
            </a:r>
            <a:r>
              <a:rPr lang="id-ID" dirty="0">
                <a:hlinkClick r:id="rId2"/>
              </a:rPr>
              <a:t>bahasa</a:t>
            </a:r>
            <a:r>
              <a:rPr lang="id-ID" dirty="0"/>
              <a:t> (KBBI), esai adalah karangan prosa yang membahas suatu masalah secara sepintas lalu dari sudut pandang pribadi penulisnya. (</a:t>
            </a:r>
            <a:r>
              <a:rPr lang="id-ID" dirty="0">
                <a:hlinkClick r:id="rId3"/>
              </a:rPr>
              <a:t>KBB</a:t>
            </a:r>
            <a:r>
              <a:rPr lang="id-ID" dirty="0"/>
              <a:t>I</a:t>
            </a:r>
            <a:r>
              <a:rPr lang="id-ID" dirty="0" smtClean="0"/>
              <a:t>)</a:t>
            </a:r>
          </a:p>
          <a:p>
            <a:pPr marL="0" indent="0" algn="just">
              <a:buNone/>
            </a:pPr>
            <a:endParaRPr lang="id-ID" dirty="0"/>
          </a:p>
          <a:p>
            <a:pPr algn="just"/>
            <a:r>
              <a:rPr lang="id-ID" dirty="0"/>
              <a:t>Dalam konteks akademis, esai adalah komposisi prosa singkat yang mengekspresikan opini penulis tentang subjek tertentu.</a:t>
            </a:r>
          </a:p>
          <a:p>
            <a:pPr algn="just"/>
            <a:r>
              <a:rPr lang="id-ID" dirty="0"/>
              <a:t>Bentuk esai dalam konteks akademis itu dikenal sebagai “esai formal” yang sering dipergunakan para pelajar, mahasiswa, dan peneliti untuk mengerjakan tugas-tugasnya.</a:t>
            </a:r>
          </a:p>
          <a:p>
            <a:pPr algn="just"/>
            <a:r>
              <a:rPr lang="id-ID" dirty="0"/>
              <a:t>Esai formal bersifat “serius”, berbobot, logis, dan lebih panjang</a:t>
            </a:r>
            <a:r>
              <a:rPr lang="id-ID" dirty="0" smtClean="0"/>
              <a:t>.</a:t>
            </a:r>
            <a:endParaRPr lang="id-ID" dirty="0"/>
          </a:p>
        </p:txBody>
      </p:sp>
      <p:pic>
        <p:nvPicPr>
          <p:cNvPr id="4" name="Picture 3"/>
          <p:cNvPicPr>
            <a:picLocks noChangeAspect="1"/>
          </p:cNvPicPr>
          <p:nvPr/>
        </p:nvPicPr>
        <p:blipFill>
          <a:blip r:embed="rId4"/>
          <a:stretch>
            <a:fillRect/>
          </a:stretch>
        </p:blipFill>
        <p:spPr>
          <a:xfrm>
            <a:off x="76200" y="0"/>
            <a:ext cx="2133600" cy="1397358"/>
          </a:xfrm>
          <a:prstGeom prst="rect">
            <a:avLst/>
          </a:prstGeom>
        </p:spPr>
      </p:pic>
    </p:spTree>
    <p:extLst>
      <p:ext uri="{BB962C8B-B14F-4D97-AF65-F5344CB8AC3E}">
        <p14:creationId xmlns:p14="http://schemas.microsoft.com/office/powerpoint/2010/main" val="1056938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95664" y="457200"/>
            <a:ext cx="3352800" cy="792088"/>
          </a:xfrm>
        </p:spPr>
        <p:txBody>
          <a:bodyPr>
            <a:normAutofit/>
          </a:bodyPr>
          <a:lstStyle/>
          <a:p>
            <a:r>
              <a:rPr lang="id-ID" sz="2800" dirty="0" smtClean="0"/>
              <a:t>ARTIKEL ILMIAH</a:t>
            </a:r>
            <a:endParaRPr lang="id-ID" sz="2800" dirty="0"/>
          </a:p>
        </p:txBody>
      </p:sp>
      <p:sp>
        <p:nvSpPr>
          <p:cNvPr id="3" name="Content Placeholder 2"/>
          <p:cNvSpPr>
            <a:spLocks noGrp="1"/>
          </p:cNvSpPr>
          <p:nvPr>
            <p:ph idx="1"/>
          </p:nvPr>
        </p:nvSpPr>
        <p:spPr>
          <a:xfrm>
            <a:off x="685800" y="1600200"/>
            <a:ext cx="7696200" cy="4945423"/>
          </a:xfrm>
        </p:spPr>
        <p:txBody>
          <a:bodyPr>
            <a:normAutofit/>
          </a:bodyPr>
          <a:lstStyle/>
          <a:p>
            <a:pPr marL="0" indent="0">
              <a:buNone/>
            </a:pPr>
            <a:r>
              <a:rPr lang="id-ID" dirty="0"/>
              <a:t>Artikel ilmiah adalah karya tulis yang dirancang untuk dimuat di jurnal atau buku kumpulan artikel, ditulis dengan tata cara ilmiah disesuaikan dengan konvensi ilmiah yang berlaku</a:t>
            </a:r>
            <a:r>
              <a:rPr lang="id-ID" dirty="0" smtClean="0"/>
              <a:t>.</a:t>
            </a:r>
          </a:p>
          <a:p>
            <a:pPr marL="0" indent="0">
              <a:buNone/>
            </a:pPr>
            <a:endParaRPr lang="id-ID" dirty="0"/>
          </a:p>
          <a:p>
            <a:pPr fontAlgn="base"/>
            <a:r>
              <a:rPr lang="id-ID" b="1" dirty="0"/>
              <a:t>Tujuan Pembuatan artikel ilmiah</a:t>
            </a:r>
          </a:p>
          <a:p>
            <a:pPr fontAlgn="base"/>
            <a:r>
              <a:rPr lang="id-ID" dirty="0"/>
              <a:t>Untuk menyampaikan gagasan,</a:t>
            </a:r>
          </a:p>
          <a:p>
            <a:pPr fontAlgn="base"/>
            <a:r>
              <a:rPr lang="id-ID" dirty="0"/>
              <a:t>Memenuhi tugas dalam studi,</a:t>
            </a:r>
          </a:p>
          <a:p>
            <a:pPr fontAlgn="base"/>
            <a:r>
              <a:rPr lang="id-ID" dirty="0"/>
              <a:t>Untuk mendiskusikan gagasan dalam suatu pertemuan,</a:t>
            </a:r>
          </a:p>
          <a:p>
            <a:pPr fontAlgn="base"/>
            <a:r>
              <a:rPr lang="id-ID" dirty="0"/>
              <a:t>Mengikuti perlombaan,</a:t>
            </a:r>
          </a:p>
          <a:p>
            <a:pPr fontAlgn="base"/>
            <a:r>
              <a:rPr lang="id-ID" dirty="0"/>
              <a:t>Serta untuk menyebarluaskan ilmu pengetahuan/hasil </a:t>
            </a:r>
            <a:r>
              <a:rPr lang="id-ID" dirty="0" smtClean="0"/>
              <a:t>penelitian</a:t>
            </a:r>
            <a:endParaRPr lang="id-ID" dirty="0"/>
          </a:p>
        </p:txBody>
      </p:sp>
      <p:pic>
        <p:nvPicPr>
          <p:cNvPr id="4" name="Picture 3"/>
          <p:cNvPicPr>
            <a:picLocks noChangeAspect="1"/>
          </p:cNvPicPr>
          <p:nvPr/>
        </p:nvPicPr>
        <p:blipFill>
          <a:blip r:embed="rId2"/>
          <a:stretch>
            <a:fillRect/>
          </a:stretch>
        </p:blipFill>
        <p:spPr>
          <a:xfrm>
            <a:off x="76200" y="0"/>
            <a:ext cx="2133600" cy="1397358"/>
          </a:xfrm>
          <a:prstGeom prst="rect">
            <a:avLst/>
          </a:prstGeom>
        </p:spPr>
      </p:pic>
    </p:spTree>
    <p:extLst>
      <p:ext uri="{BB962C8B-B14F-4D97-AF65-F5344CB8AC3E}">
        <p14:creationId xmlns:p14="http://schemas.microsoft.com/office/powerpoint/2010/main" val="18055000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114800" y="533400"/>
            <a:ext cx="4724400" cy="792088"/>
          </a:xfrm>
        </p:spPr>
        <p:txBody>
          <a:bodyPr>
            <a:normAutofit/>
          </a:bodyPr>
          <a:lstStyle/>
          <a:p>
            <a:r>
              <a:rPr lang="id-ID" sz="2400" dirty="0" smtClean="0"/>
              <a:t>CIRI-CIRI ARTIKEL ILMIAH</a:t>
            </a:r>
            <a:endParaRPr lang="id-ID" sz="2400" dirty="0"/>
          </a:p>
        </p:txBody>
      </p:sp>
      <p:sp>
        <p:nvSpPr>
          <p:cNvPr id="3" name="Content Placeholder 2"/>
          <p:cNvSpPr>
            <a:spLocks noGrp="1"/>
          </p:cNvSpPr>
          <p:nvPr>
            <p:ph idx="1"/>
          </p:nvPr>
        </p:nvSpPr>
        <p:spPr>
          <a:xfrm>
            <a:off x="533400" y="1524000"/>
            <a:ext cx="8458200" cy="4945423"/>
          </a:xfrm>
        </p:spPr>
        <p:txBody>
          <a:bodyPr>
            <a:normAutofit/>
          </a:bodyPr>
          <a:lstStyle/>
          <a:p>
            <a:pPr algn="just" fontAlgn="base"/>
            <a:r>
              <a:rPr lang="id-ID" dirty="0" smtClean="0"/>
              <a:t>Struktur </a:t>
            </a:r>
            <a:r>
              <a:rPr lang="id-ID" dirty="0"/>
              <a:t>sajian Artikel ilmiah sangat ketat, biasanya terdiri dari bagian awal (pendahuluan), bagian inti (pokok pembahasan), dan bagian penutup. </a:t>
            </a:r>
          </a:p>
          <a:p>
            <a:pPr algn="just" fontAlgn="base"/>
            <a:r>
              <a:rPr lang="id-ID" dirty="0"/>
              <a:t>Komponen dan substansi. Komponen karya ilmiah bervariasi sesuai dengan jenisnya, namun semua Artikel ilmiah mengandung pendahuluan, bagian inti, penutup, dan daftar pustaka. Artikel ilmiah yang dimuat dalam jurnal mempersyaratkan adanya abstrak</a:t>
            </a:r>
          </a:p>
          <a:p>
            <a:pPr algn="just" fontAlgn="base"/>
            <a:r>
              <a:rPr lang="id-ID" dirty="0"/>
              <a:t>Sikap penulis dalam Artikel ilmiah adalah objektif, yang disampaikan dengan menggunakan gaya bahasa impersonal, dengan banyak menggunakan bentuk pasif, tanpa menggunakan kata ganti orang pertama atau kedua.</a:t>
            </a:r>
          </a:p>
          <a:p>
            <a:pPr algn="just" fontAlgn="base"/>
            <a:r>
              <a:rPr lang="id-ID" dirty="0"/>
              <a:t>Penggunaan Bahasa yang digunakan dalam Artikel ilmiah adalah bahasa baku yang tercermin dari pilihan kata/istilah, dan kalimat-kalimat yang efektif dengan struktur yang baku.</a:t>
            </a:r>
          </a:p>
          <a:p>
            <a:pPr marL="0" indent="0" algn="just">
              <a:buNone/>
            </a:pPr>
            <a:endParaRPr lang="id-ID" dirty="0"/>
          </a:p>
        </p:txBody>
      </p:sp>
      <p:pic>
        <p:nvPicPr>
          <p:cNvPr id="4" name="Picture 3"/>
          <p:cNvPicPr>
            <a:picLocks noChangeAspect="1"/>
          </p:cNvPicPr>
          <p:nvPr/>
        </p:nvPicPr>
        <p:blipFill>
          <a:blip r:embed="rId2"/>
          <a:stretch>
            <a:fillRect/>
          </a:stretch>
        </p:blipFill>
        <p:spPr>
          <a:xfrm>
            <a:off x="76200" y="0"/>
            <a:ext cx="2133600" cy="1397358"/>
          </a:xfrm>
          <a:prstGeom prst="rect">
            <a:avLst/>
          </a:prstGeom>
        </p:spPr>
      </p:pic>
    </p:spTree>
    <p:extLst>
      <p:ext uri="{BB962C8B-B14F-4D97-AF65-F5344CB8AC3E}">
        <p14:creationId xmlns:p14="http://schemas.microsoft.com/office/powerpoint/2010/main" val="3598313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136232" y="457200"/>
            <a:ext cx="3789114" cy="792088"/>
          </a:xfrm>
        </p:spPr>
        <p:txBody>
          <a:bodyPr>
            <a:normAutofit/>
          </a:bodyPr>
          <a:lstStyle/>
          <a:p>
            <a:pPr algn="ctr"/>
            <a:r>
              <a:rPr lang="id-ID" sz="2800" dirty="0" smtClean="0"/>
              <a:t>JURNAL ILMIAH</a:t>
            </a:r>
            <a:endParaRPr lang="id-ID" sz="2800" dirty="0"/>
          </a:p>
        </p:txBody>
      </p:sp>
      <p:sp>
        <p:nvSpPr>
          <p:cNvPr id="3" name="Content Placeholder 2"/>
          <p:cNvSpPr>
            <a:spLocks noGrp="1"/>
          </p:cNvSpPr>
          <p:nvPr>
            <p:ph idx="1"/>
          </p:nvPr>
        </p:nvSpPr>
        <p:spPr>
          <a:xfrm>
            <a:off x="609600" y="1676400"/>
            <a:ext cx="8315746" cy="2297473"/>
          </a:xfrm>
        </p:spPr>
        <p:txBody>
          <a:bodyPr>
            <a:normAutofit/>
          </a:bodyPr>
          <a:lstStyle/>
          <a:p>
            <a:pPr marL="0" indent="0" algn="just">
              <a:buNone/>
            </a:pPr>
            <a:r>
              <a:rPr lang="en-US" dirty="0" smtClean="0"/>
              <a:t>JURNAL ILMIAH </a:t>
            </a:r>
            <a:r>
              <a:rPr lang="en-US" dirty="0" err="1" smtClean="0"/>
              <a:t>adalah</a:t>
            </a:r>
            <a:r>
              <a:rPr lang="en-US" dirty="0" smtClean="0"/>
              <a:t> p</a:t>
            </a:r>
            <a:r>
              <a:rPr lang="id-ID" dirty="0" smtClean="0"/>
              <a:t>ublikasi </a:t>
            </a:r>
            <a:r>
              <a:rPr lang="id-ID" dirty="0"/>
              <a:t>yang diterbitkan secara berkala oleh suatu </a:t>
            </a:r>
            <a:r>
              <a:rPr lang="id-ID" dirty="0" smtClean="0"/>
              <a:t>organisasi </a:t>
            </a:r>
            <a:r>
              <a:rPr lang="id-ID" dirty="0"/>
              <a:t>profesi atau institusi akademik yang memuat artikel- artikel yang merupakan produk pemikiran ilmiah secara empiris (artikel hasil penelitian) maupun secara logis (artikel hasil pemikiran) dalam bidang ilmu tertentu.</a:t>
            </a:r>
          </a:p>
        </p:txBody>
      </p:sp>
      <p:sp>
        <p:nvSpPr>
          <p:cNvPr id="4" name="Rectangle 3"/>
          <p:cNvSpPr/>
          <p:nvPr/>
        </p:nvSpPr>
        <p:spPr>
          <a:xfrm>
            <a:off x="762001" y="3505200"/>
            <a:ext cx="6858000" cy="2862322"/>
          </a:xfrm>
          <a:prstGeom prst="rect">
            <a:avLst/>
          </a:prstGeom>
        </p:spPr>
        <p:txBody>
          <a:bodyPr wrap="square">
            <a:spAutoFit/>
          </a:bodyPr>
          <a:lstStyle/>
          <a:p>
            <a:r>
              <a:rPr lang="id-ID" sz="2000" dirty="0">
                <a:latin typeface="Arial" panose="020B0604020202020204" pitchFamily="34" charset="0"/>
                <a:cs typeface="Arial" panose="020B0604020202020204" pitchFamily="34" charset="0"/>
              </a:rPr>
              <a:t>Format umum untuk jurnal ilmiah biasanya terdiri atas</a:t>
            </a:r>
          </a:p>
          <a:p>
            <a:r>
              <a:rPr lang="id-ID" sz="2000" dirty="0">
                <a:latin typeface="Arial" panose="020B0604020202020204" pitchFamily="34" charset="0"/>
                <a:cs typeface="Arial" panose="020B0604020202020204" pitchFamily="34" charset="0"/>
              </a:rPr>
              <a:t>1. </a:t>
            </a:r>
            <a:r>
              <a:rPr lang="id-ID" sz="2000" dirty="0" smtClean="0">
                <a:latin typeface="Arial" panose="020B0604020202020204" pitchFamily="34" charset="0"/>
                <a:cs typeface="Arial" panose="020B0604020202020204" pitchFamily="34" charset="0"/>
              </a:rPr>
              <a:t>Judul</a:t>
            </a:r>
            <a:endParaRPr lang="id-ID" sz="2000" dirty="0">
              <a:latin typeface="Arial" panose="020B0604020202020204" pitchFamily="34" charset="0"/>
              <a:cs typeface="Arial" panose="020B0604020202020204" pitchFamily="34" charset="0"/>
            </a:endParaRPr>
          </a:p>
          <a:p>
            <a:r>
              <a:rPr lang="id-ID" sz="2000" dirty="0">
                <a:latin typeface="Arial" panose="020B0604020202020204" pitchFamily="34" charset="0"/>
                <a:cs typeface="Arial" panose="020B0604020202020204" pitchFamily="34" charset="0"/>
              </a:rPr>
              <a:t>2. </a:t>
            </a:r>
            <a:r>
              <a:rPr lang="id-ID" sz="2000" dirty="0" smtClean="0">
                <a:latin typeface="Arial" panose="020B0604020202020204" pitchFamily="34" charset="0"/>
                <a:cs typeface="Arial" panose="020B0604020202020204" pitchFamily="34" charset="0"/>
              </a:rPr>
              <a:t>Abstrak</a:t>
            </a:r>
            <a:endParaRPr lang="id-ID" sz="2000" dirty="0">
              <a:latin typeface="Arial" panose="020B0604020202020204" pitchFamily="34" charset="0"/>
              <a:cs typeface="Arial" panose="020B0604020202020204" pitchFamily="34" charset="0"/>
            </a:endParaRPr>
          </a:p>
          <a:p>
            <a:r>
              <a:rPr lang="id-ID" sz="2000" dirty="0">
                <a:latin typeface="Arial" panose="020B0604020202020204" pitchFamily="34" charset="0"/>
                <a:cs typeface="Arial" panose="020B0604020202020204" pitchFamily="34" charset="0"/>
              </a:rPr>
              <a:t>3. </a:t>
            </a:r>
            <a:r>
              <a:rPr lang="id-ID" sz="2000" dirty="0" smtClean="0">
                <a:latin typeface="Arial" panose="020B0604020202020204" pitchFamily="34" charset="0"/>
                <a:cs typeface="Arial" panose="020B0604020202020204" pitchFamily="34" charset="0"/>
              </a:rPr>
              <a:t>Pendahuluan</a:t>
            </a:r>
            <a:endParaRPr lang="id-ID" sz="2000" dirty="0">
              <a:latin typeface="Arial" panose="020B0604020202020204" pitchFamily="34" charset="0"/>
              <a:cs typeface="Arial" panose="020B0604020202020204" pitchFamily="34" charset="0"/>
            </a:endParaRPr>
          </a:p>
          <a:p>
            <a:r>
              <a:rPr lang="id-ID" sz="2000" dirty="0">
                <a:latin typeface="Arial" panose="020B0604020202020204" pitchFamily="34" charset="0"/>
                <a:cs typeface="Arial" panose="020B0604020202020204" pitchFamily="34" charset="0"/>
              </a:rPr>
              <a:t>4. </a:t>
            </a:r>
            <a:r>
              <a:rPr lang="id-ID" sz="2000" dirty="0" smtClean="0">
                <a:latin typeface="Arial" panose="020B0604020202020204" pitchFamily="34" charset="0"/>
                <a:cs typeface="Arial" panose="020B0604020202020204" pitchFamily="34" charset="0"/>
              </a:rPr>
              <a:t>Metode</a:t>
            </a:r>
            <a:endParaRPr lang="id-ID" sz="2000" dirty="0">
              <a:latin typeface="Arial" panose="020B0604020202020204" pitchFamily="34" charset="0"/>
              <a:cs typeface="Arial" panose="020B0604020202020204" pitchFamily="34" charset="0"/>
            </a:endParaRPr>
          </a:p>
          <a:p>
            <a:r>
              <a:rPr lang="id-ID" sz="2000" dirty="0">
                <a:latin typeface="Arial" panose="020B0604020202020204" pitchFamily="34" charset="0"/>
                <a:cs typeface="Arial" panose="020B0604020202020204" pitchFamily="34" charset="0"/>
              </a:rPr>
              <a:t>5. </a:t>
            </a:r>
            <a:r>
              <a:rPr lang="id-ID" sz="2000" dirty="0" smtClean="0">
                <a:latin typeface="Arial" panose="020B0604020202020204" pitchFamily="34" charset="0"/>
                <a:cs typeface="Arial" panose="020B0604020202020204" pitchFamily="34" charset="0"/>
              </a:rPr>
              <a:t>Hasil</a:t>
            </a:r>
            <a:endParaRPr lang="id-ID" sz="2000" dirty="0">
              <a:latin typeface="Arial" panose="020B0604020202020204" pitchFamily="34" charset="0"/>
              <a:cs typeface="Arial" panose="020B0604020202020204" pitchFamily="34" charset="0"/>
            </a:endParaRPr>
          </a:p>
          <a:p>
            <a:r>
              <a:rPr lang="id-ID" sz="2000" dirty="0">
                <a:latin typeface="Arial" panose="020B0604020202020204" pitchFamily="34" charset="0"/>
                <a:cs typeface="Arial" panose="020B0604020202020204" pitchFamily="34" charset="0"/>
              </a:rPr>
              <a:t>6. </a:t>
            </a:r>
            <a:r>
              <a:rPr lang="id-ID" sz="2000" dirty="0" smtClean="0">
                <a:latin typeface="Arial" panose="020B0604020202020204" pitchFamily="34" charset="0"/>
                <a:cs typeface="Arial" panose="020B0604020202020204" pitchFamily="34" charset="0"/>
              </a:rPr>
              <a:t>Pembahasan</a:t>
            </a:r>
            <a:endParaRPr lang="id-ID" sz="2000" dirty="0">
              <a:latin typeface="Arial" panose="020B0604020202020204" pitchFamily="34" charset="0"/>
              <a:cs typeface="Arial" panose="020B0604020202020204" pitchFamily="34" charset="0"/>
            </a:endParaRPr>
          </a:p>
          <a:p>
            <a:r>
              <a:rPr lang="id-ID" sz="2000" dirty="0">
                <a:latin typeface="Arial" panose="020B0604020202020204" pitchFamily="34" charset="0"/>
                <a:cs typeface="Arial" panose="020B0604020202020204" pitchFamily="34" charset="0"/>
              </a:rPr>
              <a:t>7. </a:t>
            </a:r>
            <a:r>
              <a:rPr lang="id-ID" sz="2000" dirty="0" smtClean="0">
                <a:latin typeface="Arial" panose="020B0604020202020204" pitchFamily="34" charset="0"/>
                <a:cs typeface="Arial" panose="020B0604020202020204" pitchFamily="34" charset="0"/>
              </a:rPr>
              <a:t>Kesimpulan</a:t>
            </a:r>
            <a:endParaRPr lang="id-ID" sz="2000" dirty="0">
              <a:latin typeface="Arial" panose="020B0604020202020204" pitchFamily="34" charset="0"/>
              <a:cs typeface="Arial" panose="020B0604020202020204" pitchFamily="34" charset="0"/>
            </a:endParaRPr>
          </a:p>
          <a:p>
            <a:r>
              <a:rPr lang="id-ID" sz="2000" dirty="0">
                <a:latin typeface="Arial" panose="020B0604020202020204" pitchFamily="34" charset="0"/>
                <a:cs typeface="Arial" panose="020B0604020202020204" pitchFamily="34" charset="0"/>
              </a:rPr>
              <a:t>8. Daftar pustaka.</a:t>
            </a:r>
          </a:p>
        </p:txBody>
      </p:sp>
      <p:pic>
        <p:nvPicPr>
          <p:cNvPr id="5" name="Picture 4"/>
          <p:cNvPicPr>
            <a:picLocks noChangeAspect="1"/>
          </p:cNvPicPr>
          <p:nvPr/>
        </p:nvPicPr>
        <p:blipFill>
          <a:blip r:embed="rId2"/>
          <a:stretch>
            <a:fillRect/>
          </a:stretch>
        </p:blipFill>
        <p:spPr>
          <a:xfrm>
            <a:off x="76200" y="0"/>
            <a:ext cx="2133600" cy="1397358"/>
          </a:xfrm>
          <a:prstGeom prst="rect">
            <a:avLst/>
          </a:prstGeom>
        </p:spPr>
      </p:pic>
    </p:spTree>
    <p:extLst>
      <p:ext uri="{BB962C8B-B14F-4D97-AF65-F5344CB8AC3E}">
        <p14:creationId xmlns:p14="http://schemas.microsoft.com/office/powerpoint/2010/main" val="24902761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136232" y="457200"/>
            <a:ext cx="3789114" cy="792088"/>
          </a:xfrm>
        </p:spPr>
        <p:txBody>
          <a:bodyPr>
            <a:normAutofit/>
          </a:bodyPr>
          <a:lstStyle/>
          <a:p>
            <a:pPr algn="ctr"/>
            <a:r>
              <a:rPr lang="en-US" sz="2800" dirty="0" smtClean="0"/>
              <a:t>MAKALAH</a:t>
            </a:r>
            <a:endParaRPr lang="id-ID" sz="2800" dirty="0"/>
          </a:p>
        </p:txBody>
      </p:sp>
      <p:sp>
        <p:nvSpPr>
          <p:cNvPr id="3" name="Content Placeholder 2"/>
          <p:cNvSpPr>
            <a:spLocks noGrp="1"/>
          </p:cNvSpPr>
          <p:nvPr>
            <p:ph idx="1"/>
          </p:nvPr>
        </p:nvSpPr>
        <p:spPr>
          <a:xfrm>
            <a:off x="609600" y="1676400"/>
            <a:ext cx="8315746" cy="2297473"/>
          </a:xfrm>
        </p:spPr>
        <p:txBody>
          <a:bodyPr>
            <a:normAutofit/>
          </a:bodyPr>
          <a:lstStyle/>
          <a:p>
            <a:pPr marL="0" indent="0" algn="just">
              <a:buNone/>
            </a:pPr>
            <a:r>
              <a:rPr lang="en-US" b="1" dirty="0" err="1" smtClean="0"/>
              <a:t>Makalah</a:t>
            </a:r>
            <a:r>
              <a:rPr lang="en-US" dirty="0" smtClean="0"/>
              <a:t> </a:t>
            </a:r>
            <a:r>
              <a:rPr lang="en-US" dirty="0" err="1" smtClean="0"/>
              <a:t>adalah</a:t>
            </a:r>
            <a:r>
              <a:rPr lang="en-US" dirty="0" smtClean="0"/>
              <a:t> </a:t>
            </a:r>
            <a:r>
              <a:rPr lang="en-US" dirty="0" err="1" smtClean="0"/>
              <a:t>sebuah</a:t>
            </a:r>
            <a:r>
              <a:rPr lang="en-US" dirty="0" smtClean="0"/>
              <a:t> </a:t>
            </a:r>
            <a:r>
              <a:rPr lang="en-US" dirty="0" err="1" smtClean="0"/>
              <a:t>karya</a:t>
            </a:r>
            <a:r>
              <a:rPr lang="en-US" dirty="0" smtClean="0"/>
              <a:t> </a:t>
            </a:r>
            <a:r>
              <a:rPr lang="en-US" dirty="0" err="1" smtClean="0"/>
              <a:t>tulis</a:t>
            </a:r>
            <a:r>
              <a:rPr lang="en-US" dirty="0" smtClean="0"/>
              <a:t> </a:t>
            </a:r>
            <a:r>
              <a:rPr lang="en-US" dirty="0" err="1" smtClean="0"/>
              <a:t>ilmiah</a:t>
            </a:r>
            <a:r>
              <a:rPr lang="en-US" dirty="0" smtClean="0"/>
              <a:t> yang </a:t>
            </a:r>
            <a:r>
              <a:rPr lang="en-US" dirty="0" err="1" smtClean="0"/>
              <a:t>membahas</a:t>
            </a:r>
            <a:r>
              <a:rPr lang="en-US" dirty="0" smtClean="0"/>
              <a:t> </a:t>
            </a:r>
            <a:r>
              <a:rPr lang="en-US" dirty="0" err="1" smtClean="0"/>
              <a:t>tentang</a:t>
            </a:r>
            <a:r>
              <a:rPr lang="en-US" dirty="0" smtClean="0"/>
              <a:t> </a:t>
            </a:r>
            <a:r>
              <a:rPr lang="en-US" dirty="0" err="1" smtClean="0"/>
              <a:t>suatu</a:t>
            </a:r>
            <a:r>
              <a:rPr lang="en-US" dirty="0" smtClean="0"/>
              <a:t> </a:t>
            </a:r>
            <a:r>
              <a:rPr lang="en-US" dirty="0" err="1" smtClean="0"/>
              <a:t>topik</a:t>
            </a:r>
            <a:r>
              <a:rPr lang="en-US" dirty="0" smtClean="0"/>
              <a:t> </a:t>
            </a:r>
            <a:r>
              <a:rPr lang="en-US" dirty="0" err="1" smtClean="0"/>
              <a:t>atau</a:t>
            </a:r>
            <a:r>
              <a:rPr lang="en-US" dirty="0" smtClean="0"/>
              <a:t> </a:t>
            </a:r>
            <a:r>
              <a:rPr lang="en-US" dirty="0" err="1" smtClean="0"/>
              <a:t>masalah</a:t>
            </a:r>
            <a:r>
              <a:rPr lang="en-US" dirty="0" smtClean="0"/>
              <a:t> </a:t>
            </a:r>
            <a:r>
              <a:rPr lang="en-US" dirty="0" err="1" smtClean="0"/>
              <a:t>tertentu</a:t>
            </a:r>
            <a:r>
              <a:rPr lang="en-US" dirty="0" smtClean="0"/>
              <a:t>  yang </a:t>
            </a:r>
            <a:r>
              <a:rPr lang="en-US" dirty="0" err="1" smtClean="0"/>
              <a:t>ditulis</a:t>
            </a:r>
            <a:r>
              <a:rPr lang="en-US" dirty="0" smtClean="0"/>
              <a:t> </a:t>
            </a:r>
            <a:r>
              <a:rPr lang="en-US" dirty="0" err="1" smtClean="0"/>
              <a:t>secara</a:t>
            </a:r>
            <a:r>
              <a:rPr lang="en-US" dirty="0" smtClean="0"/>
              <a:t> </a:t>
            </a:r>
            <a:r>
              <a:rPr lang="en-US" dirty="0" err="1" smtClean="0"/>
              <a:t>sistematis</a:t>
            </a:r>
            <a:r>
              <a:rPr lang="en-US" dirty="0" smtClean="0"/>
              <a:t>, </a:t>
            </a:r>
            <a:r>
              <a:rPr lang="en-US" dirty="0" err="1" smtClean="0"/>
              <a:t>relevan</a:t>
            </a:r>
            <a:r>
              <a:rPr lang="en-US" dirty="0" smtClean="0"/>
              <a:t>, </a:t>
            </a:r>
            <a:r>
              <a:rPr lang="en-US" dirty="0" err="1" smtClean="0"/>
              <a:t>jelas</a:t>
            </a:r>
            <a:r>
              <a:rPr lang="en-US" dirty="0" smtClean="0"/>
              <a:t>, </a:t>
            </a:r>
            <a:r>
              <a:rPr lang="en-US" dirty="0" err="1" smtClean="0"/>
              <a:t>efektif</a:t>
            </a:r>
            <a:r>
              <a:rPr lang="en-US" dirty="0" smtClean="0"/>
              <a:t>, </a:t>
            </a:r>
            <a:r>
              <a:rPr lang="en-US" dirty="0" err="1" smtClean="0"/>
              <a:t>dan</a:t>
            </a:r>
            <a:r>
              <a:rPr lang="en-US" dirty="0" smtClean="0"/>
              <a:t> </a:t>
            </a:r>
            <a:r>
              <a:rPr lang="en-US" dirty="0" err="1" smtClean="0"/>
              <a:t>benar</a:t>
            </a:r>
            <a:r>
              <a:rPr lang="en-US" dirty="0" smtClean="0"/>
              <a:t> yang </a:t>
            </a:r>
            <a:r>
              <a:rPr lang="en-US" dirty="0" err="1" smtClean="0"/>
              <a:t>dikembangkan</a:t>
            </a:r>
            <a:r>
              <a:rPr lang="en-US" dirty="0" smtClean="0"/>
              <a:t> </a:t>
            </a:r>
            <a:r>
              <a:rPr lang="en-US" dirty="0" err="1" smtClean="0"/>
              <a:t>dengan</a:t>
            </a:r>
            <a:r>
              <a:rPr lang="en-US" dirty="0" smtClean="0"/>
              <a:t> </a:t>
            </a:r>
            <a:r>
              <a:rPr lang="en-US" dirty="0" err="1" smtClean="0"/>
              <a:t>analisis</a:t>
            </a:r>
            <a:r>
              <a:rPr lang="en-US" dirty="0" smtClean="0"/>
              <a:t> yang </a:t>
            </a:r>
            <a:r>
              <a:rPr lang="en-US" dirty="0" err="1" smtClean="0"/>
              <a:t>logis</a:t>
            </a:r>
            <a:r>
              <a:rPr lang="en-US" dirty="0" smtClean="0"/>
              <a:t> </a:t>
            </a:r>
            <a:r>
              <a:rPr lang="en-US" dirty="0" err="1" smtClean="0"/>
              <a:t>dan</a:t>
            </a:r>
            <a:r>
              <a:rPr lang="en-US" dirty="0" smtClean="0"/>
              <a:t> </a:t>
            </a:r>
            <a:r>
              <a:rPr lang="en-US" dirty="0" err="1" smtClean="0"/>
              <a:t>objektif</a:t>
            </a:r>
            <a:r>
              <a:rPr lang="en-US" dirty="0" smtClean="0"/>
              <a:t>. </a:t>
            </a:r>
            <a:endParaRPr lang="id-ID" dirty="0"/>
          </a:p>
        </p:txBody>
      </p:sp>
      <p:sp>
        <p:nvSpPr>
          <p:cNvPr id="4" name="Rectangle 3"/>
          <p:cNvSpPr/>
          <p:nvPr/>
        </p:nvSpPr>
        <p:spPr>
          <a:xfrm>
            <a:off x="762000" y="3048000"/>
            <a:ext cx="6862763" cy="3693319"/>
          </a:xfrm>
          <a:prstGeom prst="rect">
            <a:avLst/>
          </a:prstGeom>
        </p:spPr>
        <p:txBody>
          <a:bodyPr wrap="square">
            <a:spAutoFit/>
          </a:bodyPr>
          <a:lstStyle/>
          <a:p>
            <a:r>
              <a:rPr lang="en-US" b="1" dirty="0" err="1" smtClean="0">
                <a:latin typeface="Arial" panose="020B0604020202020204" pitchFamily="34" charset="0"/>
                <a:cs typeface="Arial" panose="020B0604020202020204" pitchFamily="34" charset="0"/>
              </a:rPr>
              <a:t>Sistematika</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penulisan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makalah</a:t>
            </a:r>
            <a:r>
              <a:rPr lang="en-US" b="1" dirty="0" smtClean="0">
                <a:latin typeface="Arial" panose="020B0604020202020204" pitchFamily="34" charset="0"/>
                <a:cs typeface="Arial" panose="020B0604020202020204" pitchFamily="34" charset="0"/>
              </a:rPr>
              <a:t>:</a:t>
            </a:r>
          </a:p>
          <a:p>
            <a:r>
              <a:rPr lang="en-US" dirty="0" smtClean="0">
                <a:latin typeface="Arial" panose="020B0604020202020204" pitchFamily="34" charset="0"/>
                <a:cs typeface="Arial" panose="020B0604020202020204" pitchFamily="34" charset="0"/>
              </a:rPr>
              <a:t>BAGIAN AWAL</a:t>
            </a:r>
          </a:p>
          <a:p>
            <a:pPr marL="342900" indent="-342900">
              <a:buFontTx/>
              <a:buChar char="-"/>
            </a:pPr>
            <a:r>
              <a:rPr lang="en-US" dirty="0" err="1" smtClean="0">
                <a:latin typeface="Arial" panose="020B0604020202020204" pitchFamily="34" charset="0"/>
                <a:cs typeface="Arial" panose="020B0604020202020204" pitchFamily="34" charset="0"/>
              </a:rPr>
              <a:t>Halaman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sampul</a:t>
            </a:r>
            <a:endParaRPr lang="en-US" dirty="0" smtClean="0">
              <a:latin typeface="Arial" panose="020B0604020202020204" pitchFamily="34" charset="0"/>
              <a:cs typeface="Arial" panose="020B0604020202020204" pitchFamily="34" charset="0"/>
            </a:endParaRPr>
          </a:p>
          <a:p>
            <a:pPr marL="342900" indent="-342900">
              <a:buFontTx/>
              <a:buChar char="-"/>
            </a:pPr>
            <a:r>
              <a:rPr lang="en-US" dirty="0" smtClean="0">
                <a:latin typeface="Arial" panose="020B0604020202020204" pitchFamily="34" charset="0"/>
                <a:cs typeface="Arial" panose="020B0604020202020204" pitchFamily="34" charset="0"/>
              </a:rPr>
              <a:t>Kata </a:t>
            </a:r>
            <a:r>
              <a:rPr lang="en-US" dirty="0" err="1" smtClean="0">
                <a:latin typeface="Arial" panose="020B0604020202020204" pitchFamily="34" charset="0"/>
                <a:cs typeface="Arial" panose="020B0604020202020204" pitchFamily="34" charset="0"/>
              </a:rPr>
              <a:t>pengantar</a:t>
            </a:r>
            <a:endParaRPr lang="en-US" dirty="0" smtClean="0">
              <a:latin typeface="Arial" panose="020B0604020202020204" pitchFamily="34" charset="0"/>
              <a:cs typeface="Arial" panose="020B0604020202020204" pitchFamily="34" charset="0"/>
            </a:endParaRPr>
          </a:p>
          <a:p>
            <a:pPr marL="342900" indent="-342900">
              <a:buFontTx/>
              <a:buChar char="-"/>
            </a:pPr>
            <a:r>
              <a:rPr lang="en-US" dirty="0" err="1" smtClean="0">
                <a:latin typeface="Arial" panose="020B0604020202020204" pitchFamily="34" charset="0"/>
                <a:cs typeface="Arial" panose="020B0604020202020204" pitchFamily="34" charset="0"/>
              </a:rPr>
              <a:t>Daftar</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isi</a:t>
            </a:r>
            <a:endParaRPr lang="en-US" dirty="0" smtClean="0">
              <a:latin typeface="Arial" panose="020B0604020202020204" pitchFamily="34" charset="0"/>
              <a:cs typeface="Arial" panose="020B0604020202020204" pitchFamily="34" charset="0"/>
            </a:endParaRPr>
          </a:p>
          <a:p>
            <a:pPr marL="342900" indent="-342900">
              <a:buFontTx/>
              <a:buChar char="-"/>
            </a:pPr>
            <a:r>
              <a:rPr lang="en-US" dirty="0" err="1" smtClean="0">
                <a:latin typeface="Arial" panose="020B0604020202020204" pitchFamily="34" charset="0"/>
                <a:cs typeface="Arial" panose="020B0604020202020204" pitchFamily="34" charset="0"/>
              </a:rPr>
              <a:t>Daftar</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tabel</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gambar</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BAGIAN TENGAH</a:t>
            </a:r>
          </a:p>
          <a:p>
            <a:pPr marL="342900" indent="-342900">
              <a:buFontTx/>
              <a:buChar char="-"/>
            </a:pPr>
            <a:r>
              <a:rPr lang="en-US" dirty="0" err="1" smtClean="0">
                <a:latin typeface="Arial" panose="020B0604020202020204" pitchFamily="34" charset="0"/>
                <a:cs typeface="Arial" panose="020B0604020202020204" pitchFamily="34" charset="0"/>
              </a:rPr>
              <a:t>Pendahuluan</a:t>
            </a:r>
            <a:endParaRPr lang="en-US" dirty="0" smtClean="0">
              <a:latin typeface="Arial" panose="020B0604020202020204" pitchFamily="34" charset="0"/>
              <a:cs typeface="Arial" panose="020B0604020202020204" pitchFamily="34" charset="0"/>
            </a:endParaRPr>
          </a:p>
          <a:p>
            <a:pPr marL="342900" indent="-342900">
              <a:buFontTx/>
              <a:buChar char="-"/>
            </a:pPr>
            <a:r>
              <a:rPr lang="en-US" dirty="0" err="1" smtClean="0">
                <a:latin typeface="Arial" panose="020B0604020202020204" pitchFamily="34" charset="0"/>
                <a:cs typeface="Arial" panose="020B0604020202020204" pitchFamily="34" charset="0"/>
              </a:rPr>
              <a:t>Uraian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masalah</a:t>
            </a:r>
            <a:r>
              <a:rPr lang="en-US" dirty="0" smtClean="0">
                <a:latin typeface="Arial" panose="020B0604020202020204" pitchFamily="34" charset="0"/>
                <a:cs typeface="Arial" panose="020B0604020202020204" pitchFamily="34" charset="0"/>
              </a:rPr>
              <a:t> yang </a:t>
            </a:r>
            <a:r>
              <a:rPr lang="en-US" dirty="0" err="1" smtClean="0">
                <a:latin typeface="Arial" panose="020B0604020202020204" pitchFamily="34" charset="0"/>
                <a:cs typeface="Arial" panose="020B0604020202020204" pitchFamily="34" charset="0"/>
              </a:rPr>
              <a:t>dibagi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menjadi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subbab</a:t>
            </a:r>
            <a:endParaRPr lang="en-US" dirty="0" smtClean="0">
              <a:latin typeface="Arial" panose="020B0604020202020204" pitchFamily="34" charset="0"/>
              <a:cs typeface="Arial" panose="020B0604020202020204" pitchFamily="34" charset="0"/>
            </a:endParaRPr>
          </a:p>
          <a:p>
            <a:pPr marL="342900" indent="-342900">
              <a:buFontTx/>
              <a:buChar char="-"/>
            </a:pPr>
            <a:r>
              <a:rPr lang="en-US" dirty="0" err="1" smtClean="0">
                <a:latin typeface="Arial" panose="020B0604020202020204" pitchFamily="34" charset="0"/>
                <a:cs typeface="Arial" panose="020B0604020202020204" pitchFamily="34" charset="0"/>
              </a:rPr>
              <a:t>Kesimpulan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dan</a:t>
            </a:r>
            <a:r>
              <a:rPr lang="en-US" dirty="0" smtClean="0">
                <a:latin typeface="Arial" panose="020B0604020202020204" pitchFamily="34" charset="0"/>
                <a:cs typeface="Arial" panose="020B0604020202020204" pitchFamily="34" charset="0"/>
              </a:rPr>
              <a:t> saran</a:t>
            </a:r>
          </a:p>
          <a:p>
            <a:r>
              <a:rPr lang="en-US" dirty="0" smtClean="0">
                <a:latin typeface="Arial" panose="020B0604020202020204" pitchFamily="34" charset="0"/>
                <a:cs typeface="Arial" panose="020B0604020202020204" pitchFamily="34" charset="0"/>
              </a:rPr>
              <a:t>BAGIAN AKHIR</a:t>
            </a:r>
          </a:p>
          <a:p>
            <a:pPr marL="342900" indent="-342900">
              <a:buFontTx/>
              <a:buChar char="-"/>
            </a:pPr>
            <a:r>
              <a:rPr lang="en-US" dirty="0" err="1" smtClean="0">
                <a:latin typeface="Arial" panose="020B0604020202020204" pitchFamily="34" charset="0"/>
                <a:cs typeface="Arial" panose="020B0604020202020204" pitchFamily="34" charset="0"/>
              </a:rPr>
              <a:t>Daftar</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pustaka</a:t>
            </a:r>
            <a:endParaRPr lang="en-US" dirty="0" smtClean="0">
              <a:latin typeface="Arial" panose="020B0604020202020204" pitchFamily="34" charset="0"/>
              <a:cs typeface="Arial" panose="020B0604020202020204" pitchFamily="34" charset="0"/>
            </a:endParaRPr>
          </a:p>
          <a:p>
            <a:pPr marL="342900" indent="-342900">
              <a:buFontTx/>
              <a:buChar char="-"/>
            </a:pPr>
            <a:r>
              <a:rPr lang="en-US" dirty="0" err="1" smtClean="0">
                <a:latin typeface="Arial" panose="020B0604020202020204" pitchFamily="34" charset="0"/>
                <a:cs typeface="Arial" panose="020B0604020202020204" pitchFamily="34" charset="0"/>
              </a:rPr>
              <a:t>lampiran</a:t>
            </a:r>
            <a:endParaRPr lang="id-ID"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76200" y="0"/>
            <a:ext cx="2133600" cy="1397358"/>
          </a:xfrm>
          <a:prstGeom prst="rect">
            <a:avLst/>
          </a:prstGeom>
        </p:spPr>
      </p:pic>
    </p:spTree>
    <p:extLst>
      <p:ext uri="{BB962C8B-B14F-4D97-AF65-F5344CB8AC3E}">
        <p14:creationId xmlns:p14="http://schemas.microsoft.com/office/powerpoint/2010/main" val="10015759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200" y="0"/>
            <a:ext cx="2133600" cy="1397358"/>
          </a:xfrm>
          <a:prstGeom prst="rect">
            <a:avLst/>
          </a:prstGeom>
        </p:spPr>
      </p:pic>
      <p:sp>
        <p:nvSpPr>
          <p:cNvPr id="3" name="Rectangle 2"/>
          <p:cNvSpPr/>
          <p:nvPr/>
        </p:nvSpPr>
        <p:spPr>
          <a:xfrm>
            <a:off x="4800600" y="674866"/>
            <a:ext cx="4251420" cy="523220"/>
          </a:xfrm>
          <a:prstGeom prst="rect">
            <a:avLst/>
          </a:prstGeom>
        </p:spPr>
        <p:txBody>
          <a:bodyPr wrap="none">
            <a:spAutoFit/>
          </a:bodyPr>
          <a:lstStyle/>
          <a:p>
            <a:r>
              <a:rPr lang="id-ID" sz="2800" b="1" dirty="0"/>
              <a:t>Session Learning Outcomes</a:t>
            </a:r>
            <a:endParaRPr lang="en-US" sz="2800" b="1" dirty="0"/>
          </a:p>
        </p:txBody>
      </p:sp>
      <p:sp>
        <p:nvSpPr>
          <p:cNvPr id="4" name="Rectangle 3"/>
          <p:cNvSpPr/>
          <p:nvPr/>
        </p:nvSpPr>
        <p:spPr>
          <a:xfrm>
            <a:off x="762000" y="1905000"/>
            <a:ext cx="8001000" cy="2169825"/>
          </a:xfrm>
          <a:prstGeom prst="rect">
            <a:avLst/>
          </a:prstGeom>
        </p:spPr>
        <p:txBody>
          <a:bodyPr wrap="square">
            <a:spAutoFit/>
          </a:bodyPr>
          <a:lstStyle/>
          <a:p>
            <a:pPr>
              <a:lnSpc>
                <a:spcPct val="150000"/>
              </a:lnSpc>
            </a:pPr>
            <a:r>
              <a:rPr lang="id-ID" dirty="0">
                <a:latin typeface="Arial" panose="020B0604020202020204" pitchFamily="34" charset="0"/>
                <a:cs typeface="Arial" panose="020B0604020202020204" pitchFamily="34" charset="0"/>
              </a:rPr>
              <a:t>Upon completion of this session, students are expected to be able </a:t>
            </a:r>
            <a:r>
              <a:rPr lang="id-ID" dirty="0" smtClean="0">
                <a:latin typeface="Arial" panose="020B0604020202020204" pitchFamily="34" charset="0"/>
                <a:cs typeface="Arial" panose="020B0604020202020204" pitchFamily="34" charset="0"/>
              </a:rPr>
              <a:t>to</a:t>
            </a:r>
            <a:r>
              <a:rPr lang="en-US" dirty="0" smtClean="0">
                <a:latin typeface="Arial" panose="020B0604020202020204" pitchFamily="34" charset="0"/>
                <a:cs typeface="Arial" panose="020B0604020202020204" pitchFamily="34" charset="0"/>
              </a:rPr>
              <a:t>:</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smtClean="0">
                <a:latin typeface="Arial" panose="020B0604020202020204" pitchFamily="34" charset="0"/>
                <a:cs typeface="Arial" panose="020B0604020202020204" pitchFamily="34" charset="0"/>
              </a:rPr>
              <a:t>LO </a:t>
            </a:r>
            <a:r>
              <a:rPr lang="en-US" dirty="0">
                <a:latin typeface="Arial" panose="020B0604020202020204" pitchFamily="34" charset="0"/>
                <a:cs typeface="Arial" panose="020B0604020202020204" pitchFamily="34" charset="0"/>
              </a:rPr>
              <a:t>3 : Create Scientific Writing</a:t>
            </a:r>
          </a:p>
          <a:p>
            <a:pPr>
              <a:lnSpc>
                <a:spcPct val="150000"/>
              </a:lnSpc>
            </a:pPr>
            <a:r>
              <a:rPr lang="en-US" dirty="0">
                <a:latin typeface="Arial" panose="020B0604020202020204" pitchFamily="34" charset="0"/>
                <a:cs typeface="Arial" panose="020B0604020202020204" pitchFamily="34" charset="0"/>
              </a:rPr>
              <a:t>LO 4 : Produce an academic presentation based on the topic</a:t>
            </a:r>
          </a:p>
          <a:p>
            <a:pPr>
              <a:lnSpc>
                <a:spcPct val="150000"/>
              </a:lnSpc>
            </a:pPr>
            <a:endParaRPr lang="id-ID"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86349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6019800" y="609600"/>
            <a:ext cx="2519792" cy="707886"/>
          </a:xfrm>
          <a:prstGeom prst="rect">
            <a:avLst/>
          </a:prstGeom>
          <a:noFill/>
        </p:spPr>
        <p:txBody>
          <a:bodyPr wrap="none" rtlCol="0">
            <a:spAutoFit/>
          </a:bodyPr>
          <a:lstStyle/>
          <a:p>
            <a:r>
              <a:rPr lang="en-US" sz="4000" b="1" i="1" dirty="0" smtClean="0"/>
              <a:t>References</a:t>
            </a:r>
          </a:p>
        </p:txBody>
      </p:sp>
      <p:sp>
        <p:nvSpPr>
          <p:cNvPr id="9" name="Title 1"/>
          <p:cNvSpPr>
            <a:spLocks noGrp="1"/>
          </p:cNvSpPr>
          <p:nvPr>
            <p:ph type="title"/>
          </p:nvPr>
        </p:nvSpPr>
        <p:spPr>
          <a:xfrm>
            <a:off x="1047749" y="1499359"/>
            <a:ext cx="6837114" cy="722176"/>
          </a:xfrm>
        </p:spPr>
        <p:txBody>
          <a:bodyPr>
            <a:noAutofit/>
          </a:bodyPr>
          <a:lstStyle/>
          <a:p>
            <a:pPr lvl="0" eaLnBrk="0" fontAlgn="base" hangingPunct="0">
              <a:spcAft>
                <a:spcPct val="0"/>
              </a:spcAft>
            </a:pPr>
            <a:r>
              <a:rPr lang="en-US" sz="1600" i="1" dirty="0" smtClean="0"/>
              <a:t>Main Material :</a:t>
            </a:r>
            <a:br>
              <a:rPr lang="en-US" sz="1600" i="1" dirty="0" smtClean="0"/>
            </a:br>
            <a:r>
              <a:rPr lang="en-US" sz="1600" b="0" dirty="0">
                <a:solidFill>
                  <a:schemeClr val="tx1"/>
                </a:solidFill>
                <a:latin typeface="Arial" panose="020B0604020202020204" pitchFamily="34" charset="0"/>
              </a:rPr>
              <a:t>LEC </a:t>
            </a:r>
            <a:r>
              <a:rPr lang="en-US" sz="1600" b="0" dirty="0" smtClean="0">
                <a:solidFill>
                  <a:schemeClr val="tx1"/>
                </a:solidFill>
                <a:latin typeface="Arial" panose="020B0604020202020204" pitchFamily="34" charset="0"/>
              </a:rPr>
              <a:t>– </a:t>
            </a:r>
            <a:r>
              <a:rPr lang="en-US" sz="1600" b="0" dirty="0" err="1" smtClean="0">
                <a:solidFill>
                  <a:schemeClr val="tx1"/>
                </a:solidFill>
                <a:latin typeface="Arial" panose="020B0604020202020204" pitchFamily="34" charset="0"/>
              </a:rPr>
              <a:t>Plagiarisme</a:t>
            </a:r>
            <a:r>
              <a:rPr lang="en-US" sz="1600" b="0" dirty="0" smtClean="0">
                <a:solidFill>
                  <a:schemeClr val="tx1"/>
                </a:solidFill>
                <a:latin typeface="Arial" panose="020B0604020202020204" pitchFamily="34" charset="0"/>
              </a:rPr>
              <a:t> </a:t>
            </a:r>
            <a:r>
              <a:rPr lang="en-US" sz="1600" b="0" dirty="0" err="1" smtClean="0">
                <a:solidFill>
                  <a:schemeClr val="tx1"/>
                </a:solidFill>
                <a:latin typeface="Arial" panose="020B0604020202020204" pitchFamily="34" charset="0"/>
              </a:rPr>
              <a:t>dan</a:t>
            </a:r>
            <a:r>
              <a:rPr lang="en-US" sz="1600" b="0" dirty="0" smtClean="0">
                <a:solidFill>
                  <a:schemeClr val="tx1"/>
                </a:solidFill>
                <a:latin typeface="Arial" panose="020B0604020202020204" pitchFamily="34" charset="0"/>
              </a:rPr>
              <a:t> </a:t>
            </a:r>
            <a:r>
              <a:rPr lang="en-US" sz="1600" b="0" dirty="0" err="1" smtClean="0">
                <a:solidFill>
                  <a:schemeClr val="tx1"/>
                </a:solidFill>
                <a:latin typeface="Arial" panose="020B0604020202020204" pitchFamily="34" charset="0"/>
              </a:rPr>
              <a:t>Topik</a:t>
            </a:r>
            <a:r>
              <a:rPr lang="en-US" sz="1600" b="0" dirty="0" smtClean="0">
                <a:solidFill>
                  <a:schemeClr val="tx1"/>
                </a:solidFill>
                <a:latin typeface="Arial" panose="020B0604020202020204" pitchFamily="34" charset="0"/>
              </a:rPr>
              <a:t> </a:t>
            </a:r>
            <a:r>
              <a:rPr lang="en-US" sz="1600" b="0" dirty="0" err="1" smtClean="0">
                <a:solidFill>
                  <a:schemeClr val="tx1"/>
                </a:solidFill>
                <a:latin typeface="Arial" panose="020B0604020202020204" pitchFamily="34" charset="0"/>
              </a:rPr>
              <a:t>Karangan</a:t>
            </a:r>
            <a:r>
              <a:rPr lang="en-US" sz="1600" b="0" dirty="0" smtClean="0">
                <a:solidFill>
                  <a:schemeClr val="tx1"/>
                </a:solidFill>
                <a:latin typeface="Arial" panose="020B0604020202020204" pitchFamily="34" charset="0"/>
              </a:rPr>
              <a:t> </a:t>
            </a:r>
            <a:r>
              <a:rPr lang="en-US" sz="1600" b="0" dirty="0" err="1" smtClean="0">
                <a:solidFill>
                  <a:schemeClr val="tx1"/>
                </a:solidFill>
                <a:latin typeface="Arial" panose="020B0604020202020204" pitchFamily="34" charset="0"/>
              </a:rPr>
              <a:t>Ilmiah</a:t>
            </a:r>
            <a:r>
              <a:rPr lang="en-US" sz="1600" b="0" dirty="0">
                <a:solidFill>
                  <a:schemeClr val="tx1"/>
                </a:solidFill>
                <a:latin typeface="Arial" panose="020B0604020202020204" pitchFamily="34" charset="0"/>
              </a:rPr>
              <a:t/>
            </a:r>
            <a:br>
              <a:rPr lang="en-US" sz="1600" b="0" dirty="0">
                <a:solidFill>
                  <a:schemeClr val="tx1"/>
                </a:solidFill>
                <a:latin typeface="Arial" panose="020B0604020202020204" pitchFamily="34" charset="0"/>
              </a:rPr>
            </a:br>
            <a:endParaRPr lang="id-ID" sz="1600" dirty="0"/>
          </a:p>
        </p:txBody>
      </p:sp>
      <p:sp>
        <p:nvSpPr>
          <p:cNvPr id="11" name="Title 1"/>
          <p:cNvSpPr txBox="1">
            <a:spLocks/>
          </p:cNvSpPr>
          <p:nvPr/>
        </p:nvSpPr>
        <p:spPr>
          <a:xfrm>
            <a:off x="1047749" y="2554424"/>
            <a:ext cx="7820025" cy="722176"/>
          </a:xfrm>
          <a:prstGeom prst="rect">
            <a:avLst/>
          </a:prstGeom>
        </p:spPr>
        <p:txBody>
          <a:bodyPr vert="horz" lIns="91440" tIns="45720" rIns="91440" bIns="45720" rtlCol="0" anchor="ctr">
            <a:noAutofit/>
          </a:bodyPr>
          <a:lstStyle>
            <a:lvl1pPr algn="l" defTabSz="914400" rtl="0" eaLnBrk="1" latinLnBrk="0" hangingPunct="1">
              <a:spcBef>
                <a:spcPct val="0"/>
              </a:spcBef>
              <a:buNone/>
              <a:defRPr sz="3000" b="1" kern="1200">
                <a:solidFill>
                  <a:srgbClr val="0079B8"/>
                </a:solidFill>
                <a:latin typeface="Open Sans"/>
                <a:ea typeface="+mj-ea"/>
                <a:cs typeface="+mj-cs"/>
              </a:defRPr>
            </a:lvl1pPr>
          </a:lstStyle>
          <a:p>
            <a:pPr eaLnBrk="0" fontAlgn="base" hangingPunct="0">
              <a:spcAft>
                <a:spcPct val="0"/>
              </a:spcAft>
            </a:pPr>
            <a:r>
              <a:rPr lang="en-US" sz="1600" i="1" dirty="0" smtClean="0"/>
              <a:t>Textbook: </a:t>
            </a:r>
            <a:r>
              <a:rPr lang="en-US" sz="1600" dirty="0" smtClean="0"/>
              <a:t/>
            </a:r>
            <a:br>
              <a:rPr lang="en-US" sz="1600" dirty="0" smtClean="0"/>
            </a:br>
            <a:r>
              <a:rPr lang="id-ID" sz="1600" b="0" dirty="0">
                <a:solidFill>
                  <a:schemeClr val="tx1"/>
                </a:solidFill>
              </a:rPr>
              <a:t>Utorodewo, Felicia, dkk. (2007). </a:t>
            </a:r>
            <a:r>
              <a:rPr lang="id-ID" sz="1600" b="0" i="1" dirty="0">
                <a:solidFill>
                  <a:schemeClr val="tx1"/>
                </a:solidFill>
              </a:rPr>
              <a:t>Bahasa Indonesia: Sebuah Pengantar Penulisan Ilmiah</a:t>
            </a:r>
            <a:r>
              <a:rPr lang="id-ID" sz="1600" b="0" dirty="0">
                <a:solidFill>
                  <a:schemeClr val="tx1"/>
                </a:solidFill>
              </a:rPr>
              <a:t>. Jakarta: Lembaga Penerbit FEUI</a:t>
            </a:r>
            <a:r>
              <a:rPr lang="id-ID" sz="1600" b="0" dirty="0" smtClean="0">
                <a:solidFill>
                  <a:schemeClr val="tx1"/>
                </a:solidFill>
              </a:rPr>
              <a:t>.</a:t>
            </a:r>
            <a:endParaRPr lang="en-US" sz="1600" b="0" dirty="0">
              <a:solidFill>
                <a:schemeClr val="tx1"/>
              </a:solidFill>
            </a:endParaRPr>
          </a:p>
        </p:txBody>
      </p:sp>
      <p:sp>
        <p:nvSpPr>
          <p:cNvPr id="12" name="Title 1"/>
          <p:cNvSpPr txBox="1">
            <a:spLocks/>
          </p:cNvSpPr>
          <p:nvPr/>
        </p:nvSpPr>
        <p:spPr>
          <a:xfrm>
            <a:off x="1047749" y="3911126"/>
            <a:ext cx="8101014" cy="2367372"/>
          </a:xfrm>
          <a:prstGeom prst="rect">
            <a:avLst/>
          </a:prstGeom>
        </p:spPr>
        <p:txBody>
          <a:bodyPr vert="horz" lIns="91440" tIns="45720" rIns="91440" bIns="45720" rtlCol="0" anchor="ctr">
            <a:noAutofit/>
          </a:bodyPr>
          <a:lstStyle>
            <a:lvl1pPr algn="l" defTabSz="914400" rtl="0" eaLnBrk="1" latinLnBrk="0" hangingPunct="1">
              <a:spcBef>
                <a:spcPct val="0"/>
              </a:spcBef>
              <a:buNone/>
              <a:defRPr sz="3000" b="1" kern="1200">
                <a:solidFill>
                  <a:srgbClr val="0079B8"/>
                </a:solidFill>
                <a:latin typeface="Open Sans"/>
                <a:ea typeface="+mj-ea"/>
                <a:cs typeface="+mj-cs"/>
              </a:defRPr>
            </a:lvl1pPr>
          </a:lstStyle>
          <a:p>
            <a:pPr eaLnBrk="0" fontAlgn="base" hangingPunct="0">
              <a:spcAft>
                <a:spcPct val="0"/>
              </a:spcAft>
            </a:pPr>
            <a:r>
              <a:rPr lang="en-US" sz="1600" i="1" dirty="0" smtClean="0"/>
              <a:t>Supporting Material</a:t>
            </a:r>
            <a:r>
              <a:rPr lang="en-US" sz="1600" i="1" dirty="0"/>
              <a:t>:</a:t>
            </a:r>
            <a:endParaRPr lang="en-US" sz="1600" dirty="0"/>
          </a:p>
          <a:p>
            <a:pPr marL="285750" indent="-285750" eaLnBrk="0" fontAlgn="base" hangingPunct="0">
              <a:spcAft>
                <a:spcPct val="0"/>
              </a:spcAft>
              <a:buFont typeface="Wingdings" panose="05000000000000000000" pitchFamily="2" charset="2"/>
              <a:buChar char="§"/>
            </a:pPr>
            <a:r>
              <a:rPr lang="en-US" sz="1600" b="0" dirty="0" err="1" smtClean="0">
                <a:solidFill>
                  <a:schemeClr val="tx1"/>
                </a:solidFill>
              </a:rPr>
              <a:t>Teknik</a:t>
            </a:r>
            <a:r>
              <a:rPr lang="en-US" sz="1600" b="0" dirty="0" smtClean="0">
                <a:solidFill>
                  <a:schemeClr val="tx1"/>
                </a:solidFill>
              </a:rPr>
              <a:t> </a:t>
            </a:r>
            <a:r>
              <a:rPr lang="en-US" sz="1600" b="0" dirty="0" err="1" smtClean="0">
                <a:solidFill>
                  <a:schemeClr val="tx1"/>
                </a:solidFill>
              </a:rPr>
              <a:t>Notasi</a:t>
            </a:r>
            <a:r>
              <a:rPr lang="en-US" sz="1600" b="0" dirty="0" smtClean="0">
                <a:solidFill>
                  <a:schemeClr val="tx1"/>
                </a:solidFill>
              </a:rPr>
              <a:t> </a:t>
            </a:r>
            <a:r>
              <a:rPr lang="en-US" sz="1600" b="0" dirty="0" err="1" smtClean="0">
                <a:solidFill>
                  <a:schemeClr val="tx1"/>
                </a:solidFill>
              </a:rPr>
              <a:t>Ilmiah</a:t>
            </a:r>
            <a:endParaRPr lang="en-US" sz="1600" b="0" dirty="0" smtClean="0">
              <a:solidFill>
                <a:schemeClr val="tx1"/>
              </a:solidFill>
            </a:endParaRPr>
          </a:p>
          <a:p>
            <a:pPr marL="285750" indent="-285750">
              <a:buFont typeface="Wingdings" panose="05000000000000000000" pitchFamily="2" charset="2"/>
              <a:buChar char="§"/>
            </a:pPr>
            <a:r>
              <a:rPr lang="en-US" sz="1600" b="0" dirty="0">
                <a:solidFill>
                  <a:schemeClr val="tx1"/>
                </a:solidFill>
              </a:rPr>
              <a:t>Prof. Dr. </a:t>
            </a:r>
            <a:r>
              <a:rPr lang="en-US" sz="1600" b="0" dirty="0" err="1">
                <a:solidFill>
                  <a:schemeClr val="tx1"/>
                </a:solidFill>
              </a:rPr>
              <a:t>Achmad</a:t>
            </a:r>
            <a:r>
              <a:rPr lang="en-US" sz="1600" b="0" dirty="0">
                <a:solidFill>
                  <a:schemeClr val="tx1"/>
                </a:solidFill>
              </a:rPr>
              <a:t> HP </a:t>
            </a:r>
            <a:r>
              <a:rPr lang="en-US" sz="1600" b="0" dirty="0" err="1">
                <a:solidFill>
                  <a:schemeClr val="tx1"/>
                </a:solidFill>
              </a:rPr>
              <a:t>dan</a:t>
            </a:r>
            <a:r>
              <a:rPr lang="en-US" sz="1600" b="0" dirty="0">
                <a:solidFill>
                  <a:schemeClr val="tx1"/>
                </a:solidFill>
              </a:rPr>
              <a:t> Dr. Alex, </a:t>
            </a:r>
            <a:r>
              <a:rPr lang="en-US" sz="1600" b="0" dirty="0" err="1">
                <a:solidFill>
                  <a:schemeClr val="tx1"/>
                </a:solidFill>
              </a:rPr>
              <a:t>M.Pd</a:t>
            </a:r>
            <a:r>
              <a:rPr lang="en-US" sz="1600" b="0" dirty="0">
                <a:solidFill>
                  <a:schemeClr val="tx1"/>
                </a:solidFill>
              </a:rPr>
              <a:t>.. (2016). </a:t>
            </a:r>
            <a:r>
              <a:rPr lang="en-US" sz="1600" b="0" dirty="0" err="1">
                <a:solidFill>
                  <a:schemeClr val="tx1"/>
                </a:solidFill>
              </a:rPr>
              <a:t>Bahasa</a:t>
            </a:r>
            <a:r>
              <a:rPr lang="en-US" sz="1600" b="0" dirty="0">
                <a:solidFill>
                  <a:schemeClr val="tx1"/>
                </a:solidFill>
              </a:rPr>
              <a:t> Indonesia </a:t>
            </a:r>
            <a:r>
              <a:rPr lang="en-US" sz="1600" b="0" dirty="0" err="1">
                <a:solidFill>
                  <a:schemeClr val="tx1"/>
                </a:solidFill>
              </a:rPr>
              <a:t>untuk</a:t>
            </a:r>
            <a:r>
              <a:rPr lang="en-US" sz="1600" b="0" dirty="0">
                <a:solidFill>
                  <a:schemeClr val="tx1"/>
                </a:solidFill>
              </a:rPr>
              <a:t> </a:t>
            </a:r>
            <a:r>
              <a:rPr lang="en-US" sz="1600" b="0" dirty="0" err="1">
                <a:solidFill>
                  <a:schemeClr val="tx1"/>
                </a:solidFill>
              </a:rPr>
              <a:t>Perguruan</a:t>
            </a:r>
            <a:r>
              <a:rPr lang="en-US" sz="1600" b="0" dirty="0">
                <a:solidFill>
                  <a:schemeClr val="tx1"/>
                </a:solidFill>
              </a:rPr>
              <a:t> </a:t>
            </a:r>
            <a:r>
              <a:rPr lang="en-US" sz="1600" b="0" dirty="0" err="1">
                <a:solidFill>
                  <a:schemeClr val="tx1"/>
                </a:solidFill>
              </a:rPr>
              <a:t>Tinggi</a:t>
            </a:r>
            <a:r>
              <a:rPr lang="en-US" sz="1600" b="0" dirty="0">
                <a:solidFill>
                  <a:schemeClr val="tx1"/>
                </a:solidFill>
              </a:rPr>
              <a:t>. </a:t>
            </a:r>
            <a:r>
              <a:rPr lang="en-US" sz="1600" b="0" dirty="0" err="1">
                <a:solidFill>
                  <a:schemeClr val="tx1"/>
                </a:solidFill>
              </a:rPr>
              <a:t>Erlangga</a:t>
            </a:r>
            <a:r>
              <a:rPr lang="en-US" sz="1600" b="0" dirty="0">
                <a:solidFill>
                  <a:schemeClr val="tx1"/>
                </a:solidFill>
              </a:rPr>
              <a:t>. Jakarta. ISBN: 9786022986683.</a:t>
            </a:r>
            <a:endParaRPr lang="id-ID" sz="1600" b="0" dirty="0">
              <a:solidFill>
                <a:schemeClr val="tx1"/>
              </a:solidFill>
            </a:endParaRPr>
          </a:p>
          <a:p>
            <a:pPr marL="285750" indent="-285750">
              <a:buFont typeface="Wingdings" panose="05000000000000000000" pitchFamily="2" charset="2"/>
              <a:buChar char="§"/>
            </a:pPr>
            <a:r>
              <a:rPr lang="id-ID" sz="1600" b="0" dirty="0" smtClean="0">
                <a:solidFill>
                  <a:schemeClr val="tx1"/>
                </a:solidFill>
                <a:latin typeface="NewsGoth Cn BT" pitchFamily="34" charset="0"/>
              </a:rPr>
              <a:t>Arifin</a:t>
            </a:r>
            <a:r>
              <a:rPr lang="id-ID" sz="1600" b="0" dirty="0">
                <a:solidFill>
                  <a:schemeClr val="tx1"/>
                </a:solidFill>
                <a:latin typeface="NewsGoth Cn BT" pitchFamily="34" charset="0"/>
              </a:rPr>
              <a:t>, E. Zaenal. (1998). </a:t>
            </a:r>
            <a:r>
              <a:rPr lang="id-ID" sz="1600" b="0" i="1" dirty="0">
                <a:solidFill>
                  <a:schemeClr val="tx1"/>
                </a:solidFill>
                <a:latin typeface="NewsGoth Cn BT" pitchFamily="34" charset="0"/>
              </a:rPr>
              <a:t>Dasar-dasar Penulisan Karangan Ilmiah. </a:t>
            </a:r>
            <a:r>
              <a:rPr lang="id-ID" sz="1600" b="0" dirty="0">
                <a:solidFill>
                  <a:schemeClr val="tx1"/>
                </a:solidFill>
                <a:latin typeface="NewsGoth Cn BT" pitchFamily="34" charset="0"/>
              </a:rPr>
              <a:t>Jakarta: Gramedia</a:t>
            </a:r>
          </a:p>
          <a:p>
            <a:pPr marL="285750" indent="-285750">
              <a:buFont typeface="Wingdings" panose="05000000000000000000" pitchFamily="2" charset="2"/>
              <a:buChar char="§"/>
            </a:pPr>
            <a:r>
              <a:rPr lang="en-US" sz="1600" b="0" dirty="0" err="1">
                <a:solidFill>
                  <a:schemeClr val="tx1"/>
                </a:solidFill>
                <a:latin typeface="NewsGoth Cn BT" pitchFamily="34" charset="0"/>
              </a:rPr>
              <a:t>Novanta</a:t>
            </a:r>
            <a:r>
              <a:rPr lang="en-US" sz="1600" b="0" dirty="0">
                <a:solidFill>
                  <a:schemeClr val="tx1"/>
                </a:solidFill>
                <a:latin typeface="NewsGoth Cn BT" pitchFamily="34" charset="0"/>
              </a:rPr>
              <a:t>, </a:t>
            </a:r>
            <a:r>
              <a:rPr lang="en-US" sz="1600" b="0" dirty="0" err="1">
                <a:solidFill>
                  <a:schemeClr val="tx1"/>
                </a:solidFill>
                <a:latin typeface="NewsGoth Cn BT" pitchFamily="34" charset="0"/>
              </a:rPr>
              <a:t>Audy</a:t>
            </a:r>
            <a:r>
              <a:rPr lang="en-US" sz="1600" b="0" dirty="0">
                <a:solidFill>
                  <a:schemeClr val="tx1"/>
                </a:solidFill>
                <a:latin typeface="NewsGoth Cn BT" pitchFamily="34" charset="0"/>
              </a:rPr>
              <a:t>. (2009). </a:t>
            </a:r>
            <a:r>
              <a:rPr lang="en-US" sz="1600" b="0" i="1" dirty="0" err="1">
                <a:solidFill>
                  <a:schemeClr val="tx1"/>
                </a:solidFill>
                <a:latin typeface="NewsGoth Cn BT" pitchFamily="34" charset="0"/>
              </a:rPr>
              <a:t>Pendeteksian</a:t>
            </a:r>
            <a:r>
              <a:rPr lang="en-US" sz="1600" b="0" i="1" dirty="0">
                <a:solidFill>
                  <a:schemeClr val="tx1"/>
                </a:solidFill>
                <a:latin typeface="NewsGoth Cn BT" pitchFamily="34" charset="0"/>
              </a:rPr>
              <a:t> </a:t>
            </a:r>
            <a:r>
              <a:rPr lang="en-US" sz="1600" b="0" i="1" dirty="0" err="1">
                <a:solidFill>
                  <a:schemeClr val="tx1"/>
                </a:solidFill>
                <a:latin typeface="NewsGoth Cn BT" pitchFamily="34" charset="0"/>
              </a:rPr>
              <a:t>Plagiarisme</a:t>
            </a:r>
            <a:r>
              <a:rPr lang="en-US" sz="1600" b="0" i="1" dirty="0">
                <a:solidFill>
                  <a:schemeClr val="tx1"/>
                </a:solidFill>
                <a:latin typeface="NewsGoth Cn BT" pitchFamily="34" charset="0"/>
              </a:rPr>
              <a:t> </a:t>
            </a:r>
            <a:r>
              <a:rPr lang="en-US" sz="1600" b="0" i="1" dirty="0" err="1">
                <a:solidFill>
                  <a:schemeClr val="tx1"/>
                </a:solidFill>
                <a:latin typeface="NewsGoth Cn BT" pitchFamily="34" charset="0"/>
              </a:rPr>
              <a:t>Dokumen</a:t>
            </a:r>
            <a:r>
              <a:rPr lang="en-US" sz="1600" b="0" i="1" dirty="0">
                <a:solidFill>
                  <a:schemeClr val="tx1"/>
                </a:solidFill>
                <a:latin typeface="NewsGoth Cn BT" pitchFamily="34" charset="0"/>
              </a:rPr>
              <a:t> </a:t>
            </a:r>
            <a:r>
              <a:rPr lang="en-US" sz="1600" b="0" i="1" dirty="0" err="1">
                <a:solidFill>
                  <a:schemeClr val="tx1"/>
                </a:solidFill>
                <a:latin typeface="NewsGoth Cn BT" pitchFamily="34" charset="0"/>
              </a:rPr>
              <a:t>Teks</a:t>
            </a:r>
            <a:r>
              <a:rPr lang="en-US" sz="1600" b="0" i="1" dirty="0">
                <a:solidFill>
                  <a:schemeClr val="tx1"/>
                </a:solidFill>
                <a:latin typeface="NewsGoth Cn BT" pitchFamily="34" charset="0"/>
              </a:rPr>
              <a:t> </a:t>
            </a:r>
            <a:r>
              <a:rPr lang="en-US" sz="1600" b="0" i="1" dirty="0" err="1">
                <a:solidFill>
                  <a:schemeClr val="tx1"/>
                </a:solidFill>
                <a:latin typeface="NewsGoth Cn BT" pitchFamily="34" charset="0"/>
              </a:rPr>
              <a:t>dengan</a:t>
            </a:r>
            <a:r>
              <a:rPr lang="en-US" sz="1600" b="0" i="1" dirty="0">
                <a:solidFill>
                  <a:schemeClr val="tx1"/>
                </a:solidFill>
                <a:latin typeface="NewsGoth Cn BT" pitchFamily="34" charset="0"/>
              </a:rPr>
              <a:t> </a:t>
            </a:r>
            <a:r>
              <a:rPr lang="en-US" sz="1600" b="0" i="1" dirty="0" err="1">
                <a:solidFill>
                  <a:schemeClr val="tx1"/>
                </a:solidFill>
                <a:latin typeface="NewsGoth Cn BT" pitchFamily="34" charset="0"/>
              </a:rPr>
              <a:t>Menggunakan</a:t>
            </a:r>
            <a:r>
              <a:rPr lang="en-US" sz="1600" b="0" i="1" dirty="0">
                <a:solidFill>
                  <a:schemeClr val="tx1"/>
                </a:solidFill>
                <a:latin typeface="NewsGoth Cn BT" pitchFamily="34" charset="0"/>
              </a:rPr>
              <a:t> </a:t>
            </a:r>
            <a:r>
              <a:rPr lang="en-US" sz="1600" b="0" i="1" dirty="0" err="1">
                <a:solidFill>
                  <a:schemeClr val="tx1"/>
                </a:solidFill>
                <a:latin typeface="NewsGoth Cn BT" pitchFamily="34" charset="0"/>
              </a:rPr>
              <a:t>Algoritma</a:t>
            </a:r>
            <a:r>
              <a:rPr lang="en-US" sz="1600" b="0" i="1" dirty="0">
                <a:solidFill>
                  <a:schemeClr val="tx1"/>
                </a:solidFill>
                <a:latin typeface="NewsGoth Cn BT" pitchFamily="34" charset="0"/>
              </a:rPr>
              <a:t> Smith-Waterman</a:t>
            </a:r>
            <a:r>
              <a:rPr lang="en-US" sz="1600" b="0" dirty="0">
                <a:solidFill>
                  <a:schemeClr val="tx1"/>
                </a:solidFill>
                <a:latin typeface="NewsGoth Cn BT" pitchFamily="34" charset="0"/>
              </a:rPr>
              <a:t>, (http://repository.usu.ac.id, </a:t>
            </a:r>
            <a:r>
              <a:rPr lang="en-US" sz="1600" b="0" dirty="0" err="1">
                <a:solidFill>
                  <a:schemeClr val="tx1"/>
                </a:solidFill>
                <a:latin typeface="NewsGoth Cn BT" pitchFamily="34" charset="0"/>
              </a:rPr>
              <a:t>diakses</a:t>
            </a:r>
            <a:r>
              <a:rPr lang="en-US" sz="1600" b="0" dirty="0">
                <a:solidFill>
                  <a:schemeClr val="tx1"/>
                </a:solidFill>
                <a:latin typeface="NewsGoth Cn BT" pitchFamily="34" charset="0"/>
              </a:rPr>
              <a:t> 2</a:t>
            </a:r>
            <a:r>
              <a:rPr lang="id-ID" sz="1600" b="0" dirty="0">
                <a:solidFill>
                  <a:schemeClr val="tx1"/>
                </a:solidFill>
                <a:latin typeface="NewsGoth Cn BT" pitchFamily="34" charset="0"/>
              </a:rPr>
              <a:t>8</a:t>
            </a:r>
            <a:r>
              <a:rPr lang="en-US" sz="1600" b="0" dirty="0">
                <a:solidFill>
                  <a:schemeClr val="tx1"/>
                </a:solidFill>
                <a:latin typeface="NewsGoth Cn BT" pitchFamily="34" charset="0"/>
              </a:rPr>
              <a:t> </a:t>
            </a:r>
            <a:r>
              <a:rPr lang="id-ID" sz="1600" b="0" dirty="0">
                <a:solidFill>
                  <a:schemeClr val="tx1"/>
                </a:solidFill>
                <a:latin typeface="NewsGoth Cn BT" pitchFamily="34" charset="0"/>
              </a:rPr>
              <a:t> Mei 2020</a:t>
            </a:r>
            <a:r>
              <a:rPr lang="en-US" sz="1600" b="0" dirty="0">
                <a:solidFill>
                  <a:schemeClr val="tx1"/>
                </a:solidFill>
                <a:latin typeface="NewsGoth Cn BT" pitchFamily="34" charset="0"/>
              </a:rPr>
              <a:t>).</a:t>
            </a:r>
            <a:endParaRPr lang="id-ID" sz="1600" b="0" dirty="0">
              <a:solidFill>
                <a:schemeClr val="tx1"/>
              </a:solidFill>
              <a:latin typeface="NewsGoth Cn BT" pitchFamily="34" charset="0"/>
            </a:endParaRPr>
          </a:p>
          <a:p>
            <a:pPr eaLnBrk="0" fontAlgn="base" hangingPunct="0">
              <a:spcAft>
                <a:spcPct val="0"/>
              </a:spcAft>
            </a:pPr>
            <a:endParaRPr lang="id-ID" sz="1600" dirty="0">
              <a:solidFill>
                <a:schemeClr val="tx1"/>
              </a:solidFill>
            </a:endParaRPr>
          </a:p>
        </p:txBody>
      </p:sp>
      <p:pic>
        <p:nvPicPr>
          <p:cNvPr id="6" name="Picture 5"/>
          <p:cNvPicPr>
            <a:picLocks noChangeAspect="1"/>
          </p:cNvPicPr>
          <p:nvPr/>
        </p:nvPicPr>
        <p:blipFill>
          <a:blip r:embed="rId2"/>
          <a:stretch>
            <a:fillRect/>
          </a:stretch>
        </p:blipFill>
        <p:spPr>
          <a:xfrm>
            <a:off x="76200" y="0"/>
            <a:ext cx="2133600" cy="1397358"/>
          </a:xfrm>
          <a:prstGeom prst="rect">
            <a:avLst/>
          </a:prstGeom>
        </p:spPr>
      </p:pic>
    </p:spTree>
    <p:extLst>
      <p:ext uri="{BB962C8B-B14F-4D97-AF65-F5344CB8AC3E}">
        <p14:creationId xmlns:p14="http://schemas.microsoft.com/office/powerpoint/2010/main" val="994908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981200"/>
            <a:ext cx="7453064" cy="792088"/>
          </a:xfrm>
        </p:spPr>
        <p:txBody>
          <a:bodyPr>
            <a:normAutofit/>
          </a:bodyPr>
          <a:lstStyle/>
          <a:p>
            <a:r>
              <a:rPr lang="id-ID" sz="2400" dirty="0" smtClean="0"/>
              <a:t>KBBI dan Permendiknas nomor 17 tahun 2010</a:t>
            </a:r>
            <a:endParaRPr lang="en-US" sz="2400" dirty="0"/>
          </a:p>
        </p:txBody>
      </p:sp>
      <p:sp>
        <p:nvSpPr>
          <p:cNvPr id="3" name="Content Placeholder 2"/>
          <p:cNvSpPr>
            <a:spLocks noGrp="1"/>
          </p:cNvSpPr>
          <p:nvPr>
            <p:ph idx="1"/>
          </p:nvPr>
        </p:nvSpPr>
        <p:spPr>
          <a:xfrm>
            <a:off x="762000" y="2895600"/>
            <a:ext cx="7980114" cy="3040422"/>
          </a:xfrm>
        </p:spPr>
        <p:txBody>
          <a:bodyPr>
            <a:normAutofit/>
          </a:bodyPr>
          <a:lstStyle/>
          <a:p>
            <a:pPr marL="0" indent="0" algn="just">
              <a:buNone/>
            </a:pPr>
            <a:r>
              <a:rPr lang="id-ID" dirty="0" smtClean="0"/>
              <a:t>Menurut KBBI</a:t>
            </a:r>
            <a:r>
              <a:rPr lang="en-US" dirty="0">
                <a:latin typeface="NewsGoth Cn BT" pitchFamily="34" charset="0"/>
              </a:rPr>
              <a:t> </a:t>
            </a:r>
            <a:r>
              <a:rPr lang="id-ID" dirty="0" smtClean="0">
                <a:latin typeface="NewsGoth Cn BT" pitchFamily="34" charset="0"/>
              </a:rPr>
              <a:t>(</a:t>
            </a:r>
            <a:r>
              <a:rPr lang="en-US" dirty="0" err="1" smtClean="0">
                <a:latin typeface="NewsGoth Cn BT" pitchFamily="34" charset="0"/>
              </a:rPr>
              <a:t>penjiplakan</a:t>
            </a:r>
            <a:r>
              <a:rPr lang="en-US" dirty="0" smtClean="0">
                <a:latin typeface="NewsGoth Cn BT" pitchFamily="34" charset="0"/>
              </a:rPr>
              <a:t> </a:t>
            </a:r>
            <a:r>
              <a:rPr lang="en-US" dirty="0">
                <a:latin typeface="NewsGoth Cn BT" pitchFamily="34" charset="0"/>
              </a:rPr>
              <a:t>yang </a:t>
            </a:r>
            <a:r>
              <a:rPr lang="en-US" dirty="0" err="1">
                <a:latin typeface="NewsGoth Cn BT" pitchFamily="34" charset="0"/>
              </a:rPr>
              <a:t>melanggar</a:t>
            </a:r>
            <a:r>
              <a:rPr lang="en-US" dirty="0">
                <a:latin typeface="NewsGoth Cn BT" pitchFamily="34" charset="0"/>
              </a:rPr>
              <a:t> </a:t>
            </a:r>
            <a:r>
              <a:rPr lang="en-US" dirty="0" err="1">
                <a:latin typeface="NewsGoth Cn BT" pitchFamily="34" charset="0"/>
              </a:rPr>
              <a:t>hak</a:t>
            </a:r>
            <a:r>
              <a:rPr lang="en-US" dirty="0">
                <a:latin typeface="NewsGoth Cn BT" pitchFamily="34" charset="0"/>
              </a:rPr>
              <a:t> </a:t>
            </a:r>
            <a:r>
              <a:rPr lang="en-US" dirty="0" err="1" smtClean="0">
                <a:latin typeface="NewsGoth Cn BT" pitchFamily="34" charset="0"/>
              </a:rPr>
              <a:t>cipta</a:t>
            </a:r>
            <a:r>
              <a:rPr lang="id-ID" dirty="0" smtClean="0"/>
              <a:t>)</a:t>
            </a:r>
          </a:p>
          <a:p>
            <a:pPr marL="0" indent="0" algn="just">
              <a:buNone/>
            </a:pPr>
            <a:endParaRPr lang="id-ID" dirty="0"/>
          </a:p>
          <a:p>
            <a:pPr marL="0" indent="0" algn="just">
              <a:buNone/>
            </a:pPr>
            <a:r>
              <a:rPr lang="en-US" b="1" dirty="0" smtClean="0">
                <a:latin typeface="NewsGoth Cn BT" pitchFamily="34" charset="0"/>
              </a:rPr>
              <a:t>Perm</a:t>
            </a:r>
            <a:r>
              <a:rPr lang="id-ID" b="1" dirty="0" smtClean="0">
                <a:latin typeface="NewsGoth Cn BT" pitchFamily="34" charset="0"/>
              </a:rPr>
              <a:t>e</a:t>
            </a:r>
            <a:r>
              <a:rPr lang="en-US" b="1" dirty="0" err="1" smtClean="0">
                <a:latin typeface="NewsGoth Cn BT" pitchFamily="34" charset="0"/>
              </a:rPr>
              <a:t>ndiknas</a:t>
            </a:r>
            <a:r>
              <a:rPr lang="id-ID" b="1" dirty="0" smtClean="0">
                <a:latin typeface="NewsGoth Cn BT" pitchFamily="34" charset="0"/>
              </a:rPr>
              <a:t> nomor</a:t>
            </a:r>
            <a:r>
              <a:rPr lang="en-US" b="1" dirty="0" smtClean="0">
                <a:latin typeface="NewsGoth Cn BT" pitchFamily="34" charset="0"/>
              </a:rPr>
              <a:t> </a:t>
            </a:r>
            <a:r>
              <a:rPr lang="en-US" b="1" dirty="0">
                <a:latin typeface="NewsGoth Cn BT" pitchFamily="34" charset="0"/>
              </a:rPr>
              <a:t>17 </a:t>
            </a:r>
            <a:r>
              <a:rPr lang="en-US" b="1" dirty="0" err="1">
                <a:latin typeface="NewsGoth Cn BT" pitchFamily="34" charset="0"/>
              </a:rPr>
              <a:t>Tahun</a:t>
            </a:r>
            <a:r>
              <a:rPr lang="en-US" b="1" dirty="0">
                <a:latin typeface="NewsGoth Cn BT" pitchFamily="34" charset="0"/>
              </a:rPr>
              <a:t> 2010 </a:t>
            </a:r>
            <a:endParaRPr lang="id-ID" b="1" dirty="0" smtClean="0">
              <a:latin typeface="NewsGoth Cn BT" pitchFamily="34" charset="0"/>
            </a:endParaRPr>
          </a:p>
          <a:p>
            <a:pPr marL="0" indent="0" algn="just">
              <a:buNone/>
            </a:pPr>
            <a:r>
              <a:rPr lang="sv-SE" dirty="0" smtClean="0">
                <a:latin typeface="NewsGoth Cn BT" pitchFamily="34" charset="0"/>
              </a:rPr>
              <a:t>plagiat </a:t>
            </a:r>
            <a:r>
              <a:rPr lang="sv-SE" dirty="0">
                <a:latin typeface="NewsGoth Cn BT" pitchFamily="34" charset="0"/>
              </a:rPr>
              <a:t>sebagai perbuatan secara sengaja atau tidak </a:t>
            </a:r>
            <a:r>
              <a:rPr lang="en-US" dirty="0" err="1">
                <a:latin typeface="NewsGoth Cn BT" pitchFamily="34" charset="0"/>
              </a:rPr>
              <a:t>sengaja</a:t>
            </a:r>
            <a:r>
              <a:rPr lang="en-US" dirty="0">
                <a:latin typeface="NewsGoth Cn BT" pitchFamily="34" charset="0"/>
              </a:rPr>
              <a:t> </a:t>
            </a:r>
            <a:r>
              <a:rPr lang="en-US" dirty="0" err="1">
                <a:latin typeface="NewsGoth Cn BT" pitchFamily="34" charset="0"/>
              </a:rPr>
              <a:t>dalam</a:t>
            </a:r>
            <a:r>
              <a:rPr lang="en-US" dirty="0">
                <a:latin typeface="NewsGoth Cn BT" pitchFamily="34" charset="0"/>
              </a:rPr>
              <a:t> </a:t>
            </a:r>
            <a:r>
              <a:rPr lang="en-US" dirty="0" err="1">
                <a:latin typeface="NewsGoth Cn BT" pitchFamily="34" charset="0"/>
              </a:rPr>
              <a:t>memperoleh</a:t>
            </a:r>
            <a:r>
              <a:rPr lang="en-US" dirty="0">
                <a:latin typeface="NewsGoth Cn BT" pitchFamily="34" charset="0"/>
              </a:rPr>
              <a:t> </a:t>
            </a:r>
            <a:r>
              <a:rPr lang="en-US" dirty="0" err="1">
                <a:latin typeface="NewsGoth Cn BT" pitchFamily="34" charset="0"/>
              </a:rPr>
              <a:t>atau</a:t>
            </a:r>
            <a:r>
              <a:rPr lang="en-US" dirty="0">
                <a:latin typeface="NewsGoth Cn BT" pitchFamily="34" charset="0"/>
              </a:rPr>
              <a:t> </a:t>
            </a:r>
            <a:r>
              <a:rPr lang="en-US" dirty="0" err="1">
                <a:latin typeface="NewsGoth Cn BT" pitchFamily="34" charset="0"/>
              </a:rPr>
              <a:t>mencoba</a:t>
            </a:r>
            <a:r>
              <a:rPr lang="en-US" dirty="0">
                <a:latin typeface="NewsGoth Cn BT" pitchFamily="34" charset="0"/>
              </a:rPr>
              <a:t> </a:t>
            </a:r>
            <a:r>
              <a:rPr lang="en-US" dirty="0" err="1">
                <a:latin typeface="NewsGoth Cn BT" pitchFamily="34" charset="0"/>
              </a:rPr>
              <a:t>memperoleh</a:t>
            </a:r>
            <a:r>
              <a:rPr lang="en-US" dirty="0">
                <a:latin typeface="NewsGoth Cn BT" pitchFamily="34" charset="0"/>
              </a:rPr>
              <a:t> </a:t>
            </a:r>
            <a:r>
              <a:rPr lang="en-US" dirty="0" err="1">
                <a:latin typeface="NewsGoth Cn BT" pitchFamily="34" charset="0"/>
              </a:rPr>
              <a:t>angka</a:t>
            </a:r>
            <a:r>
              <a:rPr lang="en-US" dirty="0">
                <a:latin typeface="NewsGoth Cn BT" pitchFamily="34" charset="0"/>
              </a:rPr>
              <a:t> </a:t>
            </a:r>
            <a:r>
              <a:rPr lang="en-US" dirty="0" err="1">
                <a:latin typeface="NewsGoth Cn BT" pitchFamily="34" charset="0"/>
              </a:rPr>
              <a:t>kredit</a:t>
            </a:r>
            <a:r>
              <a:rPr lang="en-US" dirty="0">
                <a:latin typeface="NewsGoth Cn BT" pitchFamily="34" charset="0"/>
              </a:rPr>
              <a:t> </a:t>
            </a:r>
            <a:r>
              <a:rPr lang="en-US" dirty="0" err="1">
                <a:latin typeface="NewsGoth Cn BT" pitchFamily="34" charset="0"/>
              </a:rPr>
              <a:t>atau</a:t>
            </a:r>
            <a:r>
              <a:rPr lang="en-US" dirty="0">
                <a:latin typeface="NewsGoth Cn BT" pitchFamily="34" charset="0"/>
              </a:rPr>
              <a:t> </a:t>
            </a:r>
            <a:r>
              <a:rPr lang="en-US" dirty="0" err="1">
                <a:latin typeface="NewsGoth Cn BT" pitchFamily="34" charset="0"/>
              </a:rPr>
              <a:t>nilai</a:t>
            </a:r>
            <a:r>
              <a:rPr lang="en-US" dirty="0">
                <a:latin typeface="NewsGoth Cn BT" pitchFamily="34" charset="0"/>
              </a:rPr>
              <a:t> </a:t>
            </a:r>
            <a:r>
              <a:rPr lang="en-US" dirty="0" err="1">
                <a:latin typeface="NewsGoth Cn BT" pitchFamily="34" charset="0"/>
              </a:rPr>
              <a:t>untuk</a:t>
            </a:r>
            <a:r>
              <a:rPr lang="en-US" dirty="0">
                <a:latin typeface="NewsGoth Cn BT" pitchFamily="34" charset="0"/>
              </a:rPr>
              <a:t> </a:t>
            </a:r>
            <a:r>
              <a:rPr lang="en-US" dirty="0" err="1">
                <a:latin typeface="NewsGoth Cn BT" pitchFamily="34" charset="0"/>
              </a:rPr>
              <a:t>suatu</a:t>
            </a:r>
            <a:r>
              <a:rPr lang="en-US" dirty="0">
                <a:latin typeface="NewsGoth Cn BT" pitchFamily="34" charset="0"/>
              </a:rPr>
              <a:t> </a:t>
            </a:r>
            <a:r>
              <a:rPr lang="en-US" dirty="0" err="1">
                <a:latin typeface="NewsGoth Cn BT" pitchFamily="34" charset="0"/>
              </a:rPr>
              <a:t>karya</a:t>
            </a:r>
            <a:r>
              <a:rPr lang="en-US" dirty="0">
                <a:latin typeface="NewsGoth Cn BT" pitchFamily="34" charset="0"/>
              </a:rPr>
              <a:t> </a:t>
            </a:r>
            <a:r>
              <a:rPr lang="en-US" dirty="0" err="1">
                <a:latin typeface="NewsGoth Cn BT" pitchFamily="34" charset="0"/>
              </a:rPr>
              <a:t>ilmiah</a:t>
            </a:r>
            <a:r>
              <a:rPr lang="en-US" dirty="0">
                <a:latin typeface="NewsGoth Cn BT" pitchFamily="34" charset="0"/>
              </a:rPr>
              <a:t>, </a:t>
            </a:r>
            <a:r>
              <a:rPr lang="en-US" dirty="0" err="1">
                <a:latin typeface="NewsGoth Cn BT" pitchFamily="34" charset="0"/>
              </a:rPr>
              <a:t>dengan</a:t>
            </a:r>
            <a:r>
              <a:rPr lang="en-US" dirty="0">
                <a:latin typeface="NewsGoth Cn BT" pitchFamily="34" charset="0"/>
              </a:rPr>
              <a:t> </a:t>
            </a:r>
            <a:r>
              <a:rPr lang="en-US" dirty="0" err="1">
                <a:latin typeface="NewsGoth Cn BT" pitchFamily="34" charset="0"/>
              </a:rPr>
              <a:t>mengutip</a:t>
            </a:r>
            <a:r>
              <a:rPr lang="en-US" dirty="0">
                <a:latin typeface="NewsGoth Cn BT" pitchFamily="34" charset="0"/>
              </a:rPr>
              <a:t> </a:t>
            </a:r>
            <a:r>
              <a:rPr lang="en-US" dirty="0" err="1">
                <a:latin typeface="NewsGoth Cn BT" pitchFamily="34" charset="0"/>
              </a:rPr>
              <a:t>sebagaian</a:t>
            </a:r>
            <a:r>
              <a:rPr lang="en-US" dirty="0">
                <a:latin typeface="NewsGoth Cn BT" pitchFamily="34" charset="0"/>
              </a:rPr>
              <a:t> </a:t>
            </a:r>
            <a:r>
              <a:rPr lang="en-US" dirty="0" err="1">
                <a:latin typeface="NewsGoth Cn BT" pitchFamily="34" charset="0"/>
              </a:rPr>
              <a:t>atau</a:t>
            </a:r>
            <a:r>
              <a:rPr lang="en-US" dirty="0">
                <a:latin typeface="NewsGoth Cn BT" pitchFamily="34" charset="0"/>
              </a:rPr>
              <a:t> </a:t>
            </a:r>
            <a:r>
              <a:rPr lang="en-US" dirty="0" err="1">
                <a:latin typeface="NewsGoth Cn BT" pitchFamily="34" charset="0"/>
              </a:rPr>
              <a:t>seluruh</a:t>
            </a:r>
            <a:r>
              <a:rPr lang="en-US" dirty="0">
                <a:latin typeface="NewsGoth Cn BT" pitchFamily="34" charset="0"/>
              </a:rPr>
              <a:t> </a:t>
            </a:r>
            <a:r>
              <a:rPr lang="en-US" dirty="0" err="1">
                <a:latin typeface="NewsGoth Cn BT" pitchFamily="34" charset="0"/>
              </a:rPr>
              <a:t>karya</a:t>
            </a:r>
            <a:r>
              <a:rPr lang="en-US" dirty="0">
                <a:latin typeface="NewsGoth Cn BT" pitchFamily="34" charset="0"/>
              </a:rPr>
              <a:t> </a:t>
            </a:r>
            <a:r>
              <a:rPr lang="en-US" dirty="0" err="1">
                <a:latin typeface="NewsGoth Cn BT" pitchFamily="34" charset="0"/>
              </a:rPr>
              <a:t>dan</a:t>
            </a:r>
            <a:r>
              <a:rPr lang="en-US" dirty="0">
                <a:latin typeface="NewsGoth Cn BT" pitchFamily="34" charset="0"/>
              </a:rPr>
              <a:t>/</a:t>
            </a:r>
            <a:r>
              <a:rPr lang="en-US" dirty="0" err="1">
                <a:latin typeface="NewsGoth Cn BT" pitchFamily="34" charset="0"/>
              </a:rPr>
              <a:t>atau</a:t>
            </a:r>
            <a:r>
              <a:rPr lang="en-US" dirty="0">
                <a:latin typeface="NewsGoth Cn BT" pitchFamily="34" charset="0"/>
              </a:rPr>
              <a:t> </a:t>
            </a:r>
            <a:r>
              <a:rPr lang="en-US" dirty="0" err="1">
                <a:latin typeface="NewsGoth Cn BT" pitchFamily="34" charset="0"/>
              </a:rPr>
              <a:t>karya</a:t>
            </a:r>
            <a:r>
              <a:rPr lang="en-US" dirty="0">
                <a:latin typeface="NewsGoth Cn BT" pitchFamily="34" charset="0"/>
              </a:rPr>
              <a:t> </a:t>
            </a:r>
            <a:r>
              <a:rPr lang="en-US" dirty="0" err="1">
                <a:latin typeface="NewsGoth Cn BT" pitchFamily="34" charset="0"/>
              </a:rPr>
              <a:t>ilmiah</a:t>
            </a:r>
            <a:r>
              <a:rPr lang="en-US" dirty="0">
                <a:latin typeface="NewsGoth Cn BT" pitchFamily="34" charset="0"/>
              </a:rPr>
              <a:t> </a:t>
            </a:r>
            <a:r>
              <a:rPr lang="en-US" dirty="0" err="1">
                <a:latin typeface="NewsGoth Cn BT" pitchFamily="34" charset="0"/>
              </a:rPr>
              <a:t>pihak</a:t>
            </a:r>
            <a:r>
              <a:rPr lang="en-US" dirty="0">
                <a:latin typeface="NewsGoth Cn BT" pitchFamily="34" charset="0"/>
              </a:rPr>
              <a:t> lain yang </a:t>
            </a:r>
            <a:r>
              <a:rPr lang="en-US" dirty="0" err="1">
                <a:latin typeface="NewsGoth Cn BT" pitchFamily="34" charset="0"/>
              </a:rPr>
              <a:t>diakui</a:t>
            </a:r>
            <a:r>
              <a:rPr lang="en-US" dirty="0">
                <a:latin typeface="NewsGoth Cn BT" pitchFamily="34" charset="0"/>
              </a:rPr>
              <a:t> </a:t>
            </a:r>
            <a:r>
              <a:rPr lang="en-US" dirty="0" err="1">
                <a:latin typeface="NewsGoth Cn BT" pitchFamily="34" charset="0"/>
              </a:rPr>
              <a:t>sebagai</a:t>
            </a:r>
            <a:r>
              <a:rPr lang="en-US" dirty="0">
                <a:latin typeface="NewsGoth Cn BT" pitchFamily="34" charset="0"/>
              </a:rPr>
              <a:t> </a:t>
            </a:r>
            <a:r>
              <a:rPr lang="en-US" dirty="0" err="1">
                <a:latin typeface="NewsGoth Cn BT" pitchFamily="34" charset="0"/>
              </a:rPr>
              <a:t>karya</a:t>
            </a:r>
            <a:r>
              <a:rPr lang="en-US" dirty="0">
                <a:latin typeface="NewsGoth Cn BT" pitchFamily="34" charset="0"/>
              </a:rPr>
              <a:t> </a:t>
            </a:r>
            <a:r>
              <a:rPr lang="en-US" dirty="0" err="1">
                <a:latin typeface="NewsGoth Cn BT" pitchFamily="34" charset="0"/>
              </a:rPr>
              <a:t>ilmiahnya</a:t>
            </a:r>
            <a:r>
              <a:rPr lang="en-US" dirty="0">
                <a:latin typeface="NewsGoth Cn BT" pitchFamily="34" charset="0"/>
              </a:rPr>
              <a:t>, </a:t>
            </a:r>
            <a:r>
              <a:rPr lang="en-US" dirty="0" err="1">
                <a:latin typeface="NewsGoth Cn BT" pitchFamily="34" charset="0"/>
              </a:rPr>
              <a:t>tanpa</a:t>
            </a:r>
            <a:r>
              <a:rPr lang="en-US" dirty="0">
                <a:latin typeface="NewsGoth Cn BT" pitchFamily="34" charset="0"/>
              </a:rPr>
              <a:t> </a:t>
            </a:r>
            <a:r>
              <a:rPr lang="en-US" dirty="0" err="1">
                <a:latin typeface="NewsGoth Cn BT" pitchFamily="34" charset="0"/>
              </a:rPr>
              <a:t>menyatakan</a:t>
            </a:r>
            <a:r>
              <a:rPr lang="en-US" dirty="0">
                <a:latin typeface="NewsGoth Cn BT" pitchFamily="34" charset="0"/>
              </a:rPr>
              <a:t> </a:t>
            </a:r>
            <a:r>
              <a:rPr lang="en-US" dirty="0" err="1">
                <a:latin typeface="NewsGoth Cn BT" pitchFamily="34" charset="0"/>
              </a:rPr>
              <a:t>sumber</a:t>
            </a:r>
            <a:r>
              <a:rPr lang="en-US" dirty="0">
                <a:latin typeface="NewsGoth Cn BT" pitchFamily="34" charset="0"/>
              </a:rPr>
              <a:t> </a:t>
            </a:r>
            <a:r>
              <a:rPr lang="en-US" dirty="0" err="1">
                <a:latin typeface="NewsGoth Cn BT" pitchFamily="34" charset="0"/>
              </a:rPr>
              <a:t>secara</a:t>
            </a:r>
            <a:r>
              <a:rPr lang="en-US" dirty="0">
                <a:latin typeface="NewsGoth Cn BT" pitchFamily="34" charset="0"/>
              </a:rPr>
              <a:t> </a:t>
            </a:r>
            <a:r>
              <a:rPr lang="en-US" dirty="0" err="1">
                <a:latin typeface="NewsGoth Cn BT" pitchFamily="34" charset="0"/>
              </a:rPr>
              <a:t>tepat</a:t>
            </a:r>
            <a:r>
              <a:rPr lang="en-US" dirty="0">
                <a:latin typeface="NewsGoth Cn BT" pitchFamily="34" charset="0"/>
              </a:rPr>
              <a:t> </a:t>
            </a:r>
            <a:r>
              <a:rPr lang="en-US" dirty="0" err="1">
                <a:latin typeface="NewsGoth Cn BT" pitchFamily="34" charset="0"/>
              </a:rPr>
              <a:t>dan</a:t>
            </a:r>
            <a:r>
              <a:rPr lang="en-US" dirty="0">
                <a:latin typeface="NewsGoth Cn BT" pitchFamily="34" charset="0"/>
              </a:rPr>
              <a:t> </a:t>
            </a:r>
            <a:r>
              <a:rPr lang="en-US" dirty="0" err="1">
                <a:latin typeface="NewsGoth Cn BT" pitchFamily="34" charset="0"/>
              </a:rPr>
              <a:t>memadai</a:t>
            </a:r>
            <a:r>
              <a:rPr lang="en-US" dirty="0">
                <a:latin typeface="NewsGoth Cn BT" pitchFamily="34" charset="0"/>
              </a:rPr>
              <a:t>.</a:t>
            </a:r>
            <a:endParaRPr lang="en-US" dirty="0"/>
          </a:p>
        </p:txBody>
      </p:sp>
      <p:sp>
        <p:nvSpPr>
          <p:cNvPr id="5" name="TextBox 4"/>
          <p:cNvSpPr txBox="1"/>
          <p:nvPr/>
        </p:nvSpPr>
        <p:spPr>
          <a:xfrm>
            <a:off x="5854785" y="685800"/>
            <a:ext cx="2887329" cy="707886"/>
          </a:xfrm>
          <a:prstGeom prst="rect">
            <a:avLst/>
          </a:prstGeom>
          <a:noFill/>
        </p:spPr>
        <p:txBody>
          <a:bodyPr wrap="none" rtlCol="0">
            <a:spAutoFit/>
          </a:bodyPr>
          <a:lstStyle/>
          <a:p>
            <a:r>
              <a:rPr lang="id-ID" sz="4000" b="1" dirty="0" smtClean="0"/>
              <a:t>Plagiarisme?</a:t>
            </a:r>
            <a:endParaRPr lang="en-US" sz="4000" b="1" dirty="0" smtClean="0"/>
          </a:p>
        </p:txBody>
      </p:sp>
      <p:pic>
        <p:nvPicPr>
          <p:cNvPr id="6" name="Picture 5"/>
          <p:cNvPicPr>
            <a:picLocks noChangeAspect="1"/>
          </p:cNvPicPr>
          <p:nvPr/>
        </p:nvPicPr>
        <p:blipFill>
          <a:blip r:embed="rId2"/>
          <a:stretch>
            <a:fillRect/>
          </a:stretch>
        </p:blipFill>
        <p:spPr>
          <a:xfrm>
            <a:off x="76200" y="0"/>
            <a:ext cx="2133600" cy="1397358"/>
          </a:xfrm>
          <a:prstGeom prst="rect">
            <a:avLst/>
          </a:prstGeom>
        </p:spPr>
      </p:pic>
    </p:spTree>
    <p:extLst>
      <p:ext uri="{BB962C8B-B14F-4D97-AF65-F5344CB8AC3E}">
        <p14:creationId xmlns:p14="http://schemas.microsoft.com/office/powerpoint/2010/main" val="33232745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419600" y="609600"/>
            <a:ext cx="4495800" cy="792088"/>
          </a:xfrm>
        </p:spPr>
        <p:txBody>
          <a:bodyPr>
            <a:normAutofit/>
          </a:bodyPr>
          <a:lstStyle/>
          <a:p>
            <a:pPr algn="ctr"/>
            <a:r>
              <a:rPr lang="en-US" sz="2400" dirty="0">
                <a:latin typeface="NewsGoth Cn BT" pitchFamily="34" charset="0"/>
              </a:rPr>
              <a:t>JENIS DAN KLASIFIKASI</a:t>
            </a:r>
            <a:endParaRPr lang="id-ID" sz="2400" dirty="0"/>
          </a:p>
        </p:txBody>
      </p:sp>
      <p:sp>
        <p:nvSpPr>
          <p:cNvPr id="7" name="Content Placeholder 6"/>
          <p:cNvSpPr>
            <a:spLocks noGrp="1"/>
          </p:cNvSpPr>
          <p:nvPr>
            <p:ph idx="1"/>
          </p:nvPr>
        </p:nvSpPr>
        <p:spPr>
          <a:xfrm>
            <a:off x="533400" y="1905000"/>
            <a:ext cx="7599114" cy="4114800"/>
          </a:xfrm>
        </p:spPr>
        <p:txBody>
          <a:bodyPr>
            <a:normAutofit/>
          </a:bodyPr>
          <a:lstStyle/>
          <a:p>
            <a:pPr>
              <a:defRPr/>
            </a:pPr>
            <a:r>
              <a:rPr lang="en-US" dirty="0" err="1">
                <a:latin typeface="NewsGoth Cn BT" pitchFamily="34" charset="0"/>
              </a:rPr>
              <a:t>Jenis</a:t>
            </a:r>
            <a:r>
              <a:rPr lang="en-US" dirty="0">
                <a:latin typeface="NewsGoth Cn BT" pitchFamily="34" charset="0"/>
              </a:rPr>
              <a:t> </a:t>
            </a:r>
            <a:r>
              <a:rPr lang="en-US" dirty="0" err="1">
                <a:latin typeface="NewsGoth Cn BT" pitchFamily="34" charset="0"/>
              </a:rPr>
              <a:t>Plagiarisme</a:t>
            </a:r>
            <a:r>
              <a:rPr lang="en-US" dirty="0">
                <a:latin typeface="NewsGoth Cn BT" pitchFamily="34" charset="0"/>
              </a:rPr>
              <a:t> </a:t>
            </a:r>
          </a:p>
          <a:p>
            <a:pPr>
              <a:buFont typeface="+mj-lt"/>
              <a:buAutoNum type="arabicPeriod"/>
              <a:defRPr/>
            </a:pPr>
            <a:r>
              <a:rPr lang="en-US" dirty="0" err="1">
                <a:latin typeface="NewsGoth Cn BT" pitchFamily="34" charset="0"/>
              </a:rPr>
              <a:t>Plagiarisme</a:t>
            </a:r>
            <a:r>
              <a:rPr lang="en-US" dirty="0">
                <a:latin typeface="NewsGoth Cn BT" pitchFamily="34" charset="0"/>
              </a:rPr>
              <a:t> ide</a:t>
            </a:r>
          </a:p>
          <a:p>
            <a:pPr>
              <a:buFont typeface="+mj-lt"/>
              <a:buAutoNum type="arabicPeriod"/>
              <a:defRPr/>
            </a:pPr>
            <a:r>
              <a:rPr lang="en-US" dirty="0" err="1">
                <a:latin typeface="NewsGoth Cn BT" pitchFamily="34" charset="0"/>
              </a:rPr>
              <a:t>Plagiarisme</a:t>
            </a:r>
            <a:r>
              <a:rPr lang="en-US" dirty="0">
                <a:latin typeface="NewsGoth Cn BT" pitchFamily="34" charset="0"/>
              </a:rPr>
              <a:t> </a:t>
            </a:r>
            <a:r>
              <a:rPr lang="en-US" dirty="0" err="1">
                <a:latin typeface="NewsGoth Cn BT" pitchFamily="34" charset="0"/>
              </a:rPr>
              <a:t>isi</a:t>
            </a:r>
            <a:r>
              <a:rPr lang="en-US" dirty="0">
                <a:latin typeface="NewsGoth Cn BT" pitchFamily="34" charset="0"/>
              </a:rPr>
              <a:t> (data </a:t>
            </a:r>
            <a:r>
              <a:rPr lang="en-US" dirty="0" err="1">
                <a:latin typeface="NewsGoth Cn BT" pitchFamily="34" charset="0"/>
              </a:rPr>
              <a:t>penelitian</a:t>
            </a:r>
            <a:r>
              <a:rPr lang="en-US" dirty="0">
                <a:latin typeface="NewsGoth Cn BT" pitchFamily="34" charset="0"/>
              </a:rPr>
              <a:t>)</a:t>
            </a:r>
          </a:p>
          <a:p>
            <a:pPr>
              <a:buFont typeface="+mj-lt"/>
              <a:buAutoNum type="arabicPeriod"/>
              <a:defRPr/>
            </a:pPr>
            <a:r>
              <a:rPr lang="en-US" dirty="0" err="1">
                <a:latin typeface="NewsGoth Cn BT" pitchFamily="34" charset="0"/>
              </a:rPr>
              <a:t>Plagiarisme</a:t>
            </a:r>
            <a:r>
              <a:rPr lang="en-US" dirty="0">
                <a:latin typeface="NewsGoth Cn BT" pitchFamily="34" charset="0"/>
              </a:rPr>
              <a:t> kata, </a:t>
            </a:r>
            <a:r>
              <a:rPr lang="en-US" dirty="0" err="1">
                <a:latin typeface="NewsGoth Cn BT" pitchFamily="34" charset="0"/>
              </a:rPr>
              <a:t>kalimat</a:t>
            </a:r>
            <a:r>
              <a:rPr lang="en-US" dirty="0">
                <a:latin typeface="NewsGoth Cn BT" pitchFamily="34" charset="0"/>
              </a:rPr>
              <a:t>, </a:t>
            </a:r>
            <a:r>
              <a:rPr lang="en-US" dirty="0" err="1">
                <a:latin typeface="NewsGoth Cn BT" pitchFamily="34" charset="0"/>
              </a:rPr>
              <a:t>paragraf</a:t>
            </a:r>
            <a:endParaRPr lang="en-US" dirty="0">
              <a:latin typeface="NewsGoth Cn BT" pitchFamily="34" charset="0"/>
            </a:endParaRPr>
          </a:p>
          <a:p>
            <a:pPr>
              <a:buFont typeface="+mj-lt"/>
              <a:buAutoNum type="arabicPeriod"/>
              <a:defRPr/>
            </a:pPr>
            <a:r>
              <a:rPr lang="en-US" dirty="0" err="1">
                <a:latin typeface="NewsGoth Cn BT" pitchFamily="34" charset="0"/>
              </a:rPr>
              <a:t>Plagiarisme</a:t>
            </a:r>
            <a:r>
              <a:rPr lang="en-US" dirty="0">
                <a:latin typeface="NewsGoth Cn BT" pitchFamily="34" charset="0"/>
              </a:rPr>
              <a:t> total</a:t>
            </a:r>
          </a:p>
          <a:p>
            <a:pPr>
              <a:buFont typeface="+mj-lt"/>
              <a:buAutoNum type="arabicPeriod"/>
              <a:defRPr/>
            </a:pPr>
            <a:endParaRPr lang="en-US" dirty="0">
              <a:latin typeface="NewsGoth Cn BT" pitchFamily="34" charset="0"/>
            </a:endParaRPr>
          </a:p>
          <a:p>
            <a:pPr>
              <a:defRPr/>
            </a:pPr>
            <a:r>
              <a:rPr lang="en-US" dirty="0" err="1">
                <a:latin typeface="NewsGoth Cn BT" pitchFamily="34" charset="0"/>
              </a:rPr>
              <a:t>Jenis</a:t>
            </a:r>
            <a:r>
              <a:rPr lang="en-US" dirty="0">
                <a:latin typeface="NewsGoth Cn BT" pitchFamily="34" charset="0"/>
              </a:rPr>
              <a:t> </a:t>
            </a:r>
            <a:r>
              <a:rPr lang="en-US" dirty="0" err="1">
                <a:latin typeface="NewsGoth Cn BT" pitchFamily="34" charset="0"/>
              </a:rPr>
              <a:t>Plagiarisme</a:t>
            </a:r>
            <a:r>
              <a:rPr lang="en-US" dirty="0">
                <a:latin typeface="NewsGoth Cn BT" pitchFamily="34" charset="0"/>
              </a:rPr>
              <a:t> </a:t>
            </a:r>
          </a:p>
          <a:p>
            <a:pPr>
              <a:buFont typeface="+mj-lt"/>
              <a:buAutoNum type="arabicPeriod"/>
              <a:defRPr/>
            </a:pPr>
            <a:r>
              <a:rPr lang="en-US" dirty="0" err="1">
                <a:latin typeface="NewsGoth Cn BT" pitchFamily="34" charset="0"/>
              </a:rPr>
              <a:t>Plagiarisme</a:t>
            </a:r>
            <a:r>
              <a:rPr lang="en-US" dirty="0">
                <a:latin typeface="NewsGoth Cn BT" pitchFamily="34" charset="0"/>
              </a:rPr>
              <a:t> yang </a:t>
            </a:r>
            <a:r>
              <a:rPr lang="en-US" dirty="0" err="1">
                <a:latin typeface="NewsGoth Cn BT" pitchFamily="34" charset="0"/>
              </a:rPr>
              <a:t>disengaja</a:t>
            </a:r>
            <a:endParaRPr lang="en-US" dirty="0">
              <a:latin typeface="NewsGoth Cn BT" pitchFamily="34" charset="0"/>
            </a:endParaRPr>
          </a:p>
          <a:p>
            <a:pPr>
              <a:buFont typeface="+mj-lt"/>
              <a:buAutoNum type="arabicPeriod"/>
              <a:defRPr/>
            </a:pPr>
            <a:r>
              <a:rPr lang="en-US" dirty="0" err="1">
                <a:latin typeface="NewsGoth Cn BT" pitchFamily="34" charset="0"/>
              </a:rPr>
              <a:t>Plagiarisme</a:t>
            </a:r>
            <a:r>
              <a:rPr lang="en-US" dirty="0">
                <a:latin typeface="NewsGoth Cn BT" pitchFamily="34" charset="0"/>
              </a:rPr>
              <a:t> yang </a:t>
            </a:r>
            <a:r>
              <a:rPr lang="en-US" dirty="0" err="1">
                <a:latin typeface="NewsGoth Cn BT" pitchFamily="34" charset="0"/>
              </a:rPr>
              <a:t>tidak</a:t>
            </a:r>
            <a:r>
              <a:rPr lang="en-US" dirty="0">
                <a:latin typeface="NewsGoth Cn BT" pitchFamily="34" charset="0"/>
              </a:rPr>
              <a:t> </a:t>
            </a:r>
            <a:r>
              <a:rPr lang="en-US" dirty="0" err="1" smtClean="0">
                <a:latin typeface="NewsGoth Cn BT" pitchFamily="34" charset="0"/>
              </a:rPr>
              <a:t>disengaja</a:t>
            </a:r>
            <a:endParaRPr lang="id-ID" dirty="0" smtClean="0">
              <a:latin typeface="NewsGoth Cn BT" pitchFamily="34" charset="0"/>
            </a:endParaRPr>
          </a:p>
          <a:p>
            <a:pPr marL="0" indent="0">
              <a:buNone/>
              <a:defRPr/>
            </a:pPr>
            <a:endParaRPr lang="id-ID" dirty="0">
              <a:latin typeface="NewsGoth Cn BT" pitchFamily="34" charset="0"/>
            </a:endParaRPr>
          </a:p>
        </p:txBody>
      </p:sp>
      <p:pic>
        <p:nvPicPr>
          <p:cNvPr id="4" name="Picture 3"/>
          <p:cNvPicPr>
            <a:picLocks noChangeAspect="1"/>
          </p:cNvPicPr>
          <p:nvPr/>
        </p:nvPicPr>
        <p:blipFill>
          <a:blip r:embed="rId2"/>
          <a:stretch>
            <a:fillRect/>
          </a:stretch>
        </p:blipFill>
        <p:spPr>
          <a:xfrm>
            <a:off x="76200" y="0"/>
            <a:ext cx="2133600" cy="1397358"/>
          </a:xfrm>
          <a:prstGeom prst="rect">
            <a:avLst/>
          </a:prstGeom>
        </p:spPr>
      </p:pic>
    </p:spTree>
    <p:extLst>
      <p:ext uri="{BB962C8B-B14F-4D97-AF65-F5344CB8AC3E}">
        <p14:creationId xmlns:p14="http://schemas.microsoft.com/office/powerpoint/2010/main" val="40211779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98035"/>
            <a:ext cx="4191000" cy="792088"/>
          </a:xfrm>
        </p:spPr>
        <p:txBody>
          <a:bodyPr>
            <a:normAutofit fontScale="90000"/>
          </a:bodyPr>
          <a:lstStyle/>
          <a:p>
            <a:r>
              <a:rPr lang="en-US" dirty="0" err="1">
                <a:latin typeface="NewsGoth Cn BT" pitchFamily="34" charset="0"/>
              </a:rPr>
              <a:t>Klafisikasi</a:t>
            </a:r>
            <a:r>
              <a:rPr lang="en-US" dirty="0">
                <a:latin typeface="NewsGoth Cn BT" pitchFamily="34" charset="0"/>
              </a:rPr>
              <a:t> P</a:t>
            </a:r>
            <a:r>
              <a:rPr lang="id-ID" dirty="0" smtClean="0">
                <a:latin typeface="NewsGoth Cn BT" pitchFamily="34" charset="0"/>
              </a:rPr>
              <a:t>lagiarisme</a:t>
            </a:r>
            <a:endParaRPr lang="id-ID" dirty="0"/>
          </a:p>
        </p:txBody>
      </p:sp>
      <p:sp>
        <p:nvSpPr>
          <p:cNvPr id="3" name="Content Placeholder 2"/>
          <p:cNvSpPr>
            <a:spLocks noGrp="1"/>
          </p:cNvSpPr>
          <p:nvPr>
            <p:ph idx="1"/>
          </p:nvPr>
        </p:nvSpPr>
        <p:spPr>
          <a:xfrm>
            <a:off x="609600" y="2590800"/>
            <a:ext cx="6837114" cy="3040422"/>
          </a:xfrm>
        </p:spPr>
        <p:txBody>
          <a:bodyPr/>
          <a:lstStyle/>
          <a:p>
            <a:pPr>
              <a:buFont typeface="+mj-lt"/>
              <a:buAutoNum type="arabicPeriod"/>
              <a:defRPr/>
            </a:pPr>
            <a:r>
              <a:rPr lang="en-US" dirty="0" err="1" smtClean="0">
                <a:latin typeface="NewsGoth Cn BT" pitchFamily="34" charset="0"/>
              </a:rPr>
              <a:t>Plagiarisme</a:t>
            </a:r>
            <a:r>
              <a:rPr lang="en-US" dirty="0" smtClean="0">
                <a:latin typeface="NewsGoth Cn BT" pitchFamily="34" charset="0"/>
              </a:rPr>
              <a:t> </a:t>
            </a:r>
            <a:r>
              <a:rPr lang="en-US" dirty="0" err="1">
                <a:latin typeface="NewsGoth Cn BT" pitchFamily="34" charset="0"/>
              </a:rPr>
              <a:t>ringan</a:t>
            </a:r>
            <a:r>
              <a:rPr lang="en-US" dirty="0">
                <a:latin typeface="NewsGoth Cn BT" pitchFamily="34" charset="0"/>
              </a:rPr>
              <a:t> : </a:t>
            </a:r>
            <a:r>
              <a:rPr lang="en-US" dirty="0" smtClean="0">
                <a:latin typeface="NewsGoth Cn BT" pitchFamily="34" charset="0"/>
              </a:rPr>
              <a:t>&lt;</a:t>
            </a:r>
            <a:r>
              <a:rPr lang="id-ID" dirty="0" smtClean="0">
                <a:latin typeface="NewsGoth Cn BT" pitchFamily="34" charset="0"/>
              </a:rPr>
              <a:t>2</a:t>
            </a:r>
            <a:r>
              <a:rPr lang="en-US" dirty="0" smtClean="0">
                <a:latin typeface="NewsGoth Cn BT" pitchFamily="34" charset="0"/>
              </a:rPr>
              <a:t>0</a:t>
            </a:r>
            <a:r>
              <a:rPr lang="en-US" dirty="0">
                <a:latin typeface="NewsGoth Cn BT" pitchFamily="34" charset="0"/>
              </a:rPr>
              <a:t>%</a:t>
            </a:r>
          </a:p>
          <a:p>
            <a:pPr>
              <a:buFont typeface="+mj-lt"/>
              <a:buAutoNum type="arabicPeriod"/>
              <a:defRPr/>
            </a:pPr>
            <a:r>
              <a:rPr lang="en-US" dirty="0" err="1">
                <a:latin typeface="NewsGoth Cn BT" pitchFamily="34" charset="0"/>
              </a:rPr>
              <a:t>Plagiarisme</a:t>
            </a:r>
            <a:r>
              <a:rPr lang="en-US" dirty="0">
                <a:latin typeface="NewsGoth Cn BT" pitchFamily="34" charset="0"/>
              </a:rPr>
              <a:t> </a:t>
            </a:r>
            <a:r>
              <a:rPr lang="en-US" dirty="0" err="1">
                <a:latin typeface="NewsGoth Cn BT" pitchFamily="34" charset="0"/>
              </a:rPr>
              <a:t>sedang</a:t>
            </a:r>
            <a:r>
              <a:rPr lang="en-US" dirty="0">
                <a:latin typeface="NewsGoth Cn BT" pitchFamily="34" charset="0"/>
              </a:rPr>
              <a:t> : </a:t>
            </a:r>
            <a:r>
              <a:rPr lang="id-ID" dirty="0" smtClean="0">
                <a:latin typeface="NewsGoth Cn BT" pitchFamily="34" charset="0"/>
              </a:rPr>
              <a:t>2</a:t>
            </a:r>
            <a:r>
              <a:rPr lang="en-US" dirty="0" smtClean="0">
                <a:latin typeface="NewsGoth Cn BT" pitchFamily="34" charset="0"/>
              </a:rPr>
              <a:t>0-</a:t>
            </a:r>
            <a:r>
              <a:rPr lang="id-ID" dirty="0" smtClean="0">
                <a:latin typeface="NewsGoth Cn BT" pitchFamily="34" charset="0"/>
              </a:rPr>
              <a:t>4</a:t>
            </a:r>
            <a:r>
              <a:rPr lang="en-US" dirty="0" smtClean="0">
                <a:latin typeface="NewsGoth Cn BT" pitchFamily="34" charset="0"/>
              </a:rPr>
              <a:t>0</a:t>
            </a:r>
            <a:r>
              <a:rPr lang="en-US" dirty="0">
                <a:latin typeface="NewsGoth Cn BT" pitchFamily="34" charset="0"/>
              </a:rPr>
              <a:t>%</a:t>
            </a:r>
          </a:p>
          <a:p>
            <a:pPr>
              <a:buFont typeface="+mj-lt"/>
              <a:buAutoNum type="arabicPeriod"/>
              <a:defRPr/>
            </a:pPr>
            <a:r>
              <a:rPr lang="fr-FR" dirty="0" err="1">
                <a:latin typeface="NewsGoth Cn BT" pitchFamily="34" charset="0"/>
              </a:rPr>
              <a:t>Plagiarisme</a:t>
            </a:r>
            <a:r>
              <a:rPr lang="fr-FR" dirty="0">
                <a:latin typeface="NewsGoth Cn BT" pitchFamily="34" charset="0"/>
              </a:rPr>
              <a:t> </a:t>
            </a:r>
            <a:r>
              <a:rPr lang="fr-FR" dirty="0" err="1">
                <a:latin typeface="NewsGoth Cn BT" pitchFamily="34" charset="0"/>
              </a:rPr>
              <a:t>berat</a:t>
            </a:r>
            <a:r>
              <a:rPr lang="fr-FR" dirty="0">
                <a:latin typeface="NewsGoth Cn BT" pitchFamily="34" charset="0"/>
              </a:rPr>
              <a:t> </a:t>
            </a:r>
            <a:r>
              <a:rPr lang="fr-FR" dirty="0" err="1">
                <a:latin typeface="NewsGoth Cn BT" pitchFamily="34" charset="0"/>
              </a:rPr>
              <a:t>atau</a:t>
            </a:r>
            <a:r>
              <a:rPr lang="fr-FR" dirty="0">
                <a:latin typeface="NewsGoth Cn BT" pitchFamily="34" charset="0"/>
              </a:rPr>
              <a:t> total : </a:t>
            </a:r>
            <a:r>
              <a:rPr lang="fr-FR" dirty="0" smtClean="0">
                <a:latin typeface="NewsGoth Cn BT" pitchFamily="34" charset="0"/>
              </a:rPr>
              <a:t>&gt;</a:t>
            </a:r>
            <a:r>
              <a:rPr lang="id-ID" dirty="0" smtClean="0">
                <a:latin typeface="NewsGoth Cn BT" pitchFamily="34" charset="0"/>
              </a:rPr>
              <a:t>4</a:t>
            </a:r>
            <a:r>
              <a:rPr lang="fr-FR" dirty="0" smtClean="0">
                <a:latin typeface="NewsGoth Cn BT" pitchFamily="34" charset="0"/>
              </a:rPr>
              <a:t>0</a:t>
            </a:r>
            <a:r>
              <a:rPr lang="fr-FR" dirty="0">
                <a:latin typeface="NewsGoth Cn BT" pitchFamily="34" charset="0"/>
              </a:rPr>
              <a:t>%</a:t>
            </a:r>
            <a:endParaRPr lang="id-ID" dirty="0"/>
          </a:p>
        </p:txBody>
      </p:sp>
      <p:pic>
        <p:nvPicPr>
          <p:cNvPr id="4" name="Picture 3"/>
          <p:cNvPicPr>
            <a:picLocks noChangeAspect="1"/>
          </p:cNvPicPr>
          <p:nvPr/>
        </p:nvPicPr>
        <p:blipFill>
          <a:blip r:embed="rId2"/>
          <a:stretch>
            <a:fillRect/>
          </a:stretch>
        </p:blipFill>
        <p:spPr>
          <a:xfrm>
            <a:off x="76200" y="0"/>
            <a:ext cx="2133600" cy="1397358"/>
          </a:xfrm>
          <a:prstGeom prst="rect">
            <a:avLst/>
          </a:prstGeom>
        </p:spPr>
      </p:pic>
    </p:spTree>
    <p:extLst>
      <p:ext uri="{BB962C8B-B14F-4D97-AF65-F5344CB8AC3E}">
        <p14:creationId xmlns:p14="http://schemas.microsoft.com/office/powerpoint/2010/main" val="37054749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0" y="533400"/>
            <a:ext cx="3810000" cy="792088"/>
          </a:xfrm>
        </p:spPr>
        <p:txBody>
          <a:bodyPr>
            <a:noAutofit/>
          </a:bodyPr>
          <a:lstStyle/>
          <a:p>
            <a:r>
              <a:rPr lang="en-US" sz="2400" dirty="0">
                <a:latin typeface="NewsGoth Cn BT" pitchFamily="34" charset="0"/>
              </a:rPr>
              <a:t>BENTUK </a:t>
            </a:r>
            <a:r>
              <a:rPr lang="en-US" sz="2400" dirty="0" smtClean="0">
                <a:latin typeface="NewsGoth Cn BT" pitchFamily="34" charset="0"/>
              </a:rPr>
              <a:t>PLAGIRISME</a:t>
            </a:r>
            <a:r>
              <a:rPr lang="id-ID" sz="2400" dirty="0" smtClean="0">
                <a:latin typeface="NewsGoth Cn BT" pitchFamily="34" charset="0"/>
              </a:rPr>
              <a:t/>
            </a:r>
            <a:br>
              <a:rPr lang="id-ID" sz="2400" dirty="0" smtClean="0">
                <a:latin typeface="NewsGoth Cn BT" pitchFamily="34" charset="0"/>
              </a:rPr>
            </a:br>
            <a:r>
              <a:rPr lang="id-ID" sz="2400" dirty="0" smtClean="0">
                <a:latin typeface="NewsGoth Cn BT" pitchFamily="34" charset="0"/>
              </a:rPr>
              <a:t>Novanta (2009)</a:t>
            </a:r>
            <a:endParaRPr lang="id-ID" sz="2000" dirty="0"/>
          </a:p>
        </p:txBody>
      </p:sp>
      <p:graphicFrame>
        <p:nvGraphicFramePr>
          <p:cNvPr id="5" name="Content Placeholder 4"/>
          <p:cNvGraphicFramePr>
            <a:graphicFrameLocks noGrp="1"/>
          </p:cNvGraphicFramePr>
          <p:nvPr>
            <p:ph idx="1"/>
            <p:extLst/>
          </p:nvPr>
        </p:nvGraphicFramePr>
        <p:xfrm>
          <a:off x="1600200" y="1600200"/>
          <a:ext cx="6837363"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a:blip r:embed="rId7"/>
          <a:stretch>
            <a:fillRect/>
          </a:stretch>
        </p:blipFill>
        <p:spPr>
          <a:xfrm>
            <a:off x="76200" y="0"/>
            <a:ext cx="2133600" cy="1397358"/>
          </a:xfrm>
          <a:prstGeom prst="rect">
            <a:avLst/>
          </a:prstGeom>
        </p:spPr>
      </p:pic>
    </p:spTree>
    <p:extLst>
      <p:ext uri="{BB962C8B-B14F-4D97-AF65-F5344CB8AC3E}">
        <p14:creationId xmlns:p14="http://schemas.microsoft.com/office/powerpoint/2010/main" val="15546170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nvPr>
        </p:nvGraphicFramePr>
        <p:xfrm>
          <a:off x="1295400" y="1524000"/>
          <a:ext cx="6934200"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p:cNvSpPr txBox="1">
            <a:spLocks/>
          </p:cNvSpPr>
          <p:nvPr/>
        </p:nvSpPr>
        <p:spPr>
          <a:xfrm>
            <a:off x="4648200" y="533400"/>
            <a:ext cx="3810000" cy="792088"/>
          </a:xfrm>
          <a:prstGeom prst="rect">
            <a:avLst/>
          </a:prstGeom>
        </p:spPr>
        <p:txBody>
          <a:bodyPr vert="horz" lIns="91440" tIns="45720" rIns="91440" bIns="45720" rtlCol="0" anchor="ctr">
            <a:noAutofit/>
          </a:bodyPr>
          <a:lstStyle>
            <a:lvl1pPr algn="l" defTabSz="914400" rtl="0" eaLnBrk="1" latinLnBrk="0" hangingPunct="1">
              <a:spcBef>
                <a:spcPct val="0"/>
              </a:spcBef>
              <a:buNone/>
              <a:defRPr sz="3000" b="1" kern="1200">
                <a:solidFill>
                  <a:srgbClr val="0079B8"/>
                </a:solidFill>
                <a:latin typeface="Open Sans"/>
                <a:ea typeface="+mj-ea"/>
                <a:cs typeface="+mj-cs"/>
              </a:defRPr>
            </a:lvl1pPr>
          </a:lstStyle>
          <a:p>
            <a:r>
              <a:rPr lang="en-US" sz="2400" smtClean="0">
                <a:latin typeface="NewsGoth Cn BT" pitchFamily="34" charset="0"/>
              </a:rPr>
              <a:t>BENTUK PLAGIRISME</a:t>
            </a:r>
            <a:r>
              <a:rPr lang="id-ID" sz="2400" smtClean="0">
                <a:latin typeface="NewsGoth Cn BT" pitchFamily="34" charset="0"/>
              </a:rPr>
              <a:t/>
            </a:r>
            <a:br>
              <a:rPr lang="id-ID" sz="2400" smtClean="0">
                <a:latin typeface="NewsGoth Cn BT" pitchFamily="34" charset="0"/>
              </a:rPr>
            </a:br>
            <a:r>
              <a:rPr lang="id-ID" sz="2400" smtClean="0">
                <a:latin typeface="NewsGoth Cn BT" pitchFamily="34" charset="0"/>
              </a:rPr>
              <a:t>Novanta (2009)</a:t>
            </a:r>
            <a:endParaRPr lang="id-ID" sz="2000" dirty="0"/>
          </a:p>
        </p:txBody>
      </p:sp>
      <p:pic>
        <p:nvPicPr>
          <p:cNvPr id="4" name="Picture 3"/>
          <p:cNvPicPr>
            <a:picLocks noChangeAspect="1"/>
          </p:cNvPicPr>
          <p:nvPr/>
        </p:nvPicPr>
        <p:blipFill>
          <a:blip r:embed="rId7"/>
          <a:stretch>
            <a:fillRect/>
          </a:stretch>
        </p:blipFill>
        <p:spPr>
          <a:xfrm>
            <a:off x="76200" y="0"/>
            <a:ext cx="2133600" cy="1397358"/>
          </a:xfrm>
          <a:prstGeom prst="rect">
            <a:avLst/>
          </a:prstGeom>
        </p:spPr>
      </p:pic>
    </p:spTree>
    <p:extLst>
      <p:ext uri="{BB962C8B-B14F-4D97-AF65-F5344CB8AC3E}">
        <p14:creationId xmlns:p14="http://schemas.microsoft.com/office/powerpoint/2010/main" val="6926347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0" y="533400"/>
            <a:ext cx="4246314" cy="792088"/>
          </a:xfrm>
        </p:spPr>
        <p:txBody>
          <a:bodyPr>
            <a:normAutofit/>
          </a:bodyPr>
          <a:lstStyle/>
          <a:p>
            <a:r>
              <a:rPr lang="en-US" sz="2400" dirty="0" err="1">
                <a:latin typeface="NewsGoth Cn BT" pitchFamily="34" charset="0"/>
              </a:rPr>
              <a:t>Pencegahan</a:t>
            </a:r>
            <a:r>
              <a:rPr lang="en-US" sz="2400" dirty="0">
                <a:latin typeface="NewsGoth Cn BT" pitchFamily="34" charset="0"/>
              </a:rPr>
              <a:t> </a:t>
            </a:r>
            <a:r>
              <a:rPr lang="en-US" sz="2400" dirty="0" err="1" smtClean="0">
                <a:latin typeface="NewsGoth Cn BT" pitchFamily="34" charset="0"/>
              </a:rPr>
              <a:t>Plagiarisme</a:t>
            </a:r>
            <a:endParaRPr lang="id-ID" sz="2400" dirty="0"/>
          </a:p>
        </p:txBody>
      </p:sp>
      <p:graphicFrame>
        <p:nvGraphicFramePr>
          <p:cNvPr id="5" name="Content Placeholder 4"/>
          <p:cNvGraphicFramePr>
            <a:graphicFrameLocks noGrp="1"/>
          </p:cNvGraphicFramePr>
          <p:nvPr>
            <p:ph idx="1"/>
            <p:extLst/>
          </p:nvPr>
        </p:nvGraphicFramePr>
        <p:xfrm>
          <a:off x="1524001" y="1524000"/>
          <a:ext cx="67818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a:blip r:embed="rId7"/>
          <a:stretch>
            <a:fillRect/>
          </a:stretch>
        </p:blipFill>
        <p:spPr>
          <a:xfrm>
            <a:off x="76200" y="0"/>
            <a:ext cx="2133600" cy="1397358"/>
          </a:xfrm>
          <a:prstGeom prst="rect">
            <a:avLst/>
          </a:prstGeom>
        </p:spPr>
      </p:pic>
    </p:spTree>
    <p:extLst>
      <p:ext uri="{BB962C8B-B14F-4D97-AF65-F5344CB8AC3E}">
        <p14:creationId xmlns:p14="http://schemas.microsoft.com/office/powerpoint/2010/main" val="679915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1157287" y="2819400"/>
            <a:ext cx="7377113" cy="535531"/>
          </a:xfrm>
          <a:prstGeom prst="rect">
            <a:avLst/>
          </a:prstGeom>
        </p:spPr>
        <p:txBody>
          <a:bodyPr wrap="square">
            <a:spAutoFit/>
          </a:bodyPr>
          <a:lstStyle/>
          <a:p>
            <a:pPr algn="ctr"/>
            <a:r>
              <a:rPr lang="sv-SE" b="1" dirty="0" smtClean="0">
                <a:solidFill>
                  <a:srgbClr val="0081BD"/>
                </a:solidFill>
              </a:rPr>
              <a:t>TEKNIK MENGHINDARI PLAGIARISME</a:t>
            </a:r>
          </a:p>
        </p:txBody>
      </p:sp>
      <p:pic>
        <p:nvPicPr>
          <p:cNvPr id="3" name="Picture 2"/>
          <p:cNvPicPr>
            <a:picLocks noChangeAspect="1"/>
          </p:cNvPicPr>
          <p:nvPr/>
        </p:nvPicPr>
        <p:blipFill>
          <a:blip r:embed="rId2"/>
          <a:stretch>
            <a:fillRect/>
          </a:stretch>
        </p:blipFill>
        <p:spPr>
          <a:xfrm>
            <a:off x="76200" y="0"/>
            <a:ext cx="2133600" cy="1397358"/>
          </a:xfrm>
          <a:prstGeom prst="rect">
            <a:avLst/>
          </a:prstGeom>
        </p:spPr>
      </p:pic>
    </p:spTree>
    <p:extLst>
      <p:ext uri="{BB962C8B-B14F-4D97-AF65-F5344CB8AC3E}">
        <p14:creationId xmlns:p14="http://schemas.microsoft.com/office/powerpoint/2010/main" val="267912784"/>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188789BF-891A-4EE5-9EFB-93953D40423D}" vid="{803591B1-0788-48A8-8210-8A6F797ECEBC}"/>
    </a:ext>
  </a:extLst>
</a:theme>
</file>

<file path=ppt/theme/theme2.xml><?xml version="1.0" encoding="utf-8"?>
<a:theme xmlns:a="http://schemas.openxmlformats.org/drawingml/2006/main" name="1_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188789BF-891A-4EE5-9EFB-93953D40423D}" vid="{803591B1-0788-48A8-8210-8A6F797ECEBC}"/>
    </a:ext>
  </a:extLst>
</a:theme>
</file>

<file path=docProps/app.xml><?xml version="1.0" encoding="utf-8"?>
<Properties xmlns="http://schemas.openxmlformats.org/officeDocument/2006/extended-properties" xmlns:vt="http://schemas.openxmlformats.org/officeDocument/2006/docPropsVTypes">
  <Template>Template PPT 2015</Template>
  <TotalTime>89</TotalTime>
  <Words>804</Words>
  <Application>Microsoft Office PowerPoint</Application>
  <PresentationFormat>On-screen Show (4:3)</PresentationFormat>
  <Paragraphs>135</Paragraphs>
  <Slides>20</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Arial</vt:lpstr>
      <vt:lpstr>Calibri</vt:lpstr>
      <vt:lpstr>Calibri Light</vt:lpstr>
      <vt:lpstr>NewsGoth Cn BT</vt:lpstr>
      <vt:lpstr>Open Sans</vt:lpstr>
      <vt:lpstr>Wingdings</vt:lpstr>
      <vt:lpstr>Theme1</vt:lpstr>
      <vt:lpstr>1_Theme1</vt:lpstr>
      <vt:lpstr>PowerPoint Presentation</vt:lpstr>
      <vt:lpstr>PowerPoint Presentation</vt:lpstr>
      <vt:lpstr>KBBI dan Permendiknas nomor 17 tahun 2010</vt:lpstr>
      <vt:lpstr>JENIS DAN KLASIFIKASI</vt:lpstr>
      <vt:lpstr>Klafisikasi Plagiarisme</vt:lpstr>
      <vt:lpstr>BENTUK PLAGIRISME Novanta (2009)</vt:lpstr>
      <vt:lpstr>PowerPoint Presentation</vt:lpstr>
      <vt:lpstr>Pencegahan Plagiarisme</vt:lpstr>
      <vt:lpstr>TEKNIK MENGHINDARI PLAGIARISME</vt:lpstr>
      <vt:lpstr>Aplikasi Anti Plagiarisme</vt:lpstr>
      <vt:lpstr>PENGORGANISASIAN KARANGAN</vt:lpstr>
      <vt:lpstr>Tahapan  karangan ilmiah</vt:lpstr>
      <vt:lpstr>JENIS KARANGAN ILMIAH</vt:lpstr>
      <vt:lpstr>Jenis Karangan Ilmiah</vt:lpstr>
      <vt:lpstr>ESAI AKADEMIK</vt:lpstr>
      <vt:lpstr>ARTIKEL ILMIAH</vt:lpstr>
      <vt:lpstr>CIRI-CIRI ARTIKEL ILMIAH</vt:lpstr>
      <vt:lpstr>JURNAL ILMIAH</vt:lpstr>
      <vt:lpstr>MAKALAH</vt:lpstr>
      <vt:lpstr>Main Material : LEC – Plagiarisme dan Topik Karangan Ilmiah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Session  #</dc:title>
  <dc:creator>Yulia</dc:creator>
  <cp:lastModifiedBy>Rahmi</cp:lastModifiedBy>
  <cp:revision>17</cp:revision>
  <dcterms:created xsi:type="dcterms:W3CDTF">2015-05-04T03:33:03Z</dcterms:created>
  <dcterms:modified xsi:type="dcterms:W3CDTF">2020-07-23T08:38:26Z</dcterms:modified>
</cp:coreProperties>
</file>