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B661B-88FE-4FDD-A03C-F7B0523BA8CC}" v="458" dt="2025-06-21T10:14:21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7579CE-993D-47F5-BD92-04F1E1FD34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DBB357-8B4A-4FFA-BA06-FED2A5FAC0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Patients delay checkups due to minor doubts</a:t>
          </a:r>
        </a:p>
      </dgm:t>
    </dgm:pt>
    <dgm:pt modelId="{015EDAA3-4D6E-4D5E-8BDB-76081EFDF5E7}" type="parTrans" cxnId="{7B16C651-9F1D-4436-A07A-009B7E5E1A15}">
      <dgm:prSet/>
      <dgm:spPr/>
      <dgm:t>
        <a:bodyPr/>
        <a:lstStyle/>
        <a:p>
          <a:endParaRPr lang="en-US"/>
        </a:p>
      </dgm:t>
    </dgm:pt>
    <dgm:pt modelId="{BD1E71CB-2EDD-41B8-BD49-196F9D8892A9}" type="sibTrans" cxnId="{7B16C651-9F1D-4436-A07A-009B7E5E1A15}">
      <dgm:prSet/>
      <dgm:spPr/>
      <dgm:t>
        <a:bodyPr/>
        <a:lstStyle/>
        <a:p>
          <a:endParaRPr lang="en-US"/>
        </a:p>
      </dgm:t>
    </dgm:pt>
    <dgm:pt modelId="{8258816C-6E4F-4789-A58A-D4398A98F1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Rural areas lack quick health guidance</a:t>
          </a:r>
        </a:p>
      </dgm:t>
    </dgm:pt>
    <dgm:pt modelId="{55462F31-CE12-4464-B65B-DC9E407F5713}" type="parTrans" cxnId="{26C78B91-EE1F-4684-A6C9-92535C920204}">
      <dgm:prSet/>
      <dgm:spPr/>
      <dgm:t>
        <a:bodyPr/>
        <a:lstStyle/>
        <a:p>
          <a:endParaRPr lang="en-US"/>
        </a:p>
      </dgm:t>
    </dgm:pt>
    <dgm:pt modelId="{BAF69F2C-74F5-46A8-A098-0662815ABA79}" type="sibTrans" cxnId="{26C78B91-EE1F-4684-A6C9-92535C920204}">
      <dgm:prSet/>
      <dgm:spPr/>
      <dgm:t>
        <a:bodyPr/>
        <a:lstStyle/>
        <a:p>
          <a:endParaRPr lang="en-US"/>
        </a:p>
      </dgm:t>
    </dgm:pt>
    <dgm:pt modelId="{7D0447B6-9753-4F52-8B5E-59211E4048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No easy AI-based assistant for everyday health Q&amp;A</a:t>
          </a:r>
        </a:p>
      </dgm:t>
    </dgm:pt>
    <dgm:pt modelId="{D7B2D3C3-432C-4E44-8E21-839EE277B7D5}" type="parTrans" cxnId="{46631162-D228-462F-BDEC-46441049C276}">
      <dgm:prSet/>
      <dgm:spPr/>
      <dgm:t>
        <a:bodyPr/>
        <a:lstStyle/>
        <a:p>
          <a:endParaRPr lang="en-US"/>
        </a:p>
      </dgm:t>
    </dgm:pt>
    <dgm:pt modelId="{401F6E87-466B-4D9D-A71C-F2E8552077E8}" type="sibTrans" cxnId="{46631162-D228-462F-BDEC-46441049C276}">
      <dgm:prSet/>
      <dgm:spPr/>
      <dgm:t>
        <a:bodyPr/>
        <a:lstStyle/>
        <a:p>
          <a:endParaRPr lang="en-US"/>
        </a:p>
      </dgm:t>
    </dgm:pt>
    <dgm:pt modelId="{4B3417A7-C7F5-4F24-B35F-BAA588E6DAE3}" type="pres">
      <dgm:prSet presAssocID="{F67579CE-993D-47F5-BD92-04F1E1FD34A0}" presName="root" presStyleCnt="0">
        <dgm:presLayoutVars>
          <dgm:dir/>
          <dgm:resizeHandles val="exact"/>
        </dgm:presLayoutVars>
      </dgm:prSet>
      <dgm:spPr/>
    </dgm:pt>
    <dgm:pt modelId="{BCDB9577-F4D0-468A-A060-EA5C38E265A0}" type="pres">
      <dgm:prSet presAssocID="{A0DBB357-8B4A-4FFA-BA06-FED2A5FAC005}" presName="compNode" presStyleCnt="0"/>
      <dgm:spPr/>
    </dgm:pt>
    <dgm:pt modelId="{D03D00F3-F80D-4BF1-AE96-6FA7A9C7B350}" type="pres">
      <dgm:prSet presAssocID="{A0DBB357-8B4A-4FFA-BA06-FED2A5FAC005}" presName="bgRect" presStyleLbl="bgShp" presStyleIdx="0" presStyleCnt="3"/>
      <dgm:spPr/>
    </dgm:pt>
    <dgm:pt modelId="{0A85B5C8-7EA3-4B78-B535-AD396DB882FB}" type="pres">
      <dgm:prSet presAssocID="{A0DBB357-8B4A-4FFA-BA06-FED2A5FAC0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E1CC4258-6163-42C6-AB5C-84AEA5EBD850}" type="pres">
      <dgm:prSet presAssocID="{A0DBB357-8B4A-4FFA-BA06-FED2A5FAC005}" presName="spaceRect" presStyleCnt="0"/>
      <dgm:spPr/>
    </dgm:pt>
    <dgm:pt modelId="{4A7F0F3A-5B83-4BC9-9767-43AFF8953F53}" type="pres">
      <dgm:prSet presAssocID="{A0DBB357-8B4A-4FFA-BA06-FED2A5FAC005}" presName="parTx" presStyleLbl="revTx" presStyleIdx="0" presStyleCnt="3">
        <dgm:presLayoutVars>
          <dgm:chMax val="0"/>
          <dgm:chPref val="0"/>
        </dgm:presLayoutVars>
      </dgm:prSet>
      <dgm:spPr/>
    </dgm:pt>
    <dgm:pt modelId="{381553FF-6049-4066-AD19-A43D22E1E8BC}" type="pres">
      <dgm:prSet presAssocID="{BD1E71CB-2EDD-41B8-BD49-196F9D8892A9}" presName="sibTrans" presStyleCnt="0"/>
      <dgm:spPr/>
    </dgm:pt>
    <dgm:pt modelId="{BA5991FE-B335-42E1-B116-B95B3FE72DD7}" type="pres">
      <dgm:prSet presAssocID="{8258816C-6E4F-4789-A58A-D4398A98F1CB}" presName="compNode" presStyleCnt="0"/>
      <dgm:spPr/>
    </dgm:pt>
    <dgm:pt modelId="{78DED3B9-1CB4-411C-A415-64A6F5C61910}" type="pres">
      <dgm:prSet presAssocID="{8258816C-6E4F-4789-A58A-D4398A98F1CB}" presName="bgRect" presStyleLbl="bgShp" presStyleIdx="1" presStyleCnt="3"/>
      <dgm:spPr/>
    </dgm:pt>
    <dgm:pt modelId="{89D45D09-F156-4966-8CA3-04E737E123C8}" type="pres">
      <dgm:prSet presAssocID="{8258816C-6E4F-4789-A58A-D4398A98F1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3F5D1440-8993-4C29-8274-34E510A0A522}" type="pres">
      <dgm:prSet presAssocID="{8258816C-6E4F-4789-A58A-D4398A98F1CB}" presName="spaceRect" presStyleCnt="0"/>
      <dgm:spPr/>
    </dgm:pt>
    <dgm:pt modelId="{2B8A8AB1-F2C2-44CB-9FCD-7263387EFF0F}" type="pres">
      <dgm:prSet presAssocID="{8258816C-6E4F-4789-A58A-D4398A98F1CB}" presName="parTx" presStyleLbl="revTx" presStyleIdx="1" presStyleCnt="3">
        <dgm:presLayoutVars>
          <dgm:chMax val="0"/>
          <dgm:chPref val="0"/>
        </dgm:presLayoutVars>
      </dgm:prSet>
      <dgm:spPr/>
    </dgm:pt>
    <dgm:pt modelId="{2A1A7148-3C8F-46C0-AF24-9AB8689F59B9}" type="pres">
      <dgm:prSet presAssocID="{BAF69F2C-74F5-46A8-A098-0662815ABA79}" presName="sibTrans" presStyleCnt="0"/>
      <dgm:spPr/>
    </dgm:pt>
    <dgm:pt modelId="{BD5A4671-6BD5-4CB3-810D-E4F96011BEC8}" type="pres">
      <dgm:prSet presAssocID="{7D0447B6-9753-4F52-8B5E-59211E404866}" presName="compNode" presStyleCnt="0"/>
      <dgm:spPr/>
    </dgm:pt>
    <dgm:pt modelId="{E682D6D5-DA42-4765-95B4-D06517606B39}" type="pres">
      <dgm:prSet presAssocID="{7D0447B6-9753-4F52-8B5E-59211E404866}" presName="bgRect" presStyleLbl="bgShp" presStyleIdx="2" presStyleCnt="3"/>
      <dgm:spPr/>
    </dgm:pt>
    <dgm:pt modelId="{976398C4-7DC3-465F-B390-9380210AFE29}" type="pres">
      <dgm:prSet presAssocID="{7D0447B6-9753-4F52-8B5E-59211E4048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2EFB557-3B36-4203-8F97-7ACA8B2FCC53}" type="pres">
      <dgm:prSet presAssocID="{7D0447B6-9753-4F52-8B5E-59211E404866}" presName="spaceRect" presStyleCnt="0"/>
      <dgm:spPr/>
    </dgm:pt>
    <dgm:pt modelId="{C94E8385-EECF-434D-ACDC-3F32D8C8007D}" type="pres">
      <dgm:prSet presAssocID="{7D0447B6-9753-4F52-8B5E-59211E40486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631162-D228-462F-BDEC-46441049C276}" srcId="{F67579CE-993D-47F5-BD92-04F1E1FD34A0}" destId="{7D0447B6-9753-4F52-8B5E-59211E404866}" srcOrd="2" destOrd="0" parTransId="{D7B2D3C3-432C-4E44-8E21-839EE277B7D5}" sibTransId="{401F6E87-466B-4D9D-A71C-F2E8552077E8}"/>
    <dgm:cxn modelId="{6F332546-DC8B-46EC-B0B5-D0A9910D3659}" type="presOf" srcId="{F67579CE-993D-47F5-BD92-04F1E1FD34A0}" destId="{4B3417A7-C7F5-4F24-B35F-BAA588E6DAE3}" srcOrd="0" destOrd="0" presId="urn:microsoft.com/office/officeart/2018/2/layout/IconVerticalSolidList"/>
    <dgm:cxn modelId="{D3373D51-A1D5-465A-9B12-1A596EB4EEA4}" type="presOf" srcId="{A0DBB357-8B4A-4FFA-BA06-FED2A5FAC005}" destId="{4A7F0F3A-5B83-4BC9-9767-43AFF8953F53}" srcOrd="0" destOrd="0" presId="urn:microsoft.com/office/officeart/2018/2/layout/IconVerticalSolidList"/>
    <dgm:cxn modelId="{7B16C651-9F1D-4436-A07A-009B7E5E1A15}" srcId="{F67579CE-993D-47F5-BD92-04F1E1FD34A0}" destId="{A0DBB357-8B4A-4FFA-BA06-FED2A5FAC005}" srcOrd="0" destOrd="0" parTransId="{015EDAA3-4D6E-4D5E-8BDB-76081EFDF5E7}" sibTransId="{BD1E71CB-2EDD-41B8-BD49-196F9D8892A9}"/>
    <dgm:cxn modelId="{26C78B91-EE1F-4684-A6C9-92535C920204}" srcId="{F67579CE-993D-47F5-BD92-04F1E1FD34A0}" destId="{8258816C-6E4F-4789-A58A-D4398A98F1CB}" srcOrd="1" destOrd="0" parTransId="{55462F31-CE12-4464-B65B-DC9E407F5713}" sibTransId="{BAF69F2C-74F5-46A8-A098-0662815ABA79}"/>
    <dgm:cxn modelId="{CE21D6B9-78C5-4D71-910A-B1E4DC8AC29A}" type="presOf" srcId="{7D0447B6-9753-4F52-8B5E-59211E404866}" destId="{C94E8385-EECF-434D-ACDC-3F32D8C8007D}" srcOrd="0" destOrd="0" presId="urn:microsoft.com/office/officeart/2018/2/layout/IconVerticalSolidList"/>
    <dgm:cxn modelId="{CBC816FE-58DF-4481-BE9F-8A513A4E9C5F}" type="presOf" srcId="{8258816C-6E4F-4789-A58A-D4398A98F1CB}" destId="{2B8A8AB1-F2C2-44CB-9FCD-7263387EFF0F}" srcOrd="0" destOrd="0" presId="urn:microsoft.com/office/officeart/2018/2/layout/IconVerticalSolidList"/>
    <dgm:cxn modelId="{A96F7A96-CA05-43A5-95E4-71C2CD9097E0}" type="presParOf" srcId="{4B3417A7-C7F5-4F24-B35F-BAA588E6DAE3}" destId="{BCDB9577-F4D0-468A-A060-EA5C38E265A0}" srcOrd="0" destOrd="0" presId="urn:microsoft.com/office/officeart/2018/2/layout/IconVerticalSolidList"/>
    <dgm:cxn modelId="{C2DA2D1A-01E4-4074-AF00-0E925932B9F6}" type="presParOf" srcId="{BCDB9577-F4D0-468A-A060-EA5C38E265A0}" destId="{D03D00F3-F80D-4BF1-AE96-6FA7A9C7B350}" srcOrd="0" destOrd="0" presId="urn:microsoft.com/office/officeart/2018/2/layout/IconVerticalSolidList"/>
    <dgm:cxn modelId="{10ABD19D-D2F9-46A6-A533-45BF41126291}" type="presParOf" srcId="{BCDB9577-F4D0-468A-A060-EA5C38E265A0}" destId="{0A85B5C8-7EA3-4B78-B535-AD396DB882FB}" srcOrd="1" destOrd="0" presId="urn:microsoft.com/office/officeart/2018/2/layout/IconVerticalSolidList"/>
    <dgm:cxn modelId="{98B91462-8F98-4345-A71C-AFD24AA0EC62}" type="presParOf" srcId="{BCDB9577-F4D0-468A-A060-EA5C38E265A0}" destId="{E1CC4258-6163-42C6-AB5C-84AEA5EBD850}" srcOrd="2" destOrd="0" presId="urn:microsoft.com/office/officeart/2018/2/layout/IconVerticalSolidList"/>
    <dgm:cxn modelId="{33D3A3EF-F1B2-4E58-8A06-98826C037CDC}" type="presParOf" srcId="{BCDB9577-F4D0-468A-A060-EA5C38E265A0}" destId="{4A7F0F3A-5B83-4BC9-9767-43AFF8953F53}" srcOrd="3" destOrd="0" presId="urn:microsoft.com/office/officeart/2018/2/layout/IconVerticalSolidList"/>
    <dgm:cxn modelId="{208D3F7B-3B29-4B08-B800-0D618A33C380}" type="presParOf" srcId="{4B3417A7-C7F5-4F24-B35F-BAA588E6DAE3}" destId="{381553FF-6049-4066-AD19-A43D22E1E8BC}" srcOrd="1" destOrd="0" presId="urn:microsoft.com/office/officeart/2018/2/layout/IconVerticalSolidList"/>
    <dgm:cxn modelId="{81051BA6-431B-453D-9E03-45D7E0CC3518}" type="presParOf" srcId="{4B3417A7-C7F5-4F24-B35F-BAA588E6DAE3}" destId="{BA5991FE-B335-42E1-B116-B95B3FE72DD7}" srcOrd="2" destOrd="0" presId="urn:microsoft.com/office/officeart/2018/2/layout/IconVerticalSolidList"/>
    <dgm:cxn modelId="{FAFD2F96-8163-4DC5-A4DD-066F4971A388}" type="presParOf" srcId="{BA5991FE-B335-42E1-B116-B95B3FE72DD7}" destId="{78DED3B9-1CB4-411C-A415-64A6F5C61910}" srcOrd="0" destOrd="0" presId="urn:microsoft.com/office/officeart/2018/2/layout/IconVerticalSolidList"/>
    <dgm:cxn modelId="{B1A2525B-C0C6-492D-A0B0-0953DBE49A22}" type="presParOf" srcId="{BA5991FE-B335-42E1-B116-B95B3FE72DD7}" destId="{89D45D09-F156-4966-8CA3-04E737E123C8}" srcOrd="1" destOrd="0" presId="urn:microsoft.com/office/officeart/2018/2/layout/IconVerticalSolidList"/>
    <dgm:cxn modelId="{2A056D90-FDF0-4188-B721-114B3D4444B0}" type="presParOf" srcId="{BA5991FE-B335-42E1-B116-B95B3FE72DD7}" destId="{3F5D1440-8993-4C29-8274-34E510A0A522}" srcOrd="2" destOrd="0" presId="urn:microsoft.com/office/officeart/2018/2/layout/IconVerticalSolidList"/>
    <dgm:cxn modelId="{F9884470-5410-41F2-AD22-E0E7D2047A26}" type="presParOf" srcId="{BA5991FE-B335-42E1-B116-B95B3FE72DD7}" destId="{2B8A8AB1-F2C2-44CB-9FCD-7263387EFF0F}" srcOrd="3" destOrd="0" presId="urn:microsoft.com/office/officeart/2018/2/layout/IconVerticalSolidList"/>
    <dgm:cxn modelId="{2116AFF0-F010-48B8-9C1B-D43D664DB111}" type="presParOf" srcId="{4B3417A7-C7F5-4F24-B35F-BAA588E6DAE3}" destId="{2A1A7148-3C8F-46C0-AF24-9AB8689F59B9}" srcOrd="3" destOrd="0" presId="urn:microsoft.com/office/officeart/2018/2/layout/IconVerticalSolidList"/>
    <dgm:cxn modelId="{597373AD-543F-434F-98F4-6988382DAF1D}" type="presParOf" srcId="{4B3417A7-C7F5-4F24-B35F-BAA588E6DAE3}" destId="{BD5A4671-6BD5-4CB3-810D-E4F96011BEC8}" srcOrd="4" destOrd="0" presId="urn:microsoft.com/office/officeart/2018/2/layout/IconVerticalSolidList"/>
    <dgm:cxn modelId="{FA31A096-C8C3-4541-955B-094D06C8EAF2}" type="presParOf" srcId="{BD5A4671-6BD5-4CB3-810D-E4F96011BEC8}" destId="{E682D6D5-DA42-4765-95B4-D06517606B39}" srcOrd="0" destOrd="0" presId="urn:microsoft.com/office/officeart/2018/2/layout/IconVerticalSolidList"/>
    <dgm:cxn modelId="{56BDA523-25EE-4739-920E-4F670693A3D4}" type="presParOf" srcId="{BD5A4671-6BD5-4CB3-810D-E4F96011BEC8}" destId="{976398C4-7DC3-465F-B390-9380210AFE29}" srcOrd="1" destOrd="0" presId="urn:microsoft.com/office/officeart/2018/2/layout/IconVerticalSolidList"/>
    <dgm:cxn modelId="{840E3467-7276-470C-A852-07E58208EC68}" type="presParOf" srcId="{BD5A4671-6BD5-4CB3-810D-E4F96011BEC8}" destId="{D2EFB557-3B36-4203-8F97-7ACA8B2FCC53}" srcOrd="2" destOrd="0" presId="urn:microsoft.com/office/officeart/2018/2/layout/IconVerticalSolidList"/>
    <dgm:cxn modelId="{E3BC5808-AB7E-493C-832A-7375510628E9}" type="presParOf" srcId="{BD5A4671-6BD5-4CB3-810D-E4F96011BEC8}" destId="{C94E8385-EECF-434D-ACDC-3F32D8C800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FB4C3B-C7AD-4EAD-B221-087F72D29D24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44DEF21-A76F-43B8-9F3D-D9FDE0779D18}">
      <dgm:prSet/>
      <dgm:spPr/>
      <dgm:t>
        <a:bodyPr/>
        <a:lstStyle/>
        <a:p>
          <a:pPr rtl="0"/>
          <a:r>
            <a:rPr lang="en-US" dirty="0"/>
            <a:t>• </a:t>
          </a:r>
          <a:r>
            <a:rPr lang="en-US" dirty="0">
              <a:latin typeface="Calibri"/>
            </a:rPr>
            <a:t>✨  </a:t>
          </a:r>
          <a:r>
            <a:rPr lang="en-US" dirty="0"/>
            <a:t>IBM Granite 13B Chat Model (Hugging Face)</a:t>
          </a:r>
        </a:p>
      </dgm:t>
    </dgm:pt>
    <dgm:pt modelId="{F5CA07F7-0BD9-4C24-A811-ED6722A36E3A}" type="parTrans" cxnId="{1419AD50-1842-4649-AB5B-D986618EB37D}">
      <dgm:prSet/>
      <dgm:spPr/>
      <dgm:t>
        <a:bodyPr/>
        <a:lstStyle/>
        <a:p>
          <a:endParaRPr lang="en-US"/>
        </a:p>
      </dgm:t>
    </dgm:pt>
    <dgm:pt modelId="{C67AF105-AFAB-4E63-9F2C-B1C164543D90}" type="sibTrans" cxnId="{1419AD50-1842-4649-AB5B-D986618EB37D}">
      <dgm:prSet/>
      <dgm:spPr/>
      <dgm:t>
        <a:bodyPr/>
        <a:lstStyle/>
        <a:p>
          <a:endParaRPr lang="en-US"/>
        </a:p>
      </dgm:t>
    </dgm:pt>
    <dgm:pt modelId="{E0D3AA3A-D91F-4911-809A-BC41EA93ED7A}">
      <dgm:prSet/>
      <dgm:spPr/>
      <dgm:t>
        <a:bodyPr/>
        <a:lstStyle/>
        <a:p>
          <a:pPr rtl="0"/>
          <a:r>
            <a:rPr lang="en-US" dirty="0"/>
            <a:t>• </a:t>
          </a:r>
          <a:r>
            <a:rPr lang="en-US" dirty="0">
              <a:latin typeface="Calibri"/>
            </a:rPr>
            <a:t>🚀 </a:t>
          </a:r>
          <a:r>
            <a:rPr lang="en-US" dirty="0"/>
            <a:t>Python</a:t>
          </a:r>
        </a:p>
      </dgm:t>
    </dgm:pt>
    <dgm:pt modelId="{19DBEB41-6C6F-4245-B120-74F6DB2E4623}" type="parTrans" cxnId="{6085A41C-6D5E-45A4-ACB3-2816D9DA5F3F}">
      <dgm:prSet/>
      <dgm:spPr/>
      <dgm:t>
        <a:bodyPr/>
        <a:lstStyle/>
        <a:p>
          <a:endParaRPr lang="en-US"/>
        </a:p>
      </dgm:t>
    </dgm:pt>
    <dgm:pt modelId="{BE9A248D-D17B-4721-9780-DCD7F068B670}" type="sibTrans" cxnId="{6085A41C-6D5E-45A4-ACB3-2816D9DA5F3F}">
      <dgm:prSet/>
      <dgm:spPr/>
      <dgm:t>
        <a:bodyPr/>
        <a:lstStyle/>
        <a:p>
          <a:endParaRPr lang="en-US"/>
        </a:p>
      </dgm:t>
    </dgm:pt>
    <dgm:pt modelId="{A5647FD3-BE7A-4FED-94C5-6A22AFDE4E67}">
      <dgm:prSet/>
      <dgm:spPr/>
      <dgm:t>
        <a:bodyPr/>
        <a:lstStyle/>
        <a:p>
          <a:pPr rtl="0"/>
          <a:r>
            <a:rPr lang="en-US" dirty="0"/>
            <a:t>• </a:t>
          </a:r>
          <a:r>
            <a:rPr lang="en-US" dirty="0">
              <a:latin typeface="Calibri"/>
            </a:rPr>
            <a:t>🌐 </a:t>
          </a:r>
          <a:r>
            <a:rPr lang="en-US" dirty="0" err="1">
              <a:latin typeface="Calibri"/>
            </a:rPr>
            <a:t>Gradio</a:t>
          </a:r>
          <a:endParaRPr lang="en-US" dirty="0"/>
        </a:p>
      </dgm:t>
    </dgm:pt>
    <dgm:pt modelId="{3E738173-58A3-45FE-B424-70439A55EA3B}" type="parTrans" cxnId="{C0C9EB75-6F8D-4181-BF58-8A8EAEBB6110}">
      <dgm:prSet/>
      <dgm:spPr/>
      <dgm:t>
        <a:bodyPr/>
        <a:lstStyle/>
        <a:p>
          <a:endParaRPr lang="en-US"/>
        </a:p>
      </dgm:t>
    </dgm:pt>
    <dgm:pt modelId="{11FCB27D-65B6-4EEC-930A-15EC8A9281E4}" type="sibTrans" cxnId="{C0C9EB75-6F8D-4181-BF58-8A8EAEBB6110}">
      <dgm:prSet/>
      <dgm:spPr/>
      <dgm:t>
        <a:bodyPr/>
        <a:lstStyle/>
        <a:p>
          <a:endParaRPr lang="en-US"/>
        </a:p>
      </dgm:t>
    </dgm:pt>
    <dgm:pt modelId="{8DDEC3CF-9607-4507-B5D6-3FF5542853E0}">
      <dgm:prSet/>
      <dgm:spPr/>
      <dgm:t>
        <a:bodyPr/>
        <a:lstStyle/>
        <a:p>
          <a:pPr rtl="0"/>
          <a:r>
            <a:rPr lang="en-US" dirty="0"/>
            <a:t>•</a:t>
          </a:r>
          <a:r>
            <a:rPr lang="en-US" dirty="0">
              <a:latin typeface="Calibri"/>
            </a:rPr>
            <a:t>✨</a:t>
          </a:r>
          <a:r>
            <a:rPr lang="en-US" dirty="0"/>
            <a:t> </a:t>
          </a:r>
          <a:r>
            <a:rPr lang="en-US" dirty="0">
              <a:latin typeface="Calibri"/>
            </a:rPr>
            <a:t> IBM Cloud</a:t>
          </a:r>
          <a:r>
            <a:rPr lang="en-US" dirty="0"/>
            <a:t> (for optional model hosting)</a:t>
          </a:r>
        </a:p>
      </dgm:t>
    </dgm:pt>
    <dgm:pt modelId="{348FFCCC-69A9-4E5C-A854-211A6874229E}" type="parTrans" cxnId="{2B3DEBF8-31DD-471F-A3DE-BBA162967D93}">
      <dgm:prSet/>
      <dgm:spPr/>
      <dgm:t>
        <a:bodyPr/>
        <a:lstStyle/>
        <a:p>
          <a:endParaRPr lang="en-US"/>
        </a:p>
      </dgm:t>
    </dgm:pt>
    <dgm:pt modelId="{3BBE4602-4382-41D4-BE2C-32A01DAF9F44}" type="sibTrans" cxnId="{2B3DEBF8-31DD-471F-A3DE-BBA162967D93}">
      <dgm:prSet/>
      <dgm:spPr/>
      <dgm:t>
        <a:bodyPr/>
        <a:lstStyle/>
        <a:p>
          <a:endParaRPr lang="en-US"/>
        </a:p>
      </dgm:t>
    </dgm:pt>
    <dgm:pt modelId="{E0BA3596-9D57-4019-8EA5-716D3A6BFC99}">
      <dgm:prSet/>
      <dgm:spPr/>
      <dgm:t>
        <a:bodyPr/>
        <a:lstStyle/>
        <a:p>
          <a:pPr rtl="0"/>
          <a:r>
            <a:rPr lang="en-US" dirty="0"/>
            <a:t>•</a:t>
          </a:r>
          <a:r>
            <a:rPr lang="en-US" dirty="0">
              <a:latin typeface="Calibri"/>
            </a:rPr>
            <a:t>💬 </a:t>
          </a:r>
          <a:r>
            <a:rPr lang="en-US" dirty="0"/>
            <a:t> Hugging Face API</a:t>
          </a:r>
        </a:p>
      </dgm:t>
    </dgm:pt>
    <dgm:pt modelId="{2471277C-3403-4D8E-95D5-8BD9D79EE84A}" type="parTrans" cxnId="{BC301D04-3CD5-4601-B6F7-4B3ED04C3D89}">
      <dgm:prSet/>
      <dgm:spPr/>
      <dgm:t>
        <a:bodyPr/>
        <a:lstStyle/>
        <a:p>
          <a:endParaRPr lang="en-US"/>
        </a:p>
      </dgm:t>
    </dgm:pt>
    <dgm:pt modelId="{E12357C8-C4D8-4FFF-9E75-1B07C2332BFB}" type="sibTrans" cxnId="{BC301D04-3CD5-4601-B6F7-4B3ED04C3D89}">
      <dgm:prSet/>
      <dgm:spPr/>
      <dgm:t>
        <a:bodyPr/>
        <a:lstStyle/>
        <a:p>
          <a:endParaRPr lang="en-US"/>
        </a:p>
      </dgm:t>
    </dgm:pt>
    <dgm:pt modelId="{1D385BED-A093-4F74-9E0C-3DC00A252064}">
      <dgm:prSet/>
      <dgm:spPr/>
      <dgm:t>
        <a:bodyPr/>
        <a:lstStyle/>
        <a:p>
          <a:r>
            <a:rPr lang="en-US" dirty="0"/>
            <a:t>• Google </a:t>
          </a:r>
          <a:r>
            <a:rPr lang="en-US" dirty="0" err="1"/>
            <a:t>Colab</a:t>
          </a:r>
          <a:endParaRPr lang="en-US" dirty="0"/>
        </a:p>
      </dgm:t>
    </dgm:pt>
    <dgm:pt modelId="{66BA2C36-DAF5-467D-9FEC-4B6519673806}" type="parTrans" cxnId="{F51F0EA0-3D77-499D-85FB-4F9EE072A78E}">
      <dgm:prSet/>
      <dgm:spPr/>
      <dgm:t>
        <a:bodyPr/>
        <a:lstStyle/>
        <a:p>
          <a:endParaRPr lang="en-US"/>
        </a:p>
      </dgm:t>
    </dgm:pt>
    <dgm:pt modelId="{4301BDB6-D006-482A-B17C-A24208F5D509}" type="sibTrans" cxnId="{F51F0EA0-3D77-499D-85FB-4F9EE072A78E}">
      <dgm:prSet/>
      <dgm:spPr/>
      <dgm:t>
        <a:bodyPr/>
        <a:lstStyle/>
        <a:p>
          <a:endParaRPr lang="en-US"/>
        </a:p>
      </dgm:t>
    </dgm:pt>
    <dgm:pt modelId="{8315BB85-1F44-4158-A776-ED2EE62C2500}" type="pres">
      <dgm:prSet presAssocID="{02FB4C3B-C7AD-4EAD-B221-087F72D29D24}" presName="vert0" presStyleCnt="0">
        <dgm:presLayoutVars>
          <dgm:dir/>
          <dgm:animOne val="branch"/>
          <dgm:animLvl val="lvl"/>
        </dgm:presLayoutVars>
      </dgm:prSet>
      <dgm:spPr/>
    </dgm:pt>
    <dgm:pt modelId="{08986C14-6173-4D30-B969-6406DDBFB1C6}" type="pres">
      <dgm:prSet presAssocID="{A44DEF21-A76F-43B8-9F3D-D9FDE0779D18}" presName="thickLine" presStyleLbl="alignNode1" presStyleIdx="0" presStyleCnt="6"/>
      <dgm:spPr/>
    </dgm:pt>
    <dgm:pt modelId="{DC2F38BC-97D5-4BCE-8319-CD2FCD31E607}" type="pres">
      <dgm:prSet presAssocID="{A44DEF21-A76F-43B8-9F3D-D9FDE0779D18}" presName="horz1" presStyleCnt="0"/>
      <dgm:spPr/>
    </dgm:pt>
    <dgm:pt modelId="{F358159F-3FA7-4F09-8526-B54FD87817F5}" type="pres">
      <dgm:prSet presAssocID="{A44DEF21-A76F-43B8-9F3D-D9FDE0779D18}" presName="tx1" presStyleLbl="revTx" presStyleIdx="0" presStyleCnt="6"/>
      <dgm:spPr/>
    </dgm:pt>
    <dgm:pt modelId="{F25217F5-6A08-4318-8DD1-A3AD2FB1A475}" type="pres">
      <dgm:prSet presAssocID="{A44DEF21-A76F-43B8-9F3D-D9FDE0779D18}" presName="vert1" presStyleCnt="0"/>
      <dgm:spPr/>
    </dgm:pt>
    <dgm:pt modelId="{48E5A442-6321-44EC-9DCE-84568A2A5607}" type="pres">
      <dgm:prSet presAssocID="{E0D3AA3A-D91F-4911-809A-BC41EA93ED7A}" presName="thickLine" presStyleLbl="alignNode1" presStyleIdx="1" presStyleCnt="6"/>
      <dgm:spPr/>
    </dgm:pt>
    <dgm:pt modelId="{8AB71BD1-B39F-4BDF-9936-05DEC98C61C3}" type="pres">
      <dgm:prSet presAssocID="{E0D3AA3A-D91F-4911-809A-BC41EA93ED7A}" presName="horz1" presStyleCnt="0"/>
      <dgm:spPr/>
    </dgm:pt>
    <dgm:pt modelId="{DF7AD392-5E22-4657-AB29-00D585E67AD5}" type="pres">
      <dgm:prSet presAssocID="{E0D3AA3A-D91F-4911-809A-BC41EA93ED7A}" presName="tx1" presStyleLbl="revTx" presStyleIdx="1" presStyleCnt="6"/>
      <dgm:spPr/>
    </dgm:pt>
    <dgm:pt modelId="{85AD45EB-D8D2-4971-BDD5-38702394EE29}" type="pres">
      <dgm:prSet presAssocID="{E0D3AA3A-D91F-4911-809A-BC41EA93ED7A}" presName="vert1" presStyleCnt="0"/>
      <dgm:spPr/>
    </dgm:pt>
    <dgm:pt modelId="{12625823-04BB-451F-839C-C8A475BF91AF}" type="pres">
      <dgm:prSet presAssocID="{A5647FD3-BE7A-4FED-94C5-6A22AFDE4E67}" presName="thickLine" presStyleLbl="alignNode1" presStyleIdx="2" presStyleCnt="6"/>
      <dgm:spPr/>
    </dgm:pt>
    <dgm:pt modelId="{4C690C95-CE02-4BD0-8B26-F014652814B5}" type="pres">
      <dgm:prSet presAssocID="{A5647FD3-BE7A-4FED-94C5-6A22AFDE4E67}" presName="horz1" presStyleCnt="0"/>
      <dgm:spPr/>
    </dgm:pt>
    <dgm:pt modelId="{6DE4EEBD-BDD1-4004-AE65-FF4D48B3F17E}" type="pres">
      <dgm:prSet presAssocID="{A5647FD3-BE7A-4FED-94C5-6A22AFDE4E67}" presName="tx1" presStyleLbl="revTx" presStyleIdx="2" presStyleCnt="6"/>
      <dgm:spPr/>
    </dgm:pt>
    <dgm:pt modelId="{8174AC8E-CD81-48D6-A55C-649362AC4960}" type="pres">
      <dgm:prSet presAssocID="{A5647FD3-BE7A-4FED-94C5-6A22AFDE4E67}" presName="vert1" presStyleCnt="0"/>
      <dgm:spPr/>
    </dgm:pt>
    <dgm:pt modelId="{E0533DD7-E963-4F88-B223-4A52C4970089}" type="pres">
      <dgm:prSet presAssocID="{8DDEC3CF-9607-4507-B5D6-3FF5542853E0}" presName="thickLine" presStyleLbl="alignNode1" presStyleIdx="3" presStyleCnt="6"/>
      <dgm:spPr/>
    </dgm:pt>
    <dgm:pt modelId="{18E4F5F0-EEF3-4A01-BD82-51A64CEE29A4}" type="pres">
      <dgm:prSet presAssocID="{8DDEC3CF-9607-4507-B5D6-3FF5542853E0}" presName="horz1" presStyleCnt="0"/>
      <dgm:spPr/>
    </dgm:pt>
    <dgm:pt modelId="{CA0C171C-D484-4771-B3F4-BCC7A17E674F}" type="pres">
      <dgm:prSet presAssocID="{8DDEC3CF-9607-4507-B5D6-3FF5542853E0}" presName="tx1" presStyleLbl="revTx" presStyleIdx="3" presStyleCnt="6"/>
      <dgm:spPr/>
    </dgm:pt>
    <dgm:pt modelId="{149030E7-5B3D-4AC9-B6E1-8EE4B5C6B86E}" type="pres">
      <dgm:prSet presAssocID="{8DDEC3CF-9607-4507-B5D6-3FF5542853E0}" presName="vert1" presStyleCnt="0"/>
      <dgm:spPr/>
    </dgm:pt>
    <dgm:pt modelId="{692007BC-BF2F-4258-B6D8-D8BC79A80ADC}" type="pres">
      <dgm:prSet presAssocID="{E0BA3596-9D57-4019-8EA5-716D3A6BFC99}" presName="thickLine" presStyleLbl="alignNode1" presStyleIdx="4" presStyleCnt="6"/>
      <dgm:spPr/>
    </dgm:pt>
    <dgm:pt modelId="{23EC9BB3-9E97-4F3B-9894-07C21F617C5A}" type="pres">
      <dgm:prSet presAssocID="{E0BA3596-9D57-4019-8EA5-716D3A6BFC99}" presName="horz1" presStyleCnt="0"/>
      <dgm:spPr/>
    </dgm:pt>
    <dgm:pt modelId="{552472B6-0C92-476D-B9FA-9122E231B976}" type="pres">
      <dgm:prSet presAssocID="{E0BA3596-9D57-4019-8EA5-716D3A6BFC99}" presName="tx1" presStyleLbl="revTx" presStyleIdx="4" presStyleCnt="6"/>
      <dgm:spPr/>
    </dgm:pt>
    <dgm:pt modelId="{63AAFCEB-D058-406A-9D3F-30467FFD5008}" type="pres">
      <dgm:prSet presAssocID="{E0BA3596-9D57-4019-8EA5-716D3A6BFC99}" presName="vert1" presStyleCnt="0"/>
      <dgm:spPr/>
    </dgm:pt>
    <dgm:pt modelId="{06071F0E-9726-4E4C-999C-A1DA6FCFE4F9}" type="pres">
      <dgm:prSet presAssocID="{1D385BED-A093-4F74-9E0C-3DC00A252064}" presName="thickLine" presStyleLbl="alignNode1" presStyleIdx="5" presStyleCnt="6"/>
      <dgm:spPr/>
    </dgm:pt>
    <dgm:pt modelId="{ED03481A-10FE-4186-9753-A7493D30A312}" type="pres">
      <dgm:prSet presAssocID="{1D385BED-A093-4F74-9E0C-3DC00A252064}" presName="horz1" presStyleCnt="0"/>
      <dgm:spPr/>
    </dgm:pt>
    <dgm:pt modelId="{35F19E0C-2320-4B4B-865A-E34719922F35}" type="pres">
      <dgm:prSet presAssocID="{1D385BED-A093-4F74-9E0C-3DC00A252064}" presName="tx1" presStyleLbl="revTx" presStyleIdx="5" presStyleCnt="6"/>
      <dgm:spPr/>
    </dgm:pt>
    <dgm:pt modelId="{32707E13-31DB-46B7-9213-8C0C4E0D75B9}" type="pres">
      <dgm:prSet presAssocID="{1D385BED-A093-4F74-9E0C-3DC00A252064}" presName="vert1" presStyleCnt="0"/>
      <dgm:spPr/>
    </dgm:pt>
  </dgm:ptLst>
  <dgm:cxnLst>
    <dgm:cxn modelId="{BC301D04-3CD5-4601-B6F7-4B3ED04C3D89}" srcId="{02FB4C3B-C7AD-4EAD-B221-087F72D29D24}" destId="{E0BA3596-9D57-4019-8EA5-716D3A6BFC99}" srcOrd="4" destOrd="0" parTransId="{2471277C-3403-4D8E-95D5-8BD9D79EE84A}" sibTransId="{E12357C8-C4D8-4FFF-9E75-1B07C2332BFB}"/>
    <dgm:cxn modelId="{1ED99316-4643-4F5C-A64B-B8D4EDD71258}" type="presOf" srcId="{8DDEC3CF-9607-4507-B5D6-3FF5542853E0}" destId="{CA0C171C-D484-4771-B3F4-BCC7A17E674F}" srcOrd="0" destOrd="0" presId="urn:microsoft.com/office/officeart/2008/layout/LinedList"/>
    <dgm:cxn modelId="{5184C817-4FC9-4F0B-B370-FE1DF43FB719}" type="presOf" srcId="{A5647FD3-BE7A-4FED-94C5-6A22AFDE4E67}" destId="{6DE4EEBD-BDD1-4004-AE65-FF4D48B3F17E}" srcOrd="0" destOrd="0" presId="urn:microsoft.com/office/officeart/2008/layout/LinedList"/>
    <dgm:cxn modelId="{6085A41C-6D5E-45A4-ACB3-2816D9DA5F3F}" srcId="{02FB4C3B-C7AD-4EAD-B221-087F72D29D24}" destId="{E0D3AA3A-D91F-4911-809A-BC41EA93ED7A}" srcOrd="1" destOrd="0" parTransId="{19DBEB41-6C6F-4245-B120-74F6DB2E4623}" sibTransId="{BE9A248D-D17B-4721-9780-DCD7F068B670}"/>
    <dgm:cxn modelId="{2AC1B735-D9F4-4D2C-B318-3F3871E2BC91}" type="presOf" srcId="{E0BA3596-9D57-4019-8EA5-716D3A6BFC99}" destId="{552472B6-0C92-476D-B9FA-9122E231B976}" srcOrd="0" destOrd="0" presId="urn:microsoft.com/office/officeart/2008/layout/LinedList"/>
    <dgm:cxn modelId="{D4F1AE4D-E922-4AB0-908A-4839ECB6AABB}" type="presOf" srcId="{E0D3AA3A-D91F-4911-809A-BC41EA93ED7A}" destId="{DF7AD392-5E22-4657-AB29-00D585E67AD5}" srcOrd="0" destOrd="0" presId="urn:microsoft.com/office/officeart/2008/layout/LinedList"/>
    <dgm:cxn modelId="{1419AD50-1842-4649-AB5B-D986618EB37D}" srcId="{02FB4C3B-C7AD-4EAD-B221-087F72D29D24}" destId="{A44DEF21-A76F-43B8-9F3D-D9FDE0779D18}" srcOrd="0" destOrd="0" parTransId="{F5CA07F7-0BD9-4C24-A811-ED6722A36E3A}" sibTransId="{C67AF105-AFAB-4E63-9F2C-B1C164543D90}"/>
    <dgm:cxn modelId="{C0C9EB75-6F8D-4181-BF58-8A8EAEBB6110}" srcId="{02FB4C3B-C7AD-4EAD-B221-087F72D29D24}" destId="{A5647FD3-BE7A-4FED-94C5-6A22AFDE4E67}" srcOrd="2" destOrd="0" parTransId="{3E738173-58A3-45FE-B424-70439A55EA3B}" sibTransId="{11FCB27D-65B6-4EEC-930A-15EC8A9281E4}"/>
    <dgm:cxn modelId="{71D9EF8A-D42F-46D3-93A5-1E39B1C6383E}" type="presOf" srcId="{02FB4C3B-C7AD-4EAD-B221-087F72D29D24}" destId="{8315BB85-1F44-4158-A776-ED2EE62C2500}" srcOrd="0" destOrd="0" presId="urn:microsoft.com/office/officeart/2008/layout/LinedList"/>
    <dgm:cxn modelId="{F51F0EA0-3D77-499D-85FB-4F9EE072A78E}" srcId="{02FB4C3B-C7AD-4EAD-B221-087F72D29D24}" destId="{1D385BED-A093-4F74-9E0C-3DC00A252064}" srcOrd="5" destOrd="0" parTransId="{66BA2C36-DAF5-467D-9FEC-4B6519673806}" sibTransId="{4301BDB6-D006-482A-B17C-A24208F5D509}"/>
    <dgm:cxn modelId="{7CD925E3-9D88-46A1-9B6E-721E9FE1352C}" type="presOf" srcId="{1D385BED-A093-4F74-9E0C-3DC00A252064}" destId="{35F19E0C-2320-4B4B-865A-E34719922F35}" srcOrd="0" destOrd="0" presId="urn:microsoft.com/office/officeart/2008/layout/LinedList"/>
    <dgm:cxn modelId="{391423E6-68F5-4744-A693-2E6B61F1790A}" type="presOf" srcId="{A44DEF21-A76F-43B8-9F3D-D9FDE0779D18}" destId="{F358159F-3FA7-4F09-8526-B54FD87817F5}" srcOrd="0" destOrd="0" presId="urn:microsoft.com/office/officeart/2008/layout/LinedList"/>
    <dgm:cxn modelId="{2B3DEBF8-31DD-471F-A3DE-BBA162967D93}" srcId="{02FB4C3B-C7AD-4EAD-B221-087F72D29D24}" destId="{8DDEC3CF-9607-4507-B5D6-3FF5542853E0}" srcOrd="3" destOrd="0" parTransId="{348FFCCC-69A9-4E5C-A854-211A6874229E}" sibTransId="{3BBE4602-4382-41D4-BE2C-32A01DAF9F44}"/>
    <dgm:cxn modelId="{6F07E85F-9FD7-475B-AAAE-C4FCEBDA2C50}" type="presParOf" srcId="{8315BB85-1F44-4158-A776-ED2EE62C2500}" destId="{08986C14-6173-4D30-B969-6406DDBFB1C6}" srcOrd="0" destOrd="0" presId="urn:microsoft.com/office/officeart/2008/layout/LinedList"/>
    <dgm:cxn modelId="{1AC796E9-2702-4EB7-97CC-F4B599CE4302}" type="presParOf" srcId="{8315BB85-1F44-4158-A776-ED2EE62C2500}" destId="{DC2F38BC-97D5-4BCE-8319-CD2FCD31E607}" srcOrd="1" destOrd="0" presId="urn:microsoft.com/office/officeart/2008/layout/LinedList"/>
    <dgm:cxn modelId="{AD51A730-8CBD-47A2-B5FD-FE5D4D6FC5F5}" type="presParOf" srcId="{DC2F38BC-97D5-4BCE-8319-CD2FCD31E607}" destId="{F358159F-3FA7-4F09-8526-B54FD87817F5}" srcOrd="0" destOrd="0" presId="urn:microsoft.com/office/officeart/2008/layout/LinedList"/>
    <dgm:cxn modelId="{C682E44B-8FE4-4349-B71C-A3898AD49783}" type="presParOf" srcId="{DC2F38BC-97D5-4BCE-8319-CD2FCD31E607}" destId="{F25217F5-6A08-4318-8DD1-A3AD2FB1A475}" srcOrd="1" destOrd="0" presId="urn:microsoft.com/office/officeart/2008/layout/LinedList"/>
    <dgm:cxn modelId="{A6418454-B0BD-470D-BCEB-85093858676A}" type="presParOf" srcId="{8315BB85-1F44-4158-A776-ED2EE62C2500}" destId="{48E5A442-6321-44EC-9DCE-84568A2A5607}" srcOrd="2" destOrd="0" presId="urn:microsoft.com/office/officeart/2008/layout/LinedList"/>
    <dgm:cxn modelId="{25A73649-6745-4C54-B8FE-53F8C45CF80B}" type="presParOf" srcId="{8315BB85-1F44-4158-A776-ED2EE62C2500}" destId="{8AB71BD1-B39F-4BDF-9936-05DEC98C61C3}" srcOrd="3" destOrd="0" presId="urn:microsoft.com/office/officeart/2008/layout/LinedList"/>
    <dgm:cxn modelId="{FB295335-A82B-4853-B034-7303364B4A48}" type="presParOf" srcId="{8AB71BD1-B39F-4BDF-9936-05DEC98C61C3}" destId="{DF7AD392-5E22-4657-AB29-00D585E67AD5}" srcOrd="0" destOrd="0" presId="urn:microsoft.com/office/officeart/2008/layout/LinedList"/>
    <dgm:cxn modelId="{4B2D377B-037D-4DFC-94CC-53DD02727362}" type="presParOf" srcId="{8AB71BD1-B39F-4BDF-9936-05DEC98C61C3}" destId="{85AD45EB-D8D2-4971-BDD5-38702394EE29}" srcOrd="1" destOrd="0" presId="urn:microsoft.com/office/officeart/2008/layout/LinedList"/>
    <dgm:cxn modelId="{9449A0AA-9B5B-4B94-B64F-08247135446A}" type="presParOf" srcId="{8315BB85-1F44-4158-A776-ED2EE62C2500}" destId="{12625823-04BB-451F-839C-C8A475BF91AF}" srcOrd="4" destOrd="0" presId="urn:microsoft.com/office/officeart/2008/layout/LinedList"/>
    <dgm:cxn modelId="{74494020-B833-4FF7-8B8B-CA840C531366}" type="presParOf" srcId="{8315BB85-1F44-4158-A776-ED2EE62C2500}" destId="{4C690C95-CE02-4BD0-8B26-F014652814B5}" srcOrd="5" destOrd="0" presId="urn:microsoft.com/office/officeart/2008/layout/LinedList"/>
    <dgm:cxn modelId="{A2569E97-FC9D-4738-A808-CCF3ECF6DE50}" type="presParOf" srcId="{4C690C95-CE02-4BD0-8B26-F014652814B5}" destId="{6DE4EEBD-BDD1-4004-AE65-FF4D48B3F17E}" srcOrd="0" destOrd="0" presId="urn:microsoft.com/office/officeart/2008/layout/LinedList"/>
    <dgm:cxn modelId="{0613FC14-4731-403F-A11F-B5859D2FCB50}" type="presParOf" srcId="{4C690C95-CE02-4BD0-8B26-F014652814B5}" destId="{8174AC8E-CD81-48D6-A55C-649362AC4960}" srcOrd="1" destOrd="0" presId="urn:microsoft.com/office/officeart/2008/layout/LinedList"/>
    <dgm:cxn modelId="{38F86384-C0F9-4245-93F0-2138D0DE79D9}" type="presParOf" srcId="{8315BB85-1F44-4158-A776-ED2EE62C2500}" destId="{E0533DD7-E963-4F88-B223-4A52C4970089}" srcOrd="6" destOrd="0" presId="urn:microsoft.com/office/officeart/2008/layout/LinedList"/>
    <dgm:cxn modelId="{50BF1C5D-94E7-4258-BC22-5BD2FB64F395}" type="presParOf" srcId="{8315BB85-1F44-4158-A776-ED2EE62C2500}" destId="{18E4F5F0-EEF3-4A01-BD82-51A64CEE29A4}" srcOrd="7" destOrd="0" presId="urn:microsoft.com/office/officeart/2008/layout/LinedList"/>
    <dgm:cxn modelId="{73F37F44-7D94-40F9-9503-9049D4EF6ED5}" type="presParOf" srcId="{18E4F5F0-EEF3-4A01-BD82-51A64CEE29A4}" destId="{CA0C171C-D484-4771-B3F4-BCC7A17E674F}" srcOrd="0" destOrd="0" presId="urn:microsoft.com/office/officeart/2008/layout/LinedList"/>
    <dgm:cxn modelId="{9246A7F1-38EC-4D16-AA8C-D555451D9EF5}" type="presParOf" srcId="{18E4F5F0-EEF3-4A01-BD82-51A64CEE29A4}" destId="{149030E7-5B3D-4AC9-B6E1-8EE4B5C6B86E}" srcOrd="1" destOrd="0" presId="urn:microsoft.com/office/officeart/2008/layout/LinedList"/>
    <dgm:cxn modelId="{9D2DF868-819F-4A67-80D5-FF5D8064D33C}" type="presParOf" srcId="{8315BB85-1F44-4158-A776-ED2EE62C2500}" destId="{692007BC-BF2F-4258-B6D8-D8BC79A80ADC}" srcOrd="8" destOrd="0" presId="urn:microsoft.com/office/officeart/2008/layout/LinedList"/>
    <dgm:cxn modelId="{94914BF9-9E0F-47AA-A463-9379CC300E23}" type="presParOf" srcId="{8315BB85-1F44-4158-A776-ED2EE62C2500}" destId="{23EC9BB3-9E97-4F3B-9894-07C21F617C5A}" srcOrd="9" destOrd="0" presId="urn:microsoft.com/office/officeart/2008/layout/LinedList"/>
    <dgm:cxn modelId="{5DDDDF88-5C7E-44F4-9DCD-940E3DA6ED1B}" type="presParOf" srcId="{23EC9BB3-9E97-4F3B-9894-07C21F617C5A}" destId="{552472B6-0C92-476D-B9FA-9122E231B976}" srcOrd="0" destOrd="0" presId="urn:microsoft.com/office/officeart/2008/layout/LinedList"/>
    <dgm:cxn modelId="{6A4E5944-71C8-48C7-990F-449C1ECCDF51}" type="presParOf" srcId="{23EC9BB3-9E97-4F3B-9894-07C21F617C5A}" destId="{63AAFCEB-D058-406A-9D3F-30467FFD5008}" srcOrd="1" destOrd="0" presId="urn:microsoft.com/office/officeart/2008/layout/LinedList"/>
    <dgm:cxn modelId="{895B0F18-E9D3-4D02-936F-BAE8C8FB8F1C}" type="presParOf" srcId="{8315BB85-1F44-4158-A776-ED2EE62C2500}" destId="{06071F0E-9726-4E4C-999C-A1DA6FCFE4F9}" srcOrd="10" destOrd="0" presId="urn:microsoft.com/office/officeart/2008/layout/LinedList"/>
    <dgm:cxn modelId="{36BD2926-2A61-48DF-A4CB-8C07D905EE5D}" type="presParOf" srcId="{8315BB85-1F44-4158-A776-ED2EE62C2500}" destId="{ED03481A-10FE-4186-9753-A7493D30A312}" srcOrd="11" destOrd="0" presId="urn:microsoft.com/office/officeart/2008/layout/LinedList"/>
    <dgm:cxn modelId="{5C800B11-CB4B-4EFE-AAFB-4EE81705D789}" type="presParOf" srcId="{ED03481A-10FE-4186-9753-A7493D30A312}" destId="{35F19E0C-2320-4B4B-865A-E34719922F35}" srcOrd="0" destOrd="0" presId="urn:microsoft.com/office/officeart/2008/layout/LinedList"/>
    <dgm:cxn modelId="{86301A53-7AE3-4E95-82FD-F7E017A7553B}" type="presParOf" srcId="{ED03481A-10FE-4186-9753-A7493D30A312}" destId="{32707E13-31DB-46B7-9213-8C0C4E0D75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950C82-8BB4-4941-9612-E5F225F3D051}" type="doc">
      <dgm:prSet loTypeId="urn:microsoft.com/office/officeart/2005/8/layout/vProcess5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E93B8BEF-E2BE-4705-93C6-6D65C2FB57A5}">
      <dgm:prSet/>
      <dgm:spPr/>
      <dgm:t>
        <a:bodyPr/>
        <a:lstStyle/>
        <a:p>
          <a:r>
            <a:rPr lang="en-US" dirty="0"/>
            <a:t> User inputs</a:t>
          </a:r>
        </a:p>
      </dgm:t>
    </dgm:pt>
    <dgm:pt modelId="{08F9E9AF-F498-4E2A-9EEC-7E74B1BD66EC}" type="parTrans" cxnId="{6041BFAA-540F-4506-834A-BC052E08F270}">
      <dgm:prSet/>
      <dgm:spPr/>
      <dgm:t>
        <a:bodyPr/>
        <a:lstStyle/>
        <a:p>
          <a:endParaRPr lang="en-US"/>
        </a:p>
      </dgm:t>
    </dgm:pt>
    <dgm:pt modelId="{9551D52B-D8D8-43AD-B8EE-CD365899A1AF}" type="sibTrans" cxnId="{6041BFAA-540F-4506-834A-BC052E08F270}">
      <dgm:prSet/>
      <dgm:spPr/>
      <dgm:t>
        <a:bodyPr/>
        <a:lstStyle/>
        <a:p>
          <a:endParaRPr lang="en-US"/>
        </a:p>
      </dgm:t>
    </dgm:pt>
    <dgm:pt modelId="{C92D8494-6204-4CA2-9A0B-E1DF83ECE757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Gradio</a:t>
          </a:r>
          <a:r>
            <a:rPr lang="en-US" dirty="0"/>
            <a:t> Interface</a:t>
          </a:r>
        </a:p>
      </dgm:t>
    </dgm:pt>
    <dgm:pt modelId="{3EB5BD47-27E3-4487-81A2-B595F2BE129A}" type="parTrans" cxnId="{BA57619F-7CFF-498B-8465-54C5E0B4EEDC}">
      <dgm:prSet/>
      <dgm:spPr/>
      <dgm:t>
        <a:bodyPr/>
        <a:lstStyle/>
        <a:p>
          <a:endParaRPr lang="en-US"/>
        </a:p>
      </dgm:t>
    </dgm:pt>
    <dgm:pt modelId="{447B6651-169F-4AD8-AB72-5AA7AF5FF51D}" type="sibTrans" cxnId="{BA57619F-7CFF-498B-8465-54C5E0B4EEDC}">
      <dgm:prSet/>
      <dgm:spPr/>
      <dgm:t>
        <a:bodyPr/>
        <a:lstStyle/>
        <a:p>
          <a:endParaRPr lang="en-US"/>
        </a:p>
      </dgm:t>
    </dgm:pt>
    <dgm:pt modelId="{89F8A5FB-A560-4BA1-9000-4558281F3203}">
      <dgm:prSet/>
      <dgm:spPr/>
      <dgm:t>
        <a:bodyPr/>
        <a:lstStyle/>
        <a:p>
          <a:r>
            <a:rPr lang="en-US" dirty="0"/>
            <a:t> API Request</a:t>
          </a:r>
        </a:p>
      </dgm:t>
    </dgm:pt>
    <dgm:pt modelId="{5B26FAA8-E70E-4164-B588-BEF0CB444285}" type="parTrans" cxnId="{B321E9E8-8E2B-4F17-88F2-1635CC2FCC0B}">
      <dgm:prSet/>
      <dgm:spPr/>
      <dgm:t>
        <a:bodyPr/>
        <a:lstStyle/>
        <a:p>
          <a:endParaRPr lang="en-US"/>
        </a:p>
      </dgm:t>
    </dgm:pt>
    <dgm:pt modelId="{A406060C-EF08-470B-8CC7-C4A58F0CB39F}" type="sibTrans" cxnId="{B321E9E8-8E2B-4F17-88F2-1635CC2FCC0B}">
      <dgm:prSet/>
      <dgm:spPr/>
      <dgm:t>
        <a:bodyPr/>
        <a:lstStyle/>
        <a:p>
          <a:endParaRPr lang="en-US"/>
        </a:p>
      </dgm:t>
    </dgm:pt>
    <dgm:pt modelId="{364D2357-B4C2-426D-A1B1-E22B52547073}">
      <dgm:prSet/>
      <dgm:spPr/>
      <dgm:t>
        <a:bodyPr/>
        <a:lstStyle/>
        <a:p>
          <a:r>
            <a:rPr lang="en-US" dirty="0"/>
            <a:t> Hugging Face Model </a:t>
          </a:r>
        </a:p>
      </dgm:t>
    </dgm:pt>
    <dgm:pt modelId="{CAB5936C-C701-4B02-B477-0D94E5E2B8B9}" type="parTrans" cxnId="{3B01D81C-9188-4F4A-8A46-449A983AE4A6}">
      <dgm:prSet/>
      <dgm:spPr/>
      <dgm:t>
        <a:bodyPr/>
        <a:lstStyle/>
        <a:p>
          <a:endParaRPr lang="en-US"/>
        </a:p>
      </dgm:t>
    </dgm:pt>
    <dgm:pt modelId="{435E8ABE-3BDC-4B76-8DA2-206DE90D7B81}" type="sibTrans" cxnId="{3B01D81C-9188-4F4A-8A46-449A983AE4A6}">
      <dgm:prSet/>
      <dgm:spPr/>
      <dgm:t>
        <a:bodyPr/>
        <a:lstStyle/>
        <a:p>
          <a:endParaRPr lang="en-US"/>
        </a:p>
      </dgm:t>
    </dgm:pt>
    <dgm:pt modelId="{D953DD6A-2EBB-4882-99C8-7073F4CF66CD}">
      <dgm:prSet/>
      <dgm:spPr/>
      <dgm:t>
        <a:bodyPr/>
        <a:lstStyle/>
        <a:p>
          <a:r>
            <a:rPr lang="en-US" dirty="0"/>
            <a:t>Response</a:t>
          </a:r>
        </a:p>
      </dgm:t>
    </dgm:pt>
    <dgm:pt modelId="{8E5C7D1E-AACE-4A50-B977-91B3BD65C28B}" type="parTrans" cxnId="{42354471-131F-4D51-A0F0-3D30A8A0878D}">
      <dgm:prSet/>
      <dgm:spPr/>
      <dgm:t>
        <a:bodyPr/>
        <a:lstStyle/>
        <a:p>
          <a:endParaRPr lang="en-US"/>
        </a:p>
      </dgm:t>
    </dgm:pt>
    <dgm:pt modelId="{4CA13DC0-12BB-4700-884C-28ED6821AA5C}" type="sibTrans" cxnId="{42354471-131F-4D51-A0F0-3D30A8A0878D}">
      <dgm:prSet/>
      <dgm:spPr/>
      <dgm:t>
        <a:bodyPr/>
        <a:lstStyle/>
        <a:p>
          <a:endParaRPr lang="en-US"/>
        </a:p>
      </dgm:t>
    </dgm:pt>
    <dgm:pt modelId="{2A649971-EB31-485A-9EBD-27A52D239B42}">
      <dgm:prSet/>
      <dgm:spPr/>
      <dgm:t>
        <a:bodyPr/>
        <a:lstStyle/>
        <a:p>
          <a:endParaRPr lang="en-US" dirty="0"/>
        </a:p>
      </dgm:t>
    </dgm:pt>
    <dgm:pt modelId="{9FBE2314-1BBF-49FC-AD13-29F7C93ECE2C}" type="parTrans" cxnId="{329A0D5F-D085-47EB-B9ED-B6992FAFA5FE}">
      <dgm:prSet/>
      <dgm:spPr/>
      <dgm:t>
        <a:bodyPr/>
        <a:lstStyle/>
        <a:p>
          <a:endParaRPr lang="en-IN"/>
        </a:p>
      </dgm:t>
    </dgm:pt>
    <dgm:pt modelId="{81F9F33E-E618-4D22-8845-829A1438C9ED}" type="sibTrans" cxnId="{329A0D5F-D085-47EB-B9ED-B6992FAFA5FE}">
      <dgm:prSet/>
      <dgm:spPr/>
      <dgm:t>
        <a:bodyPr/>
        <a:lstStyle/>
        <a:p>
          <a:endParaRPr lang="en-IN"/>
        </a:p>
      </dgm:t>
    </dgm:pt>
    <dgm:pt modelId="{6DB946AA-A19D-4D34-9113-EA57A91C7F71}" type="pres">
      <dgm:prSet presAssocID="{9E950C82-8BB4-4941-9612-E5F225F3D051}" presName="outerComposite" presStyleCnt="0">
        <dgm:presLayoutVars>
          <dgm:chMax val="5"/>
          <dgm:dir/>
          <dgm:resizeHandles val="exact"/>
        </dgm:presLayoutVars>
      </dgm:prSet>
      <dgm:spPr/>
    </dgm:pt>
    <dgm:pt modelId="{58630F83-3C96-4185-BECA-22807C9CE924}" type="pres">
      <dgm:prSet presAssocID="{9E950C82-8BB4-4941-9612-E5F225F3D051}" presName="dummyMaxCanvas" presStyleCnt="0">
        <dgm:presLayoutVars/>
      </dgm:prSet>
      <dgm:spPr/>
    </dgm:pt>
    <dgm:pt modelId="{D820B79F-3087-4702-BD64-582C5810C6BC}" type="pres">
      <dgm:prSet presAssocID="{9E950C82-8BB4-4941-9612-E5F225F3D051}" presName="FiveNodes_1" presStyleLbl="node1" presStyleIdx="0" presStyleCnt="5">
        <dgm:presLayoutVars>
          <dgm:bulletEnabled val="1"/>
        </dgm:presLayoutVars>
      </dgm:prSet>
      <dgm:spPr/>
    </dgm:pt>
    <dgm:pt modelId="{BEAC3D63-06C1-4557-8D57-A94BF116276C}" type="pres">
      <dgm:prSet presAssocID="{9E950C82-8BB4-4941-9612-E5F225F3D051}" presName="FiveNodes_2" presStyleLbl="node1" presStyleIdx="1" presStyleCnt="5">
        <dgm:presLayoutVars>
          <dgm:bulletEnabled val="1"/>
        </dgm:presLayoutVars>
      </dgm:prSet>
      <dgm:spPr/>
    </dgm:pt>
    <dgm:pt modelId="{AEA717C6-D6A3-4E64-9DAB-13FDB2762F79}" type="pres">
      <dgm:prSet presAssocID="{9E950C82-8BB4-4941-9612-E5F225F3D051}" presName="FiveNodes_3" presStyleLbl="node1" presStyleIdx="2" presStyleCnt="5">
        <dgm:presLayoutVars>
          <dgm:bulletEnabled val="1"/>
        </dgm:presLayoutVars>
      </dgm:prSet>
      <dgm:spPr/>
    </dgm:pt>
    <dgm:pt modelId="{DA5A496F-5510-4601-8AA4-0185EC28C3FA}" type="pres">
      <dgm:prSet presAssocID="{9E950C82-8BB4-4941-9612-E5F225F3D051}" presName="FiveNodes_4" presStyleLbl="node1" presStyleIdx="3" presStyleCnt="5">
        <dgm:presLayoutVars>
          <dgm:bulletEnabled val="1"/>
        </dgm:presLayoutVars>
      </dgm:prSet>
      <dgm:spPr/>
    </dgm:pt>
    <dgm:pt modelId="{C38DA14E-5A1F-41FE-8353-C6B870347B7B}" type="pres">
      <dgm:prSet presAssocID="{9E950C82-8BB4-4941-9612-E5F225F3D051}" presName="FiveNodes_5" presStyleLbl="node1" presStyleIdx="4" presStyleCnt="5">
        <dgm:presLayoutVars>
          <dgm:bulletEnabled val="1"/>
        </dgm:presLayoutVars>
      </dgm:prSet>
      <dgm:spPr/>
    </dgm:pt>
    <dgm:pt modelId="{E1544BC8-5E3B-4BC3-A5B3-9913BF20CB4C}" type="pres">
      <dgm:prSet presAssocID="{9E950C82-8BB4-4941-9612-E5F225F3D051}" presName="FiveConn_1-2" presStyleLbl="fgAccFollowNode1" presStyleIdx="0" presStyleCnt="4">
        <dgm:presLayoutVars>
          <dgm:bulletEnabled val="1"/>
        </dgm:presLayoutVars>
      </dgm:prSet>
      <dgm:spPr/>
    </dgm:pt>
    <dgm:pt modelId="{38BAD000-6D5D-4EE3-95CF-BA1A82DE6883}" type="pres">
      <dgm:prSet presAssocID="{9E950C82-8BB4-4941-9612-E5F225F3D051}" presName="FiveConn_2-3" presStyleLbl="fgAccFollowNode1" presStyleIdx="1" presStyleCnt="4">
        <dgm:presLayoutVars>
          <dgm:bulletEnabled val="1"/>
        </dgm:presLayoutVars>
      </dgm:prSet>
      <dgm:spPr/>
    </dgm:pt>
    <dgm:pt modelId="{C5210A28-EB46-4AD6-855B-4C4AFDDAB52B}" type="pres">
      <dgm:prSet presAssocID="{9E950C82-8BB4-4941-9612-E5F225F3D051}" presName="FiveConn_3-4" presStyleLbl="fgAccFollowNode1" presStyleIdx="2" presStyleCnt="4">
        <dgm:presLayoutVars>
          <dgm:bulletEnabled val="1"/>
        </dgm:presLayoutVars>
      </dgm:prSet>
      <dgm:spPr/>
    </dgm:pt>
    <dgm:pt modelId="{8784E511-1A02-4778-988F-2CD1768610B9}" type="pres">
      <dgm:prSet presAssocID="{9E950C82-8BB4-4941-9612-E5F225F3D051}" presName="FiveConn_4-5" presStyleLbl="fgAccFollowNode1" presStyleIdx="3" presStyleCnt="4">
        <dgm:presLayoutVars>
          <dgm:bulletEnabled val="1"/>
        </dgm:presLayoutVars>
      </dgm:prSet>
      <dgm:spPr/>
    </dgm:pt>
    <dgm:pt modelId="{8BB6E475-98F5-4803-80F4-9B22B5D8544D}" type="pres">
      <dgm:prSet presAssocID="{9E950C82-8BB4-4941-9612-E5F225F3D051}" presName="FiveNodes_1_text" presStyleLbl="node1" presStyleIdx="4" presStyleCnt="5">
        <dgm:presLayoutVars>
          <dgm:bulletEnabled val="1"/>
        </dgm:presLayoutVars>
      </dgm:prSet>
      <dgm:spPr/>
    </dgm:pt>
    <dgm:pt modelId="{94DE6ED6-A087-41CD-8B0F-292070297F72}" type="pres">
      <dgm:prSet presAssocID="{9E950C82-8BB4-4941-9612-E5F225F3D051}" presName="FiveNodes_2_text" presStyleLbl="node1" presStyleIdx="4" presStyleCnt="5">
        <dgm:presLayoutVars>
          <dgm:bulletEnabled val="1"/>
        </dgm:presLayoutVars>
      </dgm:prSet>
      <dgm:spPr/>
    </dgm:pt>
    <dgm:pt modelId="{5B97A43A-482C-4B63-A332-4757A830ACFB}" type="pres">
      <dgm:prSet presAssocID="{9E950C82-8BB4-4941-9612-E5F225F3D051}" presName="FiveNodes_3_text" presStyleLbl="node1" presStyleIdx="4" presStyleCnt="5">
        <dgm:presLayoutVars>
          <dgm:bulletEnabled val="1"/>
        </dgm:presLayoutVars>
      </dgm:prSet>
      <dgm:spPr/>
    </dgm:pt>
    <dgm:pt modelId="{6F306F09-9491-4FCD-89B0-8DE5F66BE521}" type="pres">
      <dgm:prSet presAssocID="{9E950C82-8BB4-4941-9612-E5F225F3D051}" presName="FiveNodes_4_text" presStyleLbl="node1" presStyleIdx="4" presStyleCnt="5">
        <dgm:presLayoutVars>
          <dgm:bulletEnabled val="1"/>
        </dgm:presLayoutVars>
      </dgm:prSet>
      <dgm:spPr/>
    </dgm:pt>
    <dgm:pt modelId="{05AC8849-15EF-496C-B9DC-35CCD0D2CC1A}" type="pres">
      <dgm:prSet presAssocID="{9E950C82-8BB4-4941-9612-E5F225F3D05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A996B09-AA41-4791-9B41-F508EAA6588D}" type="presOf" srcId="{D953DD6A-2EBB-4882-99C8-7073F4CF66CD}" destId="{C38DA14E-5A1F-41FE-8353-C6B870347B7B}" srcOrd="0" destOrd="0" presId="urn:microsoft.com/office/officeart/2005/8/layout/vProcess5"/>
    <dgm:cxn modelId="{3B01D81C-9188-4F4A-8A46-449A983AE4A6}" srcId="{9E950C82-8BB4-4941-9612-E5F225F3D051}" destId="{364D2357-B4C2-426D-A1B1-E22B52547073}" srcOrd="3" destOrd="0" parTransId="{CAB5936C-C701-4B02-B477-0D94E5E2B8B9}" sibTransId="{435E8ABE-3BDC-4B76-8DA2-206DE90D7B81}"/>
    <dgm:cxn modelId="{F47B3D23-F833-4765-9D8A-2295B6C09B20}" type="presOf" srcId="{364D2357-B4C2-426D-A1B1-E22B52547073}" destId="{DA5A496F-5510-4601-8AA4-0185EC28C3FA}" srcOrd="0" destOrd="0" presId="urn:microsoft.com/office/officeart/2005/8/layout/vProcess5"/>
    <dgm:cxn modelId="{F8827225-5406-482E-B761-057B16C4686B}" type="presOf" srcId="{9E950C82-8BB4-4941-9612-E5F225F3D051}" destId="{6DB946AA-A19D-4D34-9113-EA57A91C7F71}" srcOrd="0" destOrd="0" presId="urn:microsoft.com/office/officeart/2005/8/layout/vProcess5"/>
    <dgm:cxn modelId="{97613D26-E25A-4E66-A131-5CB87D8FA4BB}" type="presOf" srcId="{89F8A5FB-A560-4BA1-9000-4558281F3203}" destId="{AEA717C6-D6A3-4E64-9DAB-13FDB2762F79}" srcOrd="0" destOrd="0" presId="urn:microsoft.com/office/officeart/2005/8/layout/vProcess5"/>
    <dgm:cxn modelId="{A43D922D-43F8-41FB-A24E-658E89EC7D5F}" type="presOf" srcId="{E93B8BEF-E2BE-4705-93C6-6D65C2FB57A5}" destId="{D820B79F-3087-4702-BD64-582C5810C6BC}" srcOrd="0" destOrd="0" presId="urn:microsoft.com/office/officeart/2005/8/layout/vProcess5"/>
    <dgm:cxn modelId="{0A87373C-9574-4B84-8620-66256A8AA2FF}" type="presOf" srcId="{A406060C-EF08-470B-8CC7-C4A58F0CB39F}" destId="{C5210A28-EB46-4AD6-855B-4C4AFDDAB52B}" srcOrd="0" destOrd="0" presId="urn:microsoft.com/office/officeart/2005/8/layout/vProcess5"/>
    <dgm:cxn modelId="{3EF4403E-3189-417B-A76A-E0FF99DEE242}" type="presOf" srcId="{435E8ABE-3BDC-4B76-8DA2-206DE90D7B81}" destId="{8784E511-1A02-4778-988F-2CD1768610B9}" srcOrd="0" destOrd="0" presId="urn:microsoft.com/office/officeart/2005/8/layout/vProcess5"/>
    <dgm:cxn modelId="{329A0D5F-D085-47EB-B9ED-B6992FAFA5FE}" srcId="{9E950C82-8BB4-4941-9612-E5F225F3D051}" destId="{2A649971-EB31-485A-9EBD-27A52D239B42}" srcOrd="5" destOrd="0" parTransId="{9FBE2314-1BBF-49FC-AD13-29F7C93ECE2C}" sibTransId="{81F9F33E-E618-4D22-8845-829A1438C9ED}"/>
    <dgm:cxn modelId="{2F0EB464-AE49-4954-81CB-B203D4174B34}" type="presOf" srcId="{447B6651-169F-4AD8-AB72-5AA7AF5FF51D}" destId="{38BAD000-6D5D-4EE3-95CF-BA1A82DE6883}" srcOrd="0" destOrd="0" presId="urn:microsoft.com/office/officeart/2005/8/layout/vProcess5"/>
    <dgm:cxn modelId="{25EBBA69-BF76-40F2-A336-55B754E0C8BC}" type="presOf" srcId="{9551D52B-D8D8-43AD-B8EE-CD365899A1AF}" destId="{E1544BC8-5E3B-4BC3-A5B3-9913BF20CB4C}" srcOrd="0" destOrd="0" presId="urn:microsoft.com/office/officeart/2005/8/layout/vProcess5"/>
    <dgm:cxn modelId="{8D8C7E70-326C-45A5-B61B-DB7A634485E2}" type="presOf" srcId="{89F8A5FB-A560-4BA1-9000-4558281F3203}" destId="{5B97A43A-482C-4B63-A332-4757A830ACFB}" srcOrd="1" destOrd="0" presId="urn:microsoft.com/office/officeart/2005/8/layout/vProcess5"/>
    <dgm:cxn modelId="{2CB1D050-9BC6-4868-B153-E5B4BE5C0714}" type="presOf" srcId="{C92D8494-6204-4CA2-9A0B-E1DF83ECE757}" destId="{BEAC3D63-06C1-4557-8D57-A94BF116276C}" srcOrd="0" destOrd="0" presId="urn:microsoft.com/office/officeart/2005/8/layout/vProcess5"/>
    <dgm:cxn modelId="{42354471-131F-4D51-A0F0-3D30A8A0878D}" srcId="{9E950C82-8BB4-4941-9612-E5F225F3D051}" destId="{D953DD6A-2EBB-4882-99C8-7073F4CF66CD}" srcOrd="4" destOrd="0" parTransId="{8E5C7D1E-AACE-4A50-B977-91B3BD65C28B}" sibTransId="{4CA13DC0-12BB-4700-884C-28ED6821AA5C}"/>
    <dgm:cxn modelId="{756F607B-E8E6-4493-B82D-98C9802EAB4C}" type="presOf" srcId="{364D2357-B4C2-426D-A1B1-E22B52547073}" destId="{6F306F09-9491-4FCD-89B0-8DE5F66BE521}" srcOrd="1" destOrd="0" presId="urn:microsoft.com/office/officeart/2005/8/layout/vProcess5"/>
    <dgm:cxn modelId="{BA57619F-7CFF-498B-8465-54C5E0B4EEDC}" srcId="{9E950C82-8BB4-4941-9612-E5F225F3D051}" destId="{C92D8494-6204-4CA2-9A0B-E1DF83ECE757}" srcOrd="1" destOrd="0" parTransId="{3EB5BD47-27E3-4487-81A2-B595F2BE129A}" sibTransId="{447B6651-169F-4AD8-AB72-5AA7AF5FF51D}"/>
    <dgm:cxn modelId="{6041BFAA-540F-4506-834A-BC052E08F270}" srcId="{9E950C82-8BB4-4941-9612-E5F225F3D051}" destId="{E93B8BEF-E2BE-4705-93C6-6D65C2FB57A5}" srcOrd="0" destOrd="0" parTransId="{08F9E9AF-F498-4E2A-9EEC-7E74B1BD66EC}" sibTransId="{9551D52B-D8D8-43AD-B8EE-CD365899A1AF}"/>
    <dgm:cxn modelId="{D5F428C2-556F-430C-B581-D14526A45183}" type="presOf" srcId="{C92D8494-6204-4CA2-9A0B-E1DF83ECE757}" destId="{94DE6ED6-A087-41CD-8B0F-292070297F72}" srcOrd="1" destOrd="0" presId="urn:microsoft.com/office/officeart/2005/8/layout/vProcess5"/>
    <dgm:cxn modelId="{68C072DC-428A-4880-93F9-DD84568BBB80}" type="presOf" srcId="{D953DD6A-2EBB-4882-99C8-7073F4CF66CD}" destId="{05AC8849-15EF-496C-B9DC-35CCD0D2CC1A}" srcOrd="1" destOrd="0" presId="urn:microsoft.com/office/officeart/2005/8/layout/vProcess5"/>
    <dgm:cxn modelId="{ABEF06DD-9A07-45CF-8015-B7A888489672}" type="presOf" srcId="{E93B8BEF-E2BE-4705-93C6-6D65C2FB57A5}" destId="{8BB6E475-98F5-4803-80F4-9B22B5D8544D}" srcOrd="1" destOrd="0" presId="urn:microsoft.com/office/officeart/2005/8/layout/vProcess5"/>
    <dgm:cxn modelId="{B321E9E8-8E2B-4F17-88F2-1635CC2FCC0B}" srcId="{9E950C82-8BB4-4941-9612-E5F225F3D051}" destId="{89F8A5FB-A560-4BA1-9000-4558281F3203}" srcOrd="2" destOrd="0" parTransId="{5B26FAA8-E70E-4164-B588-BEF0CB444285}" sibTransId="{A406060C-EF08-470B-8CC7-C4A58F0CB39F}"/>
    <dgm:cxn modelId="{23637311-0721-4DD0-933E-1DA155B54622}" type="presParOf" srcId="{6DB946AA-A19D-4D34-9113-EA57A91C7F71}" destId="{58630F83-3C96-4185-BECA-22807C9CE924}" srcOrd="0" destOrd="0" presId="urn:microsoft.com/office/officeart/2005/8/layout/vProcess5"/>
    <dgm:cxn modelId="{E24B655B-1077-4834-A38A-58351B7B901F}" type="presParOf" srcId="{6DB946AA-A19D-4D34-9113-EA57A91C7F71}" destId="{D820B79F-3087-4702-BD64-582C5810C6BC}" srcOrd="1" destOrd="0" presId="urn:microsoft.com/office/officeart/2005/8/layout/vProcess5"/>
    <dgm:cxn modelId="{2A916037-A02E-49FD-A5F2-9DAC85C742B3}" type="presParOf" srcId="{6DB946AA-A19D-4D34-9113-EA57A91C7F71}" destId="{BEAC3D63-06C1-4557-8D57-A94BF116276C}" srcOrd="2" destOrd="0" presId="urn:microsoft.com/office/officeart/2005/8/layout/vProcess5"/>
    <dgm:cxn modelId="{25576A1E-50AB-46DD-971C-FF94A600A4A7}" type="presParOf" srcId="{6DB946AA-A19D-4D34-9113-EA57A91C7F71}" destId="{AEA717C6-D6A3-4E64-9DAB-13FDB2762F79}" srcOrd="3" destOrd="0" presId="urn:microsoft.com/office/officeart/2005/8/layout/vProcess5"/>
    <dgm:cxn modelId="{154B80A8-73DE-44D0-A8C3-A0A008FB0701}" type="presParOf" srcId="{6DB946AA-A19D-4D34-9113-EA57A91C7F71}" destId="{DA5A496F-5510-4601-8AA4-0185EC28C3FA}" srcOrd="4" destOrd="0" presId="urn:microsoft.com/office/officeart/2005/8/layout/vProcess5"/>
    <dgm:cxn modelId="{B57F8322-E5B2-4E9B-9218-0B1DBF15FB3A}" type="presParOf" srcId="{6DB946AA-A19D-4D34-9113-EA57A91C7F71}" destId="{C38DA14E-5A1F-41FE-8353-C6B870347B7B}" srcOrd="5" destOrd="0" presId="urn:microsoft.com/office/officeart/2005/8/layout/vProcess5"/>
    <dgm:cxn modelId="{66BFCC20-DDB5-4FB2-8EFB-056A66815AAE}" type="presParOf" srcId="{6DB946AA-A19D-4D34-9113-EA57A91C7F71}" destId="{E1544BC8-5E3B-4BC3-A5B3-9913BF20CB4C}" srcOrd="6" destOrd="0" presId="urn:microsoft.com/office/officeart/2005/8/layout/vProcess5"/>
    <dgm:cxn modelId="{DA9CE73F-A393-40A7-A1BC-EF4D8014A901}" type="presParOf" srcId="{6DB946AA-A19D-4D34-9113-EA57A91C7F71}" destId="{38BAD000-6D5D-4EE3-95CF-BA1A82DE6883}" srcOrd="7" destOrd="0" presId="urn:microsoft.com/office/officeart/2005/8/layout/vProcess5"/>
    <dgm:cxn modelId="{6BFFB012-0880-4BE4-A3CC-3192E2D205DF}" type="presParOf" srcId="{6DB946AA-A19D-4D34-9113-EA57A91C7F71}" destId="{C5210A28-EB46-4AD6-855B-4C4AFDDAB52B}" srcOrd="8" destOrd="0" presId="urn:microsoft.com/office/officeart/2005/8/layout/vProcess5"/>
    <dgm:cxn modelId="{57C202FB-A1EF-4FE0-A137-A94A7850161C}" type="presParOf" srcId="{6DB946AA-A19D-4D34-9113-EA57A91C7F71}" destId="{8784E511-1A02-4778-988F-2CD1768610B9}" srcOrd="9" destOrd="0" presId="urn:microsoft.com/office/officeart/2005/8/layout/vProcess5"/>
    <dgm:cxn modelId="{B3FDC3B1-9159-47D3-9ABF-C916D4AEFC4C}" type="presParOf" srcId="{6DB946AA-A19D-4D34-9113-EA57A91C7F71}" destId="{8BB6E475-98F5-4803-80F4-9B22B5D8544D}" srcOrd="10" destOrd="0" presId="urn:microsoft.com/office/officeart/2005/8/layout/vProcess5"/>
    <dgm:cxn modelId="{FB69FD61-494D-4373-A6DA-78C74CBE4414}" type="presParOf" srcId="{6DB946AA-A19D-4D34-9113-EA57A91C7F71}" destId="{94DE6ED6-A087-41CD-8B0F-292070297F72}" srcOrd="11" destOrd="0" presId="urn:microsoft.com/office/officeart/2005/8/layout/vProcess5"/>
    <dgm:cxn modelId="{E9BF917C-A862-4DDE-A583-3C1806616030}" type="presParOf" srcId="{6DB946AA-A19D-4D34-9113-EA57A91C7F71}" destId="{5B97A43A-482C-4B63-A332-4757A830ACFB}" srcOrd="12" destOrd="0" presId="urn:microsoft.com/office/officeart/2005/8/layout/vProcess5"/>
    <dgm:cxn modelId="{F4B8E335-3A70-4DED-951B-E9F1CEDEC434}" type="presParOf" srcId="{6DB946AA-A19D-4D34-9113-EA57A91C7F71}" destId="{6F306F09-9491-4FCD-89B0-8DE5F66BE521}" srcOrd="13" destOrd="0" presId="urn:microsoft.com/office/officeart/2005/8/layout/vProcess5"/>
    <dgm:cxn modelId="{8AD111EB-8162-4C02-99CE-7EE4665721AC}" type="presParOf" srcId="{6DB946AA-A19D-4D34-9113-EA57A91C7F71}" destId="{05AC8849-15EF-496C-B9DC-35CCD0D2CC1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C321F5-E6DD-4147-9812-56F9BB5733DB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94F110E-0850-4500-85CC-2DD4376CFF7B}">
      <dgm:prSet/>
      <dgm:spPr/>
      <dgm:t>
        <a:bodyPr/>
        <a:lstStyle/>
        <a:p>
          <a:r>
            <a:rPr lang="en-US"/>
            <a:t>• Limited tokens in Hugging Face API</a:t>
          </a:r>
        </a:p>
      </dgm:t>
    </dgm:pt>
    <dgm:pt modelId="{91F90355-7ED7-495A-A041-36B882BB6F13}" type="parTrans" cxnId="{C4ED2B65-885C-40D2-AEC7-26E6B1C68C59}">
      <dgm:prSet/>
      <dgm:spPr/>
      <dgm:t>
        <a:bodyPr/>
        <a:lstStyle/>
        <a:p>
          <a:endParaRPr lang="en-US"/>
        </a:p>
      </dgm:t>
    </dgm:pt>
    <dgm:pt modelId="{7147DF97-B628-443C-BE3B-7838B8FA09C6}" type="sibTrans" cxnId="{C4ED2B65-885C-40D2-AEC7-26E6B1C68C59}">
      <dgm:prSet/>
      <dgm:spPr/>
      <dgm:t>
        <a:bodyPr/>
        <a:lstStyle/>
        <a:p>
          <a:endParaRPr lang="en-US"/>
        </a:p>
      </dgm:t>
    </dgm:pt>
    <dgm:pt modelId="{0D183AA8-17FB-4136-906C-E0F0A9E03500}">
      <dgm:prSet/>
      <dgm:spPr/>
      <dgm:t>
        <a:bodyPr/>
        <a:lstStyle/>
        <a:p>
          <a:r>
            <a:rPr lang="en-US" dirty="0"/>
            <a:t>• Model Understanding and Integration</a:t>
          </a:r>
        </a:p>
      </dgm:t>
    </dgm:pt>
    <dgm:pt modelId="{6027A383-67B2-43A4-B5FC-0F24E102C6B7}" type="parTrans" cxnId="{29EF3F4A-8051-4005-AB9B-DED900D4C2FF}">
      <dgm:prSet/>
      <dgm:spPr/>
      <dgm:t>
        <a:bodyPr/>
        <a:lstStyle/>
        <a:p>
          <a:endParaRPr lang="en-US"/>
        </a:p>
      </dgm:t>
    </dgm:pt>
    <dgm:pt modelId="{9005B937-E261-4431-A970-B7E703D21394}" type="sibTrans" cxnId="{29EF3F4A-8051-4005-AB9B-DED900D4C2FF}">
      <dgm:prSet/>
      <dgm:spPr/>
      <dgm:t>
        <a:bodyPr/>
        <a:lstStyle/>
        <a:p>
          <a:endParaRPr lang="en-US"/>
        </a:p>
      </dgm:t>
    </dgm:pt>
    <dgm:pt modelId="{E8CA0EB7-BCCC-44B4-BE08-C2F1123F9E18}">
      <dgm:prSet/>
      <dgm:spPr/>
      <dgm:t>
        <a:bodyPr/>
        <a:lstStyle/>
        <a:p>
          <a:r>
            <a:rPr lang="en-US"/>
            <a:t>• Needed to ensure ethical + responsible replies</a:t>
          </a:r>
        </a:p>
      </dgm:t>
    </dgm:pt>
    <dgm:pt modelId="{46352E33-AF77-458C-8A8F-9AE780116543}" type="parTrans" cxnId="{4D22735B-85FA-402C-91B6-1314868558E0}">
      <dgm:prSet/>
      <dgm:spPr/>
      <dgm:t>
        <a:bodyPr/>
        <a:lstStyle/>
        <a:p>
          <a:endParaRPr lang="en-US"/>
        </a:p>
      </dgm:t>
    </dgm:pt>
    <dgm:pt modelId="{DB8E7ADB-E2F9-4F67-BB5F-F68919AB9560}" type="sibTrans" cxnId="{4D22735B-85FA-402C-91B6-1314868558E0}">
      <dgm:prSet/>
      <dgm:spPr/>
      <dgm:t>
        <a:bodyPr/>
        <a:lstStyle/>
        <a:p>
          <a:endParaRPr lang="en-US"/>
        </a:p>
      </dgm:t>
    </dgm:pt>
    <dgm:pt modelId="{1B672271-1F2B-4631-A446-D1EAB30BE930}" type="pres">
      <dgm:prSet presAssocID="{70C321F5-E6DD-4147-9812-56F9BB5733DB}" presName="linear" presStyleCnt="0">
        <dgm:presLayoutVars>
          <dgm:dir/>
          <dgm:animLvl val="lvl"/>
          <dgm:resizeHandles val="exact"/>
        </dgm:presLayoutVars>
      </dgm:prSet>
      <dgm:spPr/>
    </dgm:pt>
    <dgm:pt modelId="{50EFF8BA-34F2-44D4-9598-66894E79B0D7}" type="pres">
      <dgm:prSet presAssocID="{E94F110E-0850-4500-85CC-2DD4376CFF7B}" presName="parentLin" presStyleCnt="0"/>
      <dgm:spPr/>
    </dgm:pt>
    <dgm:pt modelId="{9585BA99-4F10-4FD9-ABFB-AE1207300DCD}" type="pres">
      <dgm:prSet presAssocID="{E94F110E-0850-4500-85CC-2DD4376CFF7B}" presName="parentLeftMargin" presStyleLbl="node1" presStyleIdx="0" presStyleCnt="3"/>
      <dgm:spPr/>
    </dgm:pt>
    <dgm:pt modelId="{17E18E50-6DF7-4B8F-AFA5-EDC8BADAE63B}" type="pres">
      <dgm:prSet presAssocID="{E94F110E-0850-4500-85CC-2DD4376CFF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1D73FD-0F97-455E-8BAC-E63A8DCBF9C7}" type="pres">
      <dgm:prSet presAssocID="{E94F110E-0850-4500-85CC-2DD4376CFF7B}" presName="negativeSpace" presStyleCnt="0"/>
      <dgm:spPr/>
    </dgm:pt>
    <dgm:pt modelId="{F716AD30-D480-462A-90B0-24ED43B000D6}" type="pres">
      <dgm:prSet presAssocID="{E94F110E-0850-4500-85CC-2DD4376CFF7B}" presName="childText" presStyleLbl="conFgAcc1" presStyleIdx="0" presStyleCnt="3">
        <dgm:presLayoutVars>
          <dgm:bulletEnabled val="1"/>
        </dgm:presLayoutVars>
      </dgm:prSet>
      <dgm:spPr/>
    </dgm:pt>
    <dgm:pt modelId="{03CB071F-815A-4D7C-9510-DE41FCB38597}" type="pres">
      <dgm:prSet presAssocID="{7147DF97-B628-443C-BE3B-7838B8FA09C6}" presName="spaceBetweenRectangles" presStyleCnt="0"/>
      <dgm:spPr/>
    </dgm:pt>
    <dgm:pt modelId="{D54E9F21-98E8-4A47-87DF-6C7922617623}" type="pres">
      <dgm:prSet presAssocID="{0D183AA8-17FB-4136-906C-E0F0A9E03500}" presName="parentLin" presStyleCnt="0"/>
      <dgm:spPr/>
    </dgm:pt>
    <dgm:pt modelId="{0C587488-4BEB-474F-A647-7D6131B2EFA7}" type="pres">
      <dgm:prSet presAssocID="{0D183AA8-17FB-4136-906C-E0F0A9E03500}" presName="parentLeftMargin" presStyleLbl="node1" presStyleIdx="0" presStyleCnt="3"/>
      <dgm:spPr/>
    </dgm:pt>
    <dgm:pt modelId="{E2269DA1-207B-43C0-87D5-6D32EE2B3979}" type="pres">
      <dgm:prSet presAssocID="{0D183AA8-17FB-4136-906C-E0F0A9E035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008B042-F694-49BD-B489-4F5D0E0E7AE5}" type="pres">
      <dgm:prSet presAssocID="{0D183AA8-17FB-4136-906C-E0F0A9E03500}" presName="negativeSpace" presStyleCnt="0"/>
      <dgm:spPr/>
    </dgm:pt>
    <dgm:pt modelId="{803F0EEB-247E-41B3-A935-22E23FC93405}" type="pres">
      <dgm:prSet presAssocID="{0D183AA8-17FB-4136-906C-E0F0A9E03500}" presName="childText" presStyleLbl="conFgAcc1" presStyleIdx="1" presStyleCnt="3">
        <dgm:presLayoutVars>
          <dgm:bulletEnabled val="1"/>
        </dgm:presLayoutVars>
      </dgm:prSet>
      <dgm:spPr/>
    </dgm:pt>
    <dgm:pt modelId="{10C9F766-A8C0-4FDD-8027-ECAF8AC49AF9}" type="pres">
      <dgm:prSet presAssocID="{9005B937-E261-4431-A970-B7E703D21394}" presName="spaceBetweenRectangles" presStyleCnt="0"/>
      <dgm:spPr/>
    </dgm:pt>
    <dgm:pt modelId="{F46B5A87-23A8-40F7-9662-B70567224EA3}" type="pres">
      <dgm:prSet presAssocID="{E8CA0EB7-BCCC-44B4-BE08-C2F1123F9E18}" presName="parentLin" presStyleCnt="0"/>
      <dgm:spPr/>
    </dgm:pt>
    <dgm:pt modelId="{29D735E5-D7ED-4B23-ABEC-96718B08A391}" type="pres">
      <dgm:prSet presAssocID="{E8CA0EB7-BCCC-44B4-BE08-C2F1123F9E18}" presName="parentLeftMargin" presStyleLbl="node1" presStyleIdx="1" presStyleCnt="3"/>
      <dgm:spPr/>
    </dgm:pt>
    <dgm:pt modelId="{1951751E-4287-41BF-81DC-4BA004A57C6C}" type="pres">
      <dgm:prSet presAssocID="{E8CA0EB7-BCCC-44B4-BE08-C2F1123F9E1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B7E3DEE-5D83-406E-8DC0-67A7DE925886}" type="pres">
      <dgm:prSet presAssocID="{E8CA0EB7-BCCC-44B4-BE08-C2F1123F9E18}" presName="negativeSpace" presStyleCnt="0"/>
      <dgm:spPr/>
    </dgm:pt>
    <dgm:pt modelId="{2AB32F21-7176-4618-854B-31B71CFA0DDA}" type="pres">
      <dgm:prSet presAssocID="{E8CA0EB7-BCCC-44B4-BE08-C2F1123F9E1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D22735B-85FA-402C-91B6-1314868558E0}" srcId="{70C321F5-E6DD-4147-9812-56F9BB5733DB}" destId="{E8CA0EB7-BCCC-44B4-BE08-C2F1123F9E18}" srcOrd="2" destOrd="0" parTransId="{46352E33-AF77-458C-8A8F-9AE780116543}" sibTransId="{DB8E7ADB-E2F9-4F67-BB5F-F68919AB9560}"/>
    <dgm:cxn modelId="{55535242-3D15-4BD1-8EE3-5467534ED24D}" type="presOf" srcId="{E8CA0EB7-BCCC-44B4-BE08-C2F1123F9E18}" destId="{29D735E5-D7ED-4B23-ABEC-96718B08A391}" srcOrd="0" destOrd="0" presId="urn:microsoft.com/office/officeart/2005/8/layout/list1"/>
    <dgm:cxn modelId="{C4ED2B65-885C-40D2-AEC7-26E6B1C68C59}" srcId="{70C321F5-E6DD-4147-9812-56F9BB5733DB}" destId="{E94F110E-0850-4500-85CC-2DD4376CFF7B}" srcOrd="0" destOrd="0" parTransId="{91F90355-7ED7-495A-A041-36B882BB6F13}" sibTransId="{7147DF97-B628-443C-BE3B-7838B8FA09C6}"/>
    <dgm:cxn modelId="{29EF3F4A-8051-4005-AB9B-DED900D4C2FF}" srcId="{70C321F5-E6DD-4147-9812-56F9BB5733DB}" destId="{0D183AA8-17FB-4136-906C-E0F0A9E03500}" srcOrd="1" destOrd="0" parTransId="{6027A383-67B2-43A4-B5FC-0F24E102C6B7}" sibTransId="{9005B937-E261-4431-A970-B7E703D21394}"/>
    <dgm:cxn modelId="{9E741A4E-BE11-4707-8A2D-BD58F1CD8EC6}" type="presOf" srcId="{0D183AA8-17FB-4136-906C-E0F0A9E03500}" destId="{E2269DA1-207B-43C0-87D5-6D32EE2B3979}" srcOrd="1" destOrd="0" presId="urn:microsoft.com/office/officeart/2005/8/layout/list1"/>
    <dgm:cxn modelId="{8741807B-C893-48F7-BD68-FB1ECA9D6022}" type="presOf" srcId="{70C321F5-E6DD-4147-9812-56F9BB5733DB}" destId="{1B672271-1F2B-4631-A446-D1EAB30BE930}" srcOrd="0" destOrd="0" presId="urn:microsoft.com/office/officeart/2005/8/layout/list1"/>
    <dgm:cxn modelId="{84295987-62E4-4161-95EA-33616C28CA9B}" type="presOf" srcId="{0D183AA8-17FB-4136-906C-E0F0A9E03500}" destId="{0C587488-4BEB-474F-A647-7D6131B2EFA7}" srcOrd="0" destOrd="0" presId="urn:microsoft.com/office/officeart/2005/8/layout/list1"/>
    <dgm:cxn modelId="{21E9ECB1-2F54-42B4-81B1-63AB6960922F}" type="presOf" srcId="{E94F110E-0850-4500-85CC-2DD4376CFF7B}" destId="{9585BA99-4F10-4FD9-ABFB-AE1207300DCD}" srcOrd="0" destOrd="0" presId="urn:microsoft.com/office/officeart/2005/8/layout/list1"/>
    <dgm:cxn modelId="{22D1EBE6-750A-45E9-A076-EC5FD5BEAA22}" type="presOf" srcId="{E94F110E-0850-4500-85CC-2DD4376CFF7B}" destId="{17E18E50-6DF7-4B8F-AFA5-EDC8BADAE63B}" srcOrd="1" destOrd="0" presId="urn:microsoft.com/office/officeart/2005/8/layout/list1"/>
    <dgm:cxn modelId="{3E6E3CEF-72B5-40FA-84E0-B3A956FF4E53}" type="presOf" srcId="{E8CA0EB7-BCCC-44B4-BE08-C2F1123F9E18}" destId="{1951751E-4287-41BF-81DC-4BA004A57C6C}" srcOrd="1" destOrd="0" presId="urn:microsoft.com/office/officeart/2005/8/layout/list1"/>
    <dgm:cxn modelId="{A9897398-80AA-4F0B-90BF-25714B98884D}" type="presParOf" srcId="{1B672271-1F2B-4631-A446-D1EAB30BE930}" destId="{50EFF8BA-34F2-44D4-9598-66894E79B0D7}" srcOrd="0" destOrd="0" presId="urn:microsoft.com/office/officeart/2005/8/layout/list1"/>
    <dgm:cxn modelId="{2F5D0A60-9516-4853-8946-0CE4439D8975}" type="presParOf" srcId="{50EFF8BA-34F2-44D4-9598-66894E79B0D7}" destId="{9585BA99-4F10-4FD9-ABFB-AE1207300DCD}" srcOrd="0" destOrd="0" presId="urn:microsoft.com/office/officeart/2005/8/layout/list1"/>
    <dgm:cxn modelId="{5356A08A-737C-404E-A534-657366D42AFD}" type="presParOf" srcId="{50EFF8BA-34F2-44D4-9598-66894E79B0D7}" destId="{17E18E50-6DF7-4B8F-AFA5-EDC8BADAE63B}" srcOrd="1" destOrd="0" presId="urn:microsoft.com/office/officeart/2005/8/layout/list1"/>
    <dgm:cxn modelId="{BEAE7D1D-9B6B-4B38-A038-EF3EE0D0E087}" type="presParOf" srcId="{1B672271-1F2B-4631-A446-D1EAB30BE930}" destId="{CF1D73FD-0F97-455E-8BAC-E63A8DCBF9C7}" srcOrd="1" destOrd="0" presId="urn:microsoft.com/office/officeart/2005/8/layout/list1"/>
    <dgm:cxn modelId="{F2880413-7AD8-439D-BB38-1778AD67BCB7}" type="presParOf" srcId="{1B672271-1F2B-4631-A446-D1EAB30BE930}" destId="{F716AD30-D480-462A-90B0-24ED43B000D6}" srcOrd="2" destOrd="0" presId="urn:microsoft.com/office/officeart/2005/8/layout/list1"/>
    <dgm:cxn modelId="{9FEECB37-5FB4-4D0F-8B12-27F02DD1DD2E}" type="presParOf" srcId="{1B672271-1F2B-4631-A446-D1EAB30BE930}" destId="{03CB071F-815A-4D7C-9510-DE41FCB38597}" srcOrd="3" destOrd="0" presId="urn:microsoft.com/office/officeart/2005/8/layout/list1"/>
    <dgm:cxn modelId="{AA8A967E-D224-4FC3-844A-F2EB71B58051}" type="presParOf" srcId="{1B672271-1F2B-4631-A446-D1EAB30BE930}" destId="{D54E9F21-98E8-4A47-87DF-6C7922617623}" srcOrd="4" destOrd="0" presId="urn:microsoft.com/office/officeart/2005/8/layout/list1"/>
    <dgm:cxn modelId="{BF8FECCD-558C-4F5C-875E-0D291BC3CDE7}" type="presParOf" srcId="{D54E9F21-98E8-4A47-87DF-6C7922617623}" destId="{0C587488-4BEB-474F-A647-7D6131B2EFA7}" srcOrd="0" destOrd="0" presId="urn:microsoft.com/office/officeart/2005/8/layout/list1"/>
    <dgm:cxn modelId="{BC841459-54C7-45CD-9237-97FB4C5F7A36}" type="presParOf" srcId="{D54E9F21-98E8-4A47-87DF-6C7922617623}" destId="{E2269DA1-207B-43C0-87D5-6D32EE2B3979}" srcOrd="1" destOrd="0" presId="urn:microsoft.com/office/officeart/2005/8/layout/list1"/>
    <dgm:cxn modelId="{33342B49-1991-432A-9DFB-7FA7459F86FD}" type="presParOf" srcId="{1B672271-1F2B-4631-A446-D1EAB30BE930}" destId="{4008B042-F694-49BD-B489-4F5D0E0E7AE5}" srcOrd="5" destOrd="0" presId="urn:microsoft.com/office/officeart/2005/8/layout/list1"/>
    <dgm:cxn modelId="{0738D45F-91A7-4D38-8B62-FE25BF59DBDA}" type="presParOf" srcId="{1B672271-1F2B-4631-A446-D1EAB30BE930}" destId="{803F0EEB-247E-41B3-A935-22E23FC93405}" srcOrd="6" destOrd="0" presId="urn:microsoft.com/office/officeart/2005/8/layout/list1"/>
    <dgm:cxn modelId="{B3B6F0F3-A654-4D3A-B7C2-9725C0F8CB19}" type="presParOf" srcId="{1B672271-1F2B-4631-A446-D1EAB30BE930}" destId="{10C9F766-A8C0-4FDD-8027-ECAF8AC49AF9}" srcOrd="7" destOrd="0" presId="urn:microsoft.com/office/officeart/2005/8/layout/list1"/>
    <dgm:cxn modelId="{DDF7D54A-EEBF-48CE-9166-8CA7B4C428E0}" type="presParOf" srcId="{1B672271-1F2B-4631-A446-D1EAB30BE930}" destId="{F46B5A87-23A8-40F7-9662-B70567224EA3}" srcOrd="8" destOrd="0" presId="urn:microsoft.com/office/officeart/2005/8/layout/list1"/>
    <dgm:cxn modelId="{A272C5A6-0D6B-414F-83D0-DA2F03A12102}" type="presParOf" srcId="{F46B5A87-23A8-40F7-9662-B70567224EA3}" destId="{29D735E5-D7ED-4B23-ABEC-96718B08A391}" srcOrd="0" destOrd="0" presId="urn:microsoft.com/office/officeart/2005/8/layout/list1"/>
    <dgm:cxn modelId="{D16896F2-3034-42A4-B802-C44914506B68}" type="presParOf" srcId="{F46B5A87-23A8-40F7-9662-B70567224EA3}" destId="{1951751E-4287-41BF-81DC-4BA004A57C6C}" srcOrd="1" destOrd="0" presId="urn:microsoft.com/office/officeart/2005/8/layout/list1"/>
    <dgm:cxn modelId="{14409AC9-40EA-49C0-990C-78E9ECF53D3F}" type="presParOf" srcId="{1B672271-1F2B-4631-A446-D1EAB30BE930}" destId="{CB7E3DEE-5D83-406E-8DC0-67A7DE925886}" srcOrd="9" destOrd="0" presId="urn:microsoft.com/office/officeart/2005/8/layout/list1"/>
    <dgm:cxn modelId="{9C85604B-565D-43ED-A5FF-9797D4777F93}" type="presParOf" srcId="{1B672271-1F2B-4631-A446-D1EAB30BE930}" destId="{2AB32F21-7176-4618-854B-31B71CFA0DD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0F47D5-9346-4429-8ACA-D3E7A91E60B0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F9047B2-A679-49CE-A3CA-BE9DFCC4F0DE}">
      <dgm:prSet/>
      <dgm:spPr/>
      <dgm:t>
        <a:bodyPr/>
        <a:lstStyle/>
        <a:p>
          <a:r>
            <a:rPr lang="en-US"/>
            <a:t>• Add voice input/output</a:t>
          </a:r>
        </a:p>
      </dgm:t>
    </dgm:pt>
    <dgm:pt modelId="{A42C5513-4693-4BA1-8BE1-CD334E9A8BD6}" type="parTrans" cxnId="{51B9DC5E-E692-4AE6-BB7D-CFDF74AC644F}">
      <dgm:prSet/>
      <dgm:spPr/>
      <dgm:t>
        <a:bodyPr/>
        <a:lstStyle/>
        <a:p>
          <a:endParaRPr lang="en-US"/>
        </a:p>
      </dgm:t>
    </dgm:pt>
    <dgm:pt modelId="{7E65E360-4FFA-4813-B19D-1EC545991E33}" type="sibTrans" cxnId="{51B9DC5E-E692-4AE6-BB7D-CFDF74AC644F}">
      <dgm:prSet/>
      <dgm:spPr/>
      <dgm:t>
        <a:bodyPr/>
        <a:lstStyle/>
        <a:p>
          <a:endParaRPr lang="en-US"/>
        </a:p>
      </dgm:t>
    </dgm:pt>
    <dgm:pt modelId="{FE14C949-A84C-49A7-97B3-18FFD8C1EB3E}">
      <dgm:prSet/>
      <dgm:spPr/>
      <dgm:t>
        <a:bodyPr/>
        <a:lstStyle/>
        <a:p>
          <a:r>
            <a:rPr lang="en-US"/>
            <a:t>• Save patient history securely</a:t>
          </a:r>
        </a:p>
      </dgm:t>
    </dgm:pt>
    <dgm:pt modelId="{0BE8EABD-B6E6-40FE-8586-A14EC9EA5B84}" type="parTrans" cxnId="{DC20D4BA-A4EB-4D01-9B9E-DA3C110FEA13}">
      <dgm:prSet/>
      <dgm:spPr/>
      <dgm:t>
        <a:bodyPr/>
        <a:lstStyle/>
        <a:p>
          <a:endParaRPr lang="en-US"/>
        </a:p>
      </dgm:t>
    </dgm:pt>
    <dgm:pt modelId="{74554897-002C-4FD8-924C-1181E925BD59}" type="sibTrans" cxnId="{DC20D4BA-A4EB-4D01-9B9E-DA3C110FEA13}">
      <dgm:prSet/>
      <dgm:spPr/>
      <dgm:t>
        <a:bodyPr/>
        <a:lstStyle/>
        <a:p>
          <a:endParaRPr lang="en-US"/>
        </a:p>
      </dgm:t>
    </dgm:pt>
    <dgm:pt modelId="{73734C3C-CA68-4D9A-807C-99A9E6D4444B}">
      <dgm:prSet/>
      <dgm:spPr/>
      <dgm:t>
        <a:bodyPr/>
        <a:lstStyle/>
        <a:p>
          <a:r>
            <a:rPr lang="en-US"/>
            <a:t>• Add multi-language support (e.g., Telugu)</a:t>
          </a:r>
        </a:p>
      </dgm:t>
    </dgm:pt>
    <dgm:pt modelId="{CAB906F1-70A8-45D2-8593-719B7829E036}" type="parTrans" cxnId="{4BA4FCFA-B041-43E2-877E-6C16BE9CCC03}">
      <dgm:prSet/>
      <dgm:spPr/>
      <dgm:t>
        <a:bodyPr/>
        <a:lstStyle/>
        <a:p>
          <a:endParaRPr lang="en-US"/>
        </a:p>
      </dgm:t>
    </dgm:pt>
    <dgm:pt modelId="{5A890D2A-0DA0-4542-80CE-26C4AC6785F6}" type="sibTrans" cxnId="{4BA4FCFA-B041-43E2-877E-6C16BE9CCC03}">
      <dgm:prSet/>
      <dgm:spPr/>
      <dgm:t>
        <a:bodyPr/>
        <a:lstStyle/>
        <a:p>
          <a:endParaRPr lang="en-US"/>
        </a:p>
      </dgm:t>
    </dgm:pt>
    <dgm:pt modelId="{376C4178-E608-484F-8D0F-1DA651BBF619}">
      <dgm:prSet/>
      <dgm:spPr/>
      <dgm:t>
        <a:bodyPr/>
        <a:lstStyle/>
        <a:p>
          <a:r>
            <a:rPr lang="en-US"/>
            <a:t>• Integrate with hospital systems</a:t>
          </a:r>
        </a:p>
      </dgm:t>
    </dgm:pt>
    <dgm:pt modelId="{A9691F02-6D8F-4EAA-935B-A17AA91E31C1}" type="parTrans" cxnId="{9AFFBE28-67B4-47A4-9A54-69DB955820CE}">
      <dgm:prSet/>
      <dgm:spPr/>
      <dgm:t>
        <a:bodyPr/>
        <a:lstStyle/>
        <a:p>
          <a:endParaRPr lang="en-US"/>
        </a:p>
      </dgm:t>
    </dgm:pt>
    <dgm:pt modelId="{29B2F646-B236-4DD6-B0D2-5DAACFB8ED6B}" type="sibTrans" cxnId="{9AFFBE28-67B4-47A4-9A54-69DB955820CE}">
      <dgm:prSet/>
      <dgm:spPr/>
      <dgm:t>
        <a:bodyPr/>
        <a:lstStyle/>
        <a:p>
          <a:endParaRPr lang="en-US"/>
        </a:p>
      </dgm:t>
    </dgm:pt>
    <dgm:pt modelId="{96FF432A-11F6-4148-BA1D-0E9E8C065E72}" type="pres">
      <dgm:prSet presAssocID="{220F47D5-9346-4429-8ACA-D3E7A91E60B0}" presName="vert0" presStyleCnt="0">
        <dgm:presLayoutVars>
          <dgm:dir/>
          <dgm:animOne val="branch"/>
          <dgm:animLvl val="lvl"/>
        </dgm:presLayoutVars>
      </dgm:prSet>
      <dgm:spPr/>
    </dgm:pt>
    <dgm:pt modelId="{DA2A04D4-51F6-4CF8-B8C7-8AEA55B9FBE0}" type="pres">
      <dgm:prSet presAssocID="{0F9047B2-A679-49CE-A3CA-BE9DFCC4F0DE}" presName="thickLine" presStyleLbl="alignNode1" presStyleIdx="0" presStyleCnt="4"/>
      <dgm:spPr/>
    </dgm:pt>
    <dgm:pt modelId="{E8802286-3EA3-4979-86C9-328D15A2DAE2}" type="pres">
      <dgm:prSet presAssocID="{0F9047B2-A679-49CE-A3CA-BE9DFCC4F0DE}" presName="horz1" presStyleCnt="0"/>
      <dgm:spPr/>
    </dgm:pt>
    <dgm:pt modelId="{3CF37393-4F76-4B2A-86CC-2964646C28DB}" type="pres">
      <dgm:prSet presAssocID="{0F9047B2-A679-49CE-A3CA-BE9DFCC4F0DE}" presName="tx1" presStyleLbl="revTx" presStyleIdx="0" presStyleCnt="4"/>
      <dgm:spPr/>
    </dgm:pt>
    <dgm:pt modelId="{421C9DA2-AA13-491A-BB58-511F84119CF8}" type="pres">
      <dgm:prSet presAssocID="{0F9047B2-A679-49CE-A3CA-BE9DFCC4F0DE}" presName="vert1" presStyleCnt="0"/>
      <dgm:spPr/>
    </dgm:pt>
    <dgm:pt modelId="{7692AB5D-5D0D-46C7-9E4B-68F373292FE7}" type="pres">
      <dgm:prSet presAssocID="{FE14C949-A84C-49A7-97B3-18FFD8C1EB3E}" presName="thickLine" presStyleLbl="alignNode1" presStyleIdx="1" presStyleCnt="4"/>
      <dgm:spPr/>
    </dgm:pt>
    <dgm:pt modelId="{D85B6135-EA25-4552-9C36-E448523D4FFF}" type="pres">
      <dgm:prSet presAssocID="{FE14C949-A84C-49A7-97B3-18FFD8C1EB3E}" presName="horz1" presStyleCnt="0"/>
      <dgm:spPr/>
    </dgm:pt>
    <dgm:pt modelId="{4B7646A7-FD7E-4285-A1F2-89612C8A3B04}" type="pres">
      <dgm:prSet presAssocID="{FE14C949-A84C-49A7-97B3-18FFD8C1EB3E}" presName="tx1" presStyleLbl="revTx" presStyleIdx="1" presStyleCnt="4"/>
      <dgm:spPr/>
    </dgm:pt>
    <dgm:pt modelId="{21CC55F1-C369-46C4-AB93-FF1906EF5154}" type="pres">
      <dgm:prSet presAssocID="{FE14C949-A84C-49A7-97B3-18FFD8C1EB3E}" presName="vert1" presStyleCnt="0"/>
      <dgm:spPr/>
    </dgm:pt>
    <dgm:pt modelId="{FDF4A9D7-C621-4180-9A95-E05C88713005}" type="pres">
      <dgm:prSet presAssocID="{73734C3C-CA68-4D9A-807C-99A9E6D4444B}" presName="thickLine" presStyleLbl="alignNode1" presStyleIdx="2" presStyleCnt="4"/>
      <dgm:spPr/>
    </dgm:pt>
    <dgm:pt modelId="{39D64CDF-50C0-4CDC-937C-31B3E1358AE4}" type="pres">
      <dgm:prSet presAssocID="{73734C3C-CA68-4D9A-807C-99A9E6D4444B}" presName="horz1" presStyleCnt="0"/>
      <dgm:spPr/>
    </dgm:pt>
    <dgm:pt modelId="{1BF2B475-AAD1-4AAD-8FE1-F288BC122CB4}" type="pres">
      <dgm:prSet presAssocID="{73734C3C-CA68-4D9A-807C-99A9E6D4444B}" presName="tx1" presStyleLbl="revTx" presStyleIdx="2" presStyleCnt="4"/>
      <dgm:spPr/>
    </dgm:pt>
    <dgm:pt modelId="{8BDA68C3-21FA-4EF4-AE99-DA2CFA913B59}" type="pres">
      <dgm:prSet presAssocID="{73734C3C-CA68-4D9A-807C-99A9E6D4444B}" presName="vert1" presStyleCnt="0"/>
      <dgm:spPr/>
    </dgm:pt>
    <dgm:pt modelId="{2E967A1C-13E1-4BB0-A3E4-93B1B6B51409}" type="pres">
      <dgm:prSet presAssocID="{376C4178-E608-484F-8D0F-1DA651BBF619}" presName="thickLine" presStyleLbl="alignNode1" presStyleIdx="3" presStyleCnt="4"/>
      <dgm:spPr/>
    </dgm:pt>
    <dgm:pt modelId="{9640326C-D552-4843-9251-32CF77295296}" type="pres">
      <dgm:prSet presAssocID="{376C4178-E608-484F-8D0F-1DA651BBF619}" presName="horz1" presStyleCnt="0"/>
      <dgm:spPr/>
    </dgm:pt>
    <dgm:pt modelId="{2659CF1B-3304-43A6-B030-9ED086E0827A}" type="pres">
      <dgm:prSet presAssocID="{376C4178-E608-484F-8D0F-1DA651BBF619}" presName="tx1" presStyleLbl="revTx" presStyleIdx="3" presStyleCnt="4"/>
      <dgm:spPr/>
    </dgm:pt>
    <dgm:pt modelId="{A76CEB04-739F-4AD9-9BC0-6BCA473F0C93}" type="pres">
      <dgm:prSet presAssocID="{376C4178-E608-484F-8D0F-1DA651BBF619}" presName="vert1" presStyleCnt="0"/>
      <dgm:spPr/>
    </dgm:pt>
  </dgm:ptLst>
  <dgm:cxnLst>
    <dgm:cxn modelId="{71DD3011-A32D-4222-9A5F-E702A240803F}" type="presOf" srcId="{73734C3C-CA68-4D9A-807C-99A9E6D4444B}" destId="{1BF2B475-AAD1-4AAD-8FE1-F288BC122CB4}" srcOrd="0" destOrd="0" presId="urn:microsoft.com/office/officeart/2008/layout/LinedList"/>
    <dgm:cxn modelId="{9AFFBE28-67B4-47A4-9A54-69DB955820CE}" srcId="{220F47D5-9346-4429-8ACA-D3E7A91E60B0}" destId="{376C4178-E608-484F-8D0F-1DA651BBF619}" srcOrd="3" destOrd="0" parTransId="{A9691F02-6D8F-4EAA-935B-A17AA91E31C1}" sibTransId="{29B2F646-B236-4DD6-B0D2-5DAACFB8ED6B}"/>
    <dgm:cxn modelId="{CA6B3B29-6354-427F-ACA9-6B0058C69B0B}" type="presOf" srcId="{220F47D5-9346-4429-8ACA-D3E7A91E60B0}" destId="{96FF432A-11F6-4148-BA1D-0E9E8C065E72}" srcOrd="0" destOrd="0" presId="urn:microsoft.com/office/officeart/2008/layout/LinedList"/>
    <dgm:cxn modelId="{51B9DC5E-E692-4AE6-BB7D-CFDF74AC644F}" srcId="{220F47D5-9346-4429-8ACA-D3E7A91E60B0}" destId="{0F9047B2-A679-49CE-A3CA-BE9DFCC4F0DE}" srcOrd="0" destOrd="0" parTransId="{A42C5513-4693-4BA1-8BE1-CD334E9A8BD6}" sibTransId="{7E65E360-4FFA-4813-B19D-1EC545991E33}"/>
    <dgm:cxn modelId="{1A3F1E61-6E58-4211-A6DB-CBE27F9B9A72}" type="presOf" srcId="{0F9047B2-A679-49CE-A3CA-BE9DFCC4F0DE}" destId="{3CF37393-4F76-4B2A-86CC-2964646C28DB}" srcOrd="0" destOrd="0" presId="urn:microsoft.com/office/officeart/2008/layout/LinedList"/>
    <dgm:cxn modelId="{24EB0147-185B-472D-BD37-5BD9149D4E62}" type="presOf" srcId="{FE14C949-A84C-49A7-97B3-18FFD8C1EB3E}" destId="{4B7646A7-FD7E-4285-A1F2-89612C8A3B04}" srcOrd="0" destOrd="0" presId="urn:microsoft.com/office/officeart/2008/layout/LinedList"/>
    <dgm:cxn modelId="{DC20D4BA-A4EB-4D01-9B9E-DA3C110FEA13}" srcId="{220F47D5-9346-4429-8ACA-D3E7A91E60B0}" destId="{FE14C949-A84C-49A7-97B3-18FFD8C1EB3E}" srcOrd="1" destOrd="0" parTransId="{0BE8EABD-B6E6-40FE-8586-A14EC9EA5B84}" sibTransId="{74554897-002C-4FD8-924C-1181E925BD59}"/>
    <dgm:cxn modelId="{4BA4FCFA-B041-43E2-877E-6C16BE9CCC03}" srcId="{220F47D5-9346-4429-8ACA-D3E7A91E60B0}" destId="{73734C3C-CA68-4D9A-807C-99A9E6D4444B}" srcOrd="2" destOrd="0" parTransId="{CAB906F1-70A8-45D2-8593-719B7829E036}" sibTransId="{5A890D2A-0DA0-4542-80CE-26C4AC6785F6}"/>
    <dgm:cxn modelId="{AAA89CFB-7876-4F69-A613-2BEAF876A4B2}" type="presOf" srcId="{376C4178-E608-484F-8D0F-1DA651BBF619}" destId="{2659CF1B-3304-43A6-B030-9ED086E0827A}" srcOrd="0" destOrd="0" presId="urn:microsoft.com/office/officeart/2008/layout/LinedList"/>
    <dgm:cxn modelId="{A5B4147E-C31C-4C1B-8D88-202B9CBFFF09}" type="presParOf" srcId="{96FF432A-11F6-4148-BA1D-0E9E8C065E72}" destId="{DA2A04D4-51F6-4CF8-B8C7-8AEA55B9FBE0}" srcOrd="0" destOrd="0" presId="urn:microsoft.com/office/officeart/2008/layout/LinedList"/>
    <dgm:cxn modelId="{8FEF19FF-6407-4EBC-81EC-67D1B16D64D5}" type="presParOf" srcId="{96FF432A-11F6-4148-BA1D-0E9E8C065E72}" destId="{E8802286-3EA3-4979-86C9-328D15A2DAE2}" srcOrd="1" destOrd="0" presId="urn:microsoft.com/office/officeart/2008/layout/LinedList"/>
    <dgm:cxn modelId="{6A59A4D4-2119-4130-90FE-7DAB87DC5C28}" type="presParOf" srcId="{E8802286-3EA3-4979-86C9-328D15A2DAE2}" destId="{3CF37393-4F76-4B2A-86CC-2964646C28DB}" srcOrd="0" destOrd="0" presId="urn:microsoft.com/office/officeart/2008/layout/LinedList"/>
    <dgm:cxn modelId="{47FB4892-250E-4F0C-BC03-38E3B90A720A}" type="presParOf" srcId="{E8802286-3EA3-4979-86C9-328D15A2DAE2}" destId="{421C9DA2-AA13-491A-BB58-511F84119CF8}" srcOrd="1" destOrd="0" presId="urn:microsoft.com/office/officeart/2008/layout/LinedList"/>
    <dgm:cxn modelId="{E39A7F4B-3390-4663-81FD-75337E8BCDE3}" type="presParOf" srcId="{96FF432A-11F6-4148-BA1D-0E9E8C065E72}" destId="{7692AB5D-5D0D-46C7-9E4B-68F373292FE7}" srcOrd="2" destOrd="0" presId="urn:microsoft.com/office/officeart/2008/layout/LinedList"/>
    <dgm:cxn modelId="{FF26514B-0966-4D6E-A68B-5F2983C6FB42}" type="presParOf" srcId="{96FF432A-11F6-4148-BA1D-0E9E8C065E72}" destId="{D85B6135-EA25-4552-9C36-E448523D4FFF}" srcOrd="3" destOrd="0" presId="urn:microsoft.com/office/officeart/2008/layout/LinedList"/>
    <dgm:cxn modelId="{6D960FBE-9B09-48D4-95D2-2048461A96A1}" type="presParOf" srcId="{D85B6135-EA25-4552-9C36-E448523D4FFF}" destId="{4B7646A7-FD7E-4285-A1F2-89612C8A3B04}" srcOrd="0" destOrd="0" presId="urn:microsoft.com/office/officeart/2008/layout/LinedList"/>
    <dgm:cxn modelId="{C717A34C-0F78-4B43-A801-E87673B81EBE}" type="presParOf" srcId="{D85B6135-EA25-4552-9C36-E448523D4FFF}" destId="{21CC55F1-C369-46C4-AB93-FF1906EF5154}" srcOrd="1" destOrd="0" presId="urn:microsoft.com/office/officeart/2008/layout/LinedList"/>
    <dgm:cxn modelId="{D62E7F34-023B-42BE-8EE8-7A110149EF08}" type="presParOf" srcId="{96FF432A-11F6-4148-BA1D-0E9E8C065E72}" destId="{FDF4A9D7-C621-4180-9A95-E05C88713005}" srcOrd="4" destOrd="0" presId="urn:microsoft.com/office/officeart/2008/layout/LinedList"/>
    <dgm:cxn modelId="{7A1F28A8-EDC8-4C49-8E05-23191DA89274}" type="presParOf" srcId="{96FF432A-11F6-4148-BA1D-0E9E8C065E72}" destId="{39D64CDF-50C0-4CDC-937C-31B3E1358AE4}" srcOrd="5" destOrd="0" presId="urn:microsoft.com/office/officeart/2008/layout/LinedList"/>
    <dgm:cxn modelId="{DA60DC9F-2642-4E69-8032-E1EF3669BBF8}" type="presParOf" srcId="{39D64CDF-50C0-4CDC-937C-31B3E1358AE4}" destId="{1BF2B475-AAD1-4AAD-8FE1-F288BC122CB4}" srcOrd="0" destOrd="0" presId="urn:microsoft.com/office/officeart/2008/layout/LinedList"/>
    <dgm:cxn modelId="{EC50A522-992C-4081-A878-A33217377AEE}" type="presParOf" srcId="{39D64CDF-50C0-4CDC-937C-31B3E1358AE4}" destId="{8BDA68C3-21FA-4EF4-AE99-DA2CFA913B59}" srcOrd="1" destOrd="0" presId="urn:microsoft.com/office/officeart/2008/layout/LinedList"/>
    <dgm:cxn modelId="{DBD97F19-1A5F-480B-B5B3-E3BAB0E79B0F}" type="presParOf" srcId="{96FF432A-11F6-4148-BA1D-0E9E8C065E72}" destId="{2E967A1C-13E1-4BB0-A3E4-93B1B6B51409}" srcOrd="6" destOrd="0" presId="urn:microsoft.com/office/officeart/2008/layout/LinedList"/>
    <dgm:cxn modelId="{00172F23-0099-4B7A-A29B-AC5E39FFCBF4}" type="presParOf" srcId="{96FF432A-11F6-4148-BA1D-0E9E8C065E72}" destId="{9640326C-D552-4843-9251-32CF77295296}" srcOrd="7" destOrd="0" presId="urn:microsoft.com/office/officeart/2008/layout/LinedList"/>
    <dgm:cxn modelId="{0B8162A2-EDC4-47C0-9456-EB349CB1CD35}" type="presParOf" srcId="{9640326C-D552-4843-9251-32CF77295296}" destId="{2659CF1B-3304-43A6-B030-9ED086E0827A}" srcOrd="0" destOrd="0" presId="urn:microsoft.com/office/officeart/2008/layout/LinedList"/>
    <dgm:cxn modelId="{3D52E380-2A9A-40AD-8749-FA59FFB00068}" type="presParOf" srcId="{9640326C-D552-4843-9251-32CF77295296}" destId="{A76CEB04-739F-4AD9-9BC0-6BCA473F0C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D00F3-F80D-4BF1-AE96-6FA7A9C7B350}">
      <dsp:nvSpPr>
        <dsp:cNvPr id="0" name=""/>
        <dsp:cNvSpPr/>
      </dsp:nvSpPr>
      <dsp:spPr>
        <a:xfrm>
          <a:off x="0" y="455"/>
          <a:ext cx="4501582" cy="1065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5B5C8-7EA3-4B78-B535-AD396DB882FB}">
      <dsp:nvSpPr>
        <dsp:cNvPr id="0" name=""/>
        <dsp:cNvSpPr/>
      </dsp:nvSpPr>
      <dsp:spPr>
        <a:xfrm>
          <a:off x="322216" y="240120"/>
          <a:ext cx="585847" cy="585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F0F3A-5B83-4BC9-9767-43AFF8953F53}">
      <dsp:nvSpPr>
        <dsp:cNvPr id="0" name=""/>
        <dsp:cNvSpPr/>
      </dsp:nvSpPr>
      <dsp:spPr>
        <a:xfrm>
          <a:off x="1230280" y="455"/>
          <a:ext cx="3271301" cy="106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31" tIns="112731" rIns="112731" bIns="11273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Patients delay checkups due to minor doubts</a:t>
          </a:r>
        </a:p>
      </dsp:txBody>
      <dsp:txXfrm>
        <a:off x="1230280" y="455"/>
        <a:ext cx="3271301" cy="1065178"/>
      </dsp:txXfrm>
    </dsp:sp>
    <dsp:sp modelId="{78DED3B9-1CB4-411C-A415-64A6F5C61910}">
      <dsp:nvSpPr>
        <dsp:cNvPr id="0" name=""/>
        <dsp:cNvSpPr/>
      </dsp:nvSpPr>
      <dsp:spPr>
        <a:xfrm>
          <a:off x="0" y="1331927"/>
          <a:ext cx="4501582" cy="1065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45D09-F156-4966-8CA3-04E737E123C8}">
      <dsp:nvSpPr>
        <dsp:cNvPr id="0" name=""/>
        <dsp:cNvSpPr/>
      </dsp:nvSpPr>
      <dsp:spPr>
        <a:xfrm>
          <a:off x="322216" y="1571593"/>
          <a:ext cx="585847" cy="585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A8AB1-F2C2-44CB-9FCD-7263387EFF0F}">
      <dsp:nvSpPr>
        <dsp:cNvPr id="0" name=""/>
        <dsp:cNvSpPr/>
      </dsp:nvSpPr>
      <dsp:spPr>
        <a:xfrm>
          <a:off x="1230280" y="1331927"/>
          <a:ext cx="3271301" cy="106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31" tIns="112731" rIns="112731" bIns="11273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Rural areas lack quick health guidance</a:t>
          </a:r>
        </a:p>
      </dsp:txBody>
      <dsp:txXfrm>
        <a:off x="1230280" y="1331927"/>
        <a:ext cx="3271301" cy="1065178"/>
      </dsp:txXfrm>
    </dsp:sp>
    <dsp:sp modelId="{E682D6D5-DA42-4765-95B4-D06517606B39}">
      <dsp:nvSpPr>
        <dsp:cNvPr id="0" name=""/>
        <dsp:cNvSpPr/>
      </dsp:nvSpPr>
      <dsp:spPr>
        <a:xfrm>
          <a:off x="0" y="2663400"/>
          <a:ext cx="4501582" cy="10651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398C4-7DC3-465F-B390-9380210AFE29}">
      <dsp:nvSpPr>
        <dsp:cNvPr id="0" name=""/>
        <dsp:cNvSpPr/>
      </dsp:nvSpPr>
      <dsp:spPr>
        <a:xfrm>
          <a:off x="322216" y="2903065"/>
          <a:ext cx="585847" cy="585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E8385-EECF-434D-ACDC-3F32D8C8007D}">
      <dsp:nvSpPr>
        <dsp:cNvPr id="0" name=""/>
        <dsp:cNvSpPr/>
      </dsp:nvSpPr>
      <dsp:spPr>
        <a:xfrm>
          <a:off x="1230280" y="2663400"/>
          <a:ext cx="3271301" cy="1065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31" tIns="112731" rIns="112731" bIns="11273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No easy AI-based assistant for everyday health Q&amp;A</a:t>
          </a:r>
        </a:p>
      </dsp:txBody>
      <dsp:txXfrm>
        <a:off x="1230280" y="2663400"/>
        <a:ext cx="3271301" cy="10651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986C14-6173-4D30-B969-6406DDBFB1C6}">
      <dsp:nvSpPr>
        <dsp:cNvPr id="0" name=""/>
        <dsp:cNvSpPr/>
      </dsp:nvSpPr>
      <dsp:spPr>
        <a:xfrm>
          <a:off x="0" y="2124"/>
          <a:ext cx="78867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58159F-3FA7-4F09-8526-B54FD87817F5}">
      <dsp:nvSpPr>
        <dsp:cNvPr id="0" name=""/>
        <dsp:cNvSpPr/>
      </dsp:nvSpPr>
      <dsp:spPr>
        <a:xfrm>
          <a:off x="0" y="2124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 </a:t>
          </a:r>
          <a:r>
            <a:rPr lang="en-US" sz="2900" kern="1200" dirty="0">
              <a:latin typeface="Calibri"/>
            </a:rPr>
            <a:t>✨  </a:t>
          </a:r>
          <a:r>
            <a:rPr lang="en-US" sz="2900" kern="1200" dirty="0"/>
            <a:t>IBM Granite 13B Chat Model (Hugging Face)</a:t>
          </a:r>
        </a:p>
      </dsp:txBody>
      <dsp:txXfrm>
        <a:off x="0" y="2124"/>
        <a:ext cx="7886700" cy="724514"/>
      </dsp:txXfrm>
    </dsp:sp>
    <dsp:sp modelId="{48E5A442-6321-44EC-9DCE-84568A2A5607}">
      <dsp:nvSpPr>
        <dsp:cNvPr id="0" name=""/>
        <dsp:cNvSpPr/>
      </dsp:nvSpPr>
      <dsp:spPr>
        <a:xfrm>
          <a:off x="0" y="726639"/>
          <a:ext cx="78867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F7AD392-5E22-4657-AB29-00D585E67AD5}">
      <dsp:nvSpPr>
        <dsp:cNvPr id="0" name=""/>
        <dsp:cNvSpPr/>
      </dsp:nvSpPr>
      <dsp:spPr>
        <a:xfrm>
          <a:off x="0" y="726639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 </a:t>
          </a:r>
          <a:r>
            <a:rPr lang="en-US" sz="2900" kern="1200" dirty="0">
              <a:latin typeface="Calibri"/>
            </a:rPr>
            <a:t>🚀 </a:t>
          </a:r>
          <a:r>
            <a:rPr lang="en-US" sz="2900" kern="1200" dirty="0"/>
            <a:t>Python</a:t>
          </a:r>
        </a:p>
      </dsp:txBody>
      <dsp:txXfrm>
        <a:off x="0" y="726639"/>
        <a:ext cx="7886700" cy="724514"/>
      </dsp:txXfrm>
    </dsp:sp>
    <dsp:sp modelId="{12625823-04BB-451F-839C-C8A475BF91AF}">
      <dsp:nvSpPr>
        <dsp:cNvPr id="0" name=""/>
        <dsp:cNvSpPr/>
      </dsp:nvSpPr>
      <dsp:spPr>
        <a:xfrm>
          <a:off x="0" y="1451154"/>
          <a:ext cx="78867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E4EEBD-BDD1-4004-AE65-FF4D48B3F17E}">
      <dsp:nvSpPr>
        <dsp:cNvPr id="0" name=""/>
        <dsp:cNvSpPr/>
      </dsp:nvSpPr>
      <dsp:spPr>
        <a:xfrm>
          <a:off x="0" y="1451154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 </a:t>
          </a:r>
          <a:r>
            <a:rPr lang="en-US" sz="2900" kern="1200" dirty="0">
              <a:latin typeface="Calibri"/>
            </a:rPr>
            <a:t>🌐 </a:t>
          </a:r>
          <a:r>
            <a:rPr lang="en-US" sz="2900" kern="1200" dirty="0" err="1">
              <a:latin typeface="Calibri"/>
            </a:rPr>
            <a:t>Gradio</a:t>
          </a:r>
          <a:endParaRPr lang="en-US" sz="2900" kern="1200" dirty="0"/>
        </a:p>
      </dsp:txBody>
      <dsp:txXfrm>
        <a:off x="0" y="1451154"/>
        <a:ext cx="7886700" cy="724514"/>
      </dsp:txXfrm>
    </dsp:sp>
    <dsp:sp modelId="{E0533DD7-E963-4F88-B223-4A52C4970089}">
      <dsp:nvSpPr>
        <dsp:cNvPr id="0" name=""/>
        <dsp:cNvSpPr/>
      </dsp:nvSpPr>
      <dsp:spPr>
        <a:xfrm>
          <a:off x="0" y="2175669"/>
          <a:ext cx="78867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A0C171C-D484-4771-B3F4-BCC7A17E674F}">
      <dsp:nvSpPr>
        <dsp:cNvPr id="0" name=""/>
        <dsp:cNvSpPr/>
      </dsp:nvSpPr>
      <dsp:spPr>
        <a:xfrm>
          <a:off x="0" y="2175669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</a:t>
          </a:r>
          <a:r>
            <a:rPr lang="en-US" sz="2900" kern="1200" dirty="0">
              <a:latin typeface="Calibri"/>
            </a:rPr>
            <a:t>✨</a:t>
          </a:r>
          <a:r>
            <a:rPr lang="en-US" sz="2900" kern="1200" dirty="0"/>
            <a:t> </a:t>
          </a:r>
          <a:r>
            <a:rPr lang="en-US" sz="2900" kern="1200" dirty="0">
              <a:latin typeface="Calibri"/>
            </a:rPr>
            <a:t> IBM Cloud</a:t>
          </a:r>
          <a:r>
            <a:rPr lang="en-US" sz="2900" kern="1200" dirty="0"/>
            <a:t> (for optional model hosting)</a:t>
          </a:r>
        </a:p>
      </dsp:txBody>
      <dsp:txXfrm>
        <a:off x="0" y="2175669"/>
        <a:ext cx="7886700" cy="724514"/>
      </dsp:txXfrm>
    </dsp:sp>
    <dsp:sp modelId="{692007BC-BF2F-4258-B6D8-D8BC79A80ADC}">
      <dsp:nvSpPr>
        <dsp:cNvPr id="0" name=""/>
        <dsp:cNvSpPr/>
      </dsp:nvSpPr>
      <dsp:spPr>
        <a:xfrm>
          <a:off x="0" y="2900183"/>
          <a:ext cx="78867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2472B6-0C92-476D-B9FA-9122E231B976}">
      <dsp:nvSpPr>
        <dsp:cNvPr id="0" name=""/>
        <dsp:cNvSpPr/>
      </dsp:nvSpPr>
      <dsp:spPr>
        <a:xfrm>
          <a:off x="0" y="2900183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</a:t>
          </a:r>
          <a:r>
            <a:rPr lang="en-US" sz="2900" kern="1200" dirty="0">
              <a:latin typeface="Calibri"/>
            </a:rPr>
            <a:t>💬 </a:t>
          </a:r>
          <a:r>
            <a:rPr lang="en-US" sz="2900" kern="1200" dirty="0"/>
            <a:t> Hugging Face API</a:t>
          </a:r>
        </a:p>
      </dsp:txBody>
      <dsp:txXfrm>
        <a:off x="0" y="2900183"/>
        <a:ext cx="7886700" cy="724514"/>
      </dsp:txXfrm>
    </dsp:sp>
    <dsp:sp modelId="{06071F0E-9726-4E4C-999C-A1DA6FCFE4F9}">
      <dsp:nvSpPr>
        <dsp:cNvPr id="0" name=""/>
        <dsp:cNvSpPr/>
      </dsp:nvSpPr>
      <dsp:spPr>
        <a:xfrm>
          <a:off x="0" y="3624698"/>
          <a:ext cx="78867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F19E0C-2320-4B4B-865A-E34719922F35}">
      <dsp:nvSpPr>
        <dsp:cNvPr id="0" name=""/>
        <dsp:cNvSpPr/>
      </dsp:nvSpPr>
      <dsp:spPr>
        <a:xfrm>
          <a:off x="0" y="3624698"/>
          <a:ext cx="78867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 Google </a:t>
          </a:r>
          <a:r>
            <a:rPr lang="en-US" sz="2900" kern="1200" dirty="0" err="1"/>
            <a:t>Colab</a:t>
          </a:r>
          <a:endParaRPr lang="en-US" sz="2900" kern="1200" dirty="0"/>
        </a:p>
      </dsp:txBody>
      <dsp:txXfrm>
        <a:off x="0" y="3624698"/>
        <a:ext cx="7886700" cy="724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0B79F-3087-4702-BD64-582C5810C6BC}">
      <dsp:nvSpPr>
        <dsp:cNvPr id="0" name=""/>
        <dsp:cNvSpPr/>
      </dsp:nvSpPr>
      <dsp:spPr>
        <a:xfrm>
          <a:off x="0" y="0"/>
          <a:ext cx="6072759" cy="7509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 User inputs</a:t>
          </a:r>
        </a:p>
      </dsp:txBody>
      <dsp:txXfrm>
        <a:off x="21995" y="21995"/>
        <a:ext cx="5174562" cy="706961"/>
      </dsp:txXfrm>
    </dsp:sp>
    <dsp:sp modelId="{BEAC3D63-06C1-4557-8D57-A94BF116276C}">
      <dsp:nvSpPr>
        <dsp:cNvPr id="0" name=""/>
        <dsp:cNvSpPr/>
      </dsp:nvSpPr>
      <dsp:spPr>
        <a:xfrm>
          <a:off x="453485" y="855249"/>
          <a:ext cx="6072759" cy="7509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 </a:t>
          </a:r>
          <a:r>
            <a:rPr lang="en-US" sz="3200" kern="1200" dirty="0" err="1"/>
            <a:t>Gradio</a:t>
          </a:r>
          <a:r>
            <a:rPr lang="en-US" sz="3200" kern="1200" dirty="0"/>
            <a:t> Interface</a:t>
          </a:r>
        </a:p>
      </dsp:txBody>
      <dsp:txXfrm>
        <a:off x="475480" y="877244"/>
        <a:ext cx="5087165" cy="706961"/>
      </dsp:txXfrm>
    </dsp:sp>
    <dsp:sp modelId="{AEA717C6-D6A3-4E64-9DAB-13FDB2762F79}">
      <dsp:nvSpPr>
        <dsp:cNvPr id="0" name=""/>
        <dsp:cNvSpPr/>
      </dsp:nvSpPr>
      <dsp:spPr>
        <a:xfrm>
          <a:off x="906970" y="1710499"/>
          <a:ext cx="6072759" cy="7509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 API Request</a:t>
          </a:r>
        </a:p>
      </dsp:txBody>
      <dsp:txXfrm>
        <a:off x="928965" y="1732494"/>
        <a:ext cx="5087165" cy="706961"/>
      </dsp:txXfrm>
    </dsp:sp>
    <dsp:sp modelId="{DA5A496F-5510-4601-8AA4-0185EC28C3FA}">
      <dsp:nvSpPr>
        <dsp:cNvPr id="0" name=""/>
        <dsp:cNvSpPr/>
      </dsp:nvSpPr>
      <dsp:spPr>
        <a:xfrm>
          <a:off x="1360455" y="2565749"/>
          <a:ext cx="6072759" cy="7509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 Hugging Face Model </a:t>
          </a:r>
        </a:p>
      </dsp:txBody>
      <dsp:txXfrm>
        <a:off x="1382450" y="2587744"/>
        <a:ext cx="5087165" cy="706960"/>
      </dsp:txXfrm>
    </dsp:sp>
    <dsp:sp modelId="{C38DA14E-5A1F-41FE-8353-C6B870347B7B}">
      <dsp:nvSpPr>
        <dsp:cNvPr id="0" name=""/>
        <dsp:cNvSpPr/>
      </dsp:nvSpPr>
      <dsp:spPr>
        <a:xfrm>
          <a:off x="1813940" y="3420999"/>
          <a:ext cx="6072759" cy="7509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Response</a:t>
          </a:r>
        </a:p>
      </dsp:txBody>
      <dsp:txXfrm>
        <a:off x="1835935" y="3442994"/>
        <a:ext cx="5087165" cy="706961"/>
      </dsp:txXfrm>
    </dsp:sp>
    <dsp:sp modelId="{E1544BC8-5E3B-4BC3-A5B3-9913BF20CB4C}">
      <dsp:nvSpPr>
        <dsp:cNvPr id="0" name=""/>
        <dsp:cNvSpPr/>
      </dsp:nvSpPr>
      <dsp:spPr>
        <a:xfrm>
          <a:off x="5584640" y="548611"/>
          <a:ext cx="488118" cy="48811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694467" y="548611"/>
        <a:ext cx="268464" cy="367309"/>
      </dsp:txXfrm>
    </dsp:sp>
    <dsp:sp modelId="{38BAD000-6D5D-4EE3-95CF-BA1A82DE6883}">
      <dsp:nvSpPr>
        <dsp:cNvPr id="0" name=""/>
        <dsp:cNvSpPr/>
      </dsp:nvSpPr>
      <dsp:spPr>
        <a:xfrm>
          <a:off x="6038126" y="1403861"/>
          <a:ext cx="488118" cy="48811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147953" y="1403861"/>
        <a:ext cx="268464" cy="367309"/>
      </dsp:txXfrm>
    </dsp:sp>
    <dsp:sp modelId="{C5210A28-EB46-4AD6-855B-4C4AFDDAB52B}">
      <dsp:nvSpPr>
        <dsp:cNvPr id="0" name=""/>
        <dsp:cNvSpPr/>
      </dsp:nvSpPr>
      <dsp:spPr>
        <a:xfrm>
          <a:off x="6491611" y="2246595"/>
          <a:ext cx="488118" cy="48811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601438" y="2246595"/>
        <a:ext cx="268464" cy="367309"/>
      </dsp:txXfrm>
    </dsp:sp>
    <dsp:sp modelId="{8784E511-1A02-4778-988F-2CD1768610B9}">
      <dsp:nvSpPr>
        <dsp:cNvPr id="0" name=""/>
        <dsp:cNvSpPr/>
      </dsp:nvSpPr>
      <dsp:spPr>
        <a:xfrm>
          <a:off x="6945096" y="3110188"/>
          <a:ext cx="488118" cy="488118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054923" y="3110188"/>
        <a:ext cx="268464" cy="367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6AD30-D480-462A-90B0-24ED43B000D6}">
      <dsp:nvSpPr>
        <dsp:cNvPr id="0" name=""/>
        <dsp:cNvSpPr/>
      </dsp:nvSpPr>
      <dsp:spPr>
        <a:xfrm>
          <a:off x="0" y="1164069"/>
          <a:ext cx="78867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E18E50-6DF7-4B8F-AFA5-EDC8BADAE63B}">
      <dsp:nvSpPr>
        <dsp:cNvPr id="0" name=""/>
        <dsp:cNvSpPr/>
      </dsp:nvSpPr>
      <dsp:spPr>
        <a:xfrm>
          <a:off x="394335" y="868869"/>
          <a:ext cx="5520690" cy="5904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Limited tokens in Hugging Face API</a:t>
          </a:r>
        </a:p>
      </dsp:txBody>
      <dsp:txXfrm>
        <a:off x="423156" y="897690"/>
        <a:ext cx="5463048" cy="532758"/>
      </dsp:txXfrm>
    </dsp:sp>
    <dsp:sp modelId="{803F0EEB-247E-41B3-A935-22E23FC93405}">
      <dsp:nvSpPr>
        <dsp:cNvPr id="0" name=""/>
        <dsp:cNvSpPr/>
      </dsp:nvSpPr>
      <dsp:spPr>
        <a:xfrm>
          <a:off x="0" y="2071269"/>
          <a:ext cx="78867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269DA1-207B-43C0-87D5-6D32EE2B3979}">
      <dsp:nvSpPr>
        <dsp:cNvPr id="0" name=""/>
        <dsp:cNvSpPr/>
      </dsp:nvSpPr>
      <dsp:spPr>
        <a:xfrm>
          <a:off x="394335" y="1776069"/>
          <a:ext cx="5520690" cy="590400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Model Understanding and Integration</a:t>
          </a:r>
        </a:p>
      </dsp:txBody>
      <dsp:txXfrm>
        <a:off x="423156" y="1804890"/>
        <a:ext cx="5463048" cy="532758"/>
      </dsp:txXfrm>
    </dsp:sp>
    <dsp:sp modelId="{2AB32F21-7176-4618-854B-31B71CFA0DDA}">
      <dsp:nvSpPr>
        <dsp:cNvPr id="0" name=""/>
        <dsp:cNvSpPr/>
      </dsp:nvSpPr>
      <dsp:spPr>
        <a:xfrm>
          <a:off x="0" y="2978469"/>
          <a:ext cx="78867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51751E-4287-41BF-81DC-4BA004A57C6C}">
      <dsp:nvSpPr>
        <dsp:cNvPr id="0" name=""/>
        <dsp:cNvSpPr/>
      </dsp:nvSpPr>
      <dsp:spPr>
        <a:xfrm>
          <a:off x="394335" y="2683269"/>
          <a:ext cx="5520690" cy="590400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Needed to ensure ethical + responsible replies</a:t>
          </a:r>
        </a:p>
      </dsp:txBody>
      <dsp:txXfrm>
        <a:off x="423156" y="2712090"/>
        <a:ext cx="546304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A04D4-51F6-4CF8-B8C7-8AEA55B9FBE0}">
      <dsp:nvSpPr>
        <dsp:cNvPr id="0" name=""/>
        <dsp:cNvSpPr/>
      </dsp:nvSpPr>
      <dsp:spPr>
        <a:xfrm>
          <a:off x="0" y="0"/>
          <a:ext cx="3719225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F37393-4F76-4B2A-86CC-2964646C28DB}">
      <dsp:nvSpPr>
        <dsp:cNvPr id="0" name=""/>
        <dsp:cNvSpPr/>
      </dsp:nvSpPr>
      <dsp:spPr>
        <a:xfrm>
          <a:off x="0" y="0"/>
          <a:ext cx="3719225" cy="97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Add voice input/output</a:t>
          </a:r>
        </a:p>
      </dsp:txBody>
      <dsp:txXfrm>
        <a:off x="0" y="0"/>
        <a:ext cx="3719225" cy="979443"/>
      </dsp:txXfrm>
    </dsp:sp>
    <dsp:sp modelId="{7692AB5D-5D0D-46C7-9E4B-68F373292FE7}">
      <dsp:nvSpPr>
        <dsp:cNvPr id="0" name=""/>
        <dsp:cNvSpPr/>
      </dsp:nvSpPr>
      <dsp:spPr>
        <a:xfrm>
          <a:off x="0" y="979443"/>
          <a:ext cx="3719225" cy="0"/>
        </a:xfrm>
        <a:prstGeom prst="line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7646A7-FD7E-4285-A1F2-89612C8A3B04}">
      <dsp:nvSpPr>
        <dsp:cNvPr id="0" name=""/>
        <dsp:cNvSpPr/>
      </dsp:nvSpPr>
      <dsp:spPr>
        <a:xfrm>
          <a:off x="0" y="979443"/>
          <a:ext cx="3719225" cy="97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Save patient history securely</a:t>
          </a:r>
        </a:p>
      </dsp:txBody>
      <dsp:txXfrm>
        <a:off x="0" y="979443"/>
        <a:ext cx="3719225" cy="979443"/>
      </dsp:txXfrm>
    </dsp:sp>
    <dsp:sp modelId="{FDF4A9D7-C621-4180-9A95-E05C88713005}">
      <dsp:nvSpPr>
        <dsp:cNvPr id="0" name=""/>
        <dsp:cNvSpPr/>
      </dsp:nvSpPr>
      <dsp:spPr>
        <a:xfrm>
          <a:off x="0" y="1958886"/>
          <a:ext cx="3719225" cy="0"/>
        </a:xfrm>
        <a:prstGeom prst="line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F2B475-AAD1-4AAD-8FE1-F288BC122CB4}">
      <dsp:nvSpPr>
        <dsp:cNvPr id="0" name=""/>
        <dsp:cNvSpPr/>
      </dsp:nvSpPr>
      <dsp:spPr>
        <a:xfrm>
          <a:off x="0" y="1958886"/>
          <a:ext cx="3719225" cy="97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Add multi-language support (e.g., Telugu)</a:t>
          </a:r>
        </a:p>
      </dsp:txBody>
      <dsp:txXfrm>
        <a:off x="0" y="1958886"/>
        <a:ext cx="3719225" cy="979443"/>
      </dsp:txXfrm>
    </dsp:sp>
    <dsp:sp modelId="{2E967A1C-13E1-4BB0-A3E4-93B1B6B51409}">
      <dsp:nvSpPr>
        <dsp:cNvPr id="0" name=""/>
        <dsp:cNvSpPr/>
      </dsp:nvSpPr>
      <dsp:spPr>
        <a:xfrm>
          <a:off x="0" y="2938329"/>
          <a:ext cx="3719225" cy="0"/>
        </a:xfrm>
        <a:prstGeom prst="lin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59CF1B-3304-43A6-B030-9ED086E0827A}">
      <dsp:nvSpPr>
        <dsp:cNvPr id="0" name=""/>
        <dsp:cNvSpPr/>
      </dsp:nvSpPr>
      <dsp:spPr>
        <a:xfrm>
          <a:off x="0" y="2938329"/>
          <a:ext cx="3719225" cy="97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Integrate with hospital systems</a:t>
          </a:r>
        </a:p>
      </dsp:txBody>
      <dsp:txXfrm>
        <a:off x="0" y="2938329"/>
        <a:ext cx="3719225" cy="979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 descr="Top view of two people talking in a garden">
            <a:extLst>
              <a:ext uri="{FF2B5EF4-FFF2-40B4-BE49-F238E27FC236}">
                <a16:creationId xmlns:a16="http://schemas.microsoft.com/office/drawing/2014/main" id="{A5B5352B-4165-9626-2BC5-FC68F2641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87" r="8" b="8"/>
          <a:stretch>
            <a:fillRect/>
          </a:stretch>
        </p:blipFill>
        <p:spPr>
          <a:xfrm>
            <a:off x="14599" y="-29365"/>
            <a:ext cx="9143979" cy="688736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620"/>
            <a:ext cx="4174944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08502" y="1500874"/>
            <a:ext cx="6887365" cy="38703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48"/>
            <a:ext cx="1559634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80082" y="3068761"/>
            <a:ext cx="3378495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80917" y="-6485"/>
            <a:ext cx="257037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38276" y="464574"/>
            <a:ext cx="3682024" cy="9158579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7639"/>
            <a:ext cx="3659866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833" y="2209315"/>
            <a:ext cx="3120174" cy="28392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800" i="1" dirty="0">
                <a:solidFill>
                  <a:schemeClr val="accent5"/>
                </a:solidFill>
              </a:rPr>
              <a:t>Health AI – Intelligent Healthcare Assistant using IBM Granite</a:t>
            </a:r>
            <a:endParaRPr lang="en-US" sz="4800" i="1" dirty="0">
              <a:solidFill>
                <a:schemeClr val="accent5"/>
              </a:solidFill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5001" y="5311182"/>
            <a:ext cx="3640358" cy="85099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800" b="1" i="1" dirty="0">
                <a:solidFill>
                  <a:schemeClr val="tx2">
                    <a:lumMod val="49000"/>
                  </a:schemeClr>
                </a:solidFill>
              </a:rPr>
              <a:t>I</a:t>
            </a:r>
            <a:r>
              <a:rPr lang="en-US" sz="1800" b="1" i="1" dirty="0">
                <a:solidFill>
                  <a:srgbClr val="071A26"/>
                </a:solidFill>
              </a:rPr>
              <a:t>nternship Project by J. Vyshnavi Reddy</a:t>
            </a:r>
            <a:endParaRPr lang="en-US" sz="1800" b="1" i="1" dirty="0">
              <a:solidFill>
                <a:srgbClr val="071A26"/>
              </a:solidFill>
              <a:ea typeface="Calibri"/>
              <a:cs typeface="Calibri"/>
            </a:endParaRPr>
          </a:p>
          <a:p>
            <a:pPr algn="l">
              <a:lnSpc>
                <a:spcPct val="90000"/>
              </a:lnSpc>
            </a:pPr>
            <a:r>
              <a:rPr lang="en-US" sz="1800" b="1" i="1" dirty="0" err="1">
                <a:solidFill>
                  <a:srgbClr val="071A26"/>
                </a:solidFill>
                <a:ea typeface="Calibri"/>
                <a:cs typeface="Calibri"/>
              </a:rPr>
              <a:t>Santhiram</a:t>
            </a:r>
            <a:r>
              <a:rPr lang="en-US" sz="1800" b="1" i="1" dirty="0">
                <a:solidFill>
                  <a:srgbClr val="071A26"/>
                </a:solidFill>
                <a:ea typeface="Calibri"/>
                <a:cs typeface="Calibri"/>
              </a:rPr>
              <a:t> Engineering College</a:t>
            </a:r>
          </a:p>
          <a:p>
            <a:pPr algn="l">
              <a:lnSpc>
                <a:spcPct val="90000"/>
              </a:lnSpc>
            </a:pPr>
            <a:r>
              <a:rPr lang="en-US" sz="1800" b="1" i="1" dirty="0">
                <a:solidFill>
                  <a:srgbClr val="071A26"/>
                </a:solidFill>
              </a:rPr>
              <a:t>Smart </a:t>
            </a:r>
            <a:r>
              <a:rPr lang="en-US" sz="1800" b="1" i="1" dirty="0" err="1">
                <a:solidFill>
                  <a:srgbClr val="071A26"/>
                </a:solidFill>
              </a:rPr>
              <a:t>Internz</a:t>
            </a:r>
            <a:r>
              <a:rPr lang="en-US" sz="1800" b="1" i="1" dirty="0">
                <a:solidFill>
                  <a:srgbClr val="071A26"/>
                </a:solidFill>
              </a:rPr>
              <a:t> with IBM</a:t>
            </a:r>
            <a:endParaRPr lang="en-US" sz="1800" b="1" i="1" dirty="0">
              <a:solidFill>
                <a:srgbClr val="071A26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9144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16911" r="16911"/>
          <a:stretch/>
        </p:blipFill>
        <p:spPr>
          <a:xfrm>
            <a:off x="0" y="1"/>
            <a:ext cx="9143980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957" y="5694396"/>
            <a:ext cx="5198489" cy="752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Live Demo – Colab + Public URL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en-US"/>
              <a:t>Sample Output (Text)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560" y="2529831"/>
            <a:ext cx="3464715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• Condition: Diabetes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AI Suggestion:</a:t>
            </a:r>
          </a:p>
          <a:p>
            <a:r>
              <a:rPr lang="en-US" sz="2000" dirty="0"/>
              <a:t>• Take Metformin 500mg once daily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• Eat high-fiber foods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• Walk 30 mins daily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• Check HbA1c every 3 months</a:t>
            </a:r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CA3FC-3516-F7F3-CA4D-C25399FD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84" r="37435"/>
          <a:stretch>
            <a:fillRect/>
          </a:stretch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5"/>
            <a:ext cx="6207019" cy="3320031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24x7 Health Assistant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No technical knowledge needed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Faster health decision support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Easy access from mobile/laptop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Useful for rural and urban users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50DA913-11B2-4217-A8AC-76928C66F3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851" t="3569" r="1482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Challenges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F3813C-31B9-DEB1-C1B1-FC27F4C83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398759"/>
              </p:ext>
            </p:extLst>
          </p:nvPr>
        </p:nvGraphicFramePr>
        <p:xfrm>
          <a:off x="628650" y="1710606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/>
              <a:t>Future Enhancements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7206F-2A8C-A19F-75A5-270C20B3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2" r="9085" b="-7"/>
          <a:stretch>
            <a:fillRect/>
          </a:stretch>
        </p:blipFill>
        <p:spPr>
          <a:xfrm>
            <a:off x="5039525" y="2716104"/>
            <a:ext cx="3591379" cy="2693535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00BE34-E5D3-169A-7A29-B22CFCB4B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292800"/>
              </p:ext>
            </p:extLst>
          </p:nvPr>
        </p:nvGraphicFramePr>
        <p:xfrm>
          <a:off x="852775" y="2198362"/>
          <a:ext cx="3719225" cy="3917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tree planted on a wall made of concrete boxes">
            <a:extLst>
              <a:ext uri="{FF2B5EF4-FFF2-40B4-BE49-F238E27FC236}">
                <a16:creationId xmlns:a16="http://schemas.microsoft.com/office/drawing/2014/main" id="{96E3F408-1D12-E1B0-B836-CABE8D0D45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2668" b="2"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97" y="592691"/>
            <a:ext cx="78867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</a:t>
            </a:r>
            <a:endParaRPr lang="en-US" sz="54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1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1681544"/>
            <a:ext cx="7269480" cy="18288"/>
          </a:xfrm>
          <a:custGeom>
            <a:avLst/>
            <a:gdLst>
              <a:gd name="connsiteX0" fmla="*/ 0 w 7269480"/>
              <a:gd name="connsiteY0" fmla="*/ 0 h 18288"/>
              <a:gd name="connsiteX1" fmla="*/ 733557 w 7269480"/>
              <a:gd name="connsiteY1" fmla="*/ 0 h 18288"/>
              <a:gd name="connsiteX2" fmla="*/ 1249029 w 7269480"/>
              <a:gd name="connsiteY2" fmla="*/ 0 h 18288"/>
              <a:gd name="connsiteX3" fmla="*/ 1764501 w 7269480"/>
              <a:gd name="connsiteY3" fmla="*/ 0 h 18288"/>
              <a:gd name="connsiteX4" fmla="*/ 2207278 w 7269480"/>
              <a:gd name="connsiteY4" fmla="*/ 0 h 18288"/>
              <a:gd name="connsiteX5" fmla="*/ 3013530 w 7269480"/>
              <a:gd name="connsiteY5" fmla="*/ 0 h 18288"/>
              <a:gd name="connsiteX6" fmla="*/ 3819781 w 7269480"/>
              <a:gd name="connsiteY6" fmla="*/ 0 h 18288"/>
              <a:gd name="connsiteX7" fmla="*/ 4626033 w 7269480"/>
              <a:gd name="connsiteY7" fmla="*/ 0 h 18288"/>
              <a:gd name="connsiteX8" fmla="*/ 5068810 w 7269480"/>
              <a:gd name="connsiteY8" fmla="*/ 0 h 18288"/>
              <a:gd name="connsiteX9" fmla="*/ 5656977 w 7269480"/>
              <a:gd name="connsiteY9" fmla="*/ 0 h 18288"/>
              <a:gd name="connsiteX10" fmla="*/ 6099755 w 7269480"/>
              <a:gd name="connsiteY10" fmla="*/ 0 h 18288"/>
              <a:gd name="connsiteX11" fmla="*/ 7269480 w 7269480"/>
              <a:gd name="connsiteY11" fmla="*/ 0 h 18288"/>
              <a:gd name="connsiteX12" fmla="*/ 7269480 w 7269480"/>
              <a:gd name="connsiteY12" fmla="*/ 18288 h 18288"/>
              <a:gd name="connsiteX13" fmla="*/ 6463229 w 7269480"/>
              <a:gd name="connsiteY13" fmla="*/ 18288 h 18288"/>
              <a:gd name="connsiteX14" fmla="*/ 6020451 w 7269480"/>
              <a:gd name="connsiteY14" fmla="*/ 18288 h 18288"/>
              <a:gd name="connsiteX15" fmla="*/ 5504979 w 7269480"/>
              <a:gd name="connsiteY15" fmla="*/ 18288 h 18288"/>
              <a:gd name="connsiteX16" fmla="*/ 4989507 w 7269480"/>
              <a:gd name="connsiteY16" fmla="*/ 18288 h 18288"/>
              <a:gd name="connsiteX17" fmla="*/ 4474035 w 7269480"/>
              <a:gd name="connsiteY17" fmla="*/ 18288 h 18288"/>
              <a:gd name="connsiteX18" fmla="*/ 3958562 w 7269480"/>
              <a:gd name="connsiteY18" fmla="*/ 18288 h 18288"/>
              <a:gd name="connsiteX19" fmla="*/ 3443090 w 7269480"/>
              <a:gd name="connsiteY19" fmla="*/ 18288 h 18288"/>
              <a:gd name="connsiteX20" fmla="*/ 2709533 w 7269480"/>
              <a:gd name="connsiteY20" fmla="*/ 18288 h 18288"/>
              <a:gd name="connsiteX21" fmla="*/ 2194061 w 7269480"/>
              <a:gd name="connsiteY21" fmla="*/ 18288 h 18288"/>
              <a:gd name="connsiteX22" fmla="*/ 1751284 w 7269480"/>
              <a:gd name="connsiteY22" fmla="*/ 18288 h 18288"/>
              <a:gd name="connsiteX23" fmla="*/ 1163117 w 7269480"/>
              <a:gd name="connsiteY23" fmla="*/ 18288 h 18288"/>
              <a:gd name="connsiteX24" fmla="*/ 0 w 7269480"/>
              <a:gd name="connsiteY24" fmla="*/ 18288 h 18288"/>
              <a:gd name="connsiteX25" fmla="*/ 0 w 7269480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69480" h="18288" fill="none" extrusionOk="0">
                <a:moveTo>
                  <a:pt x="0" y="0"/>
                </a:moveTo>
                <a:cubicBezTo>
                  <a:pt x="252138" y="-34015"/>
                  <a:pt x="430162" y="27723"/>
                  <a:pt x="733557" y="0"/>
                </a:cubicBezTo>
                <a:cubicBezTo>
                  <a:pt x="1036952" y="-27723"/>
                  <a:pt x="1017222" y="-19248"/>
                  <a:pt x="1249029" y="0"/>
                </a:cubicBezTo>
                <a:cubicBezTo>
                  <a:pt x="1480836" y="19248"/>
                  <a:pt x="1642747" y="25626"/>
                  <a:pt x="1764501" y="0"/>
                </a:cubicBezTo>
                <a:cubicBezTo>
                  <a:pt x="1886255" y="-25626"/>
                  <a:pt x="2079425" y="-7842"/>
                  <a:pt x="2207278" y="0"/>
                </a:cubicBezTo>
                <a:cubicBezTo>
                  <a:pt x="2335131" y="7842"/>
                  <a:pt x="2681832" y="37713"/>
                  <a:pt x="3013530" y="0"/>
                </a:cubicBezTo>
                <a:cubicBezTo>
                  <a:pt x="3345228" y="-37713"/>
                  <a:pt x="3481883" y="38779"/>
                  <a:pt x="3819781" y="0"/>
                </a:cubicBezTo>
                <a:cubicBezTo>
                  <a:pt x="4157679" y="-38779"/>
                  <a:pt x="4319607" y="-32632"/>
                  <a:pt x="4626033" y="0"/>
                </a:cubicBezTo>
                <a:cubicBezTo>
                  <a:pt x="4932459" y="32632"/>
                  <a:pt x="4944182" y="17568"/>
                  <a:pt x="5068810" y="0"/>
                </a:cubicBezTo>
                <a:cubicBezTo>
                  <a:pt x="5193438" y="-17568"/>
                  <a:pt x="5378174" y="-16107"/>
                  <a:pt x="5656977" y="0"/>
                </a:cubicBezTo>
                <a:cubicBezTo>
                  <a:pt x="5935780" y="16107"/>
                  <a:pt x="5910190" y="-15070"/>
                  <a:pt x="6099755" y="0"/>
                </a:cubicBezTo>
                <a:cubicBezTo>
                  <a:pt x="6289320" y="15070"/>
                  <a:pt x="6900837" y="-32203"/>
                  <a:pt x="7269480" y="0"/>
                </a:cubicBezTo>
                <a:cubicBezTo>
                  <a:pt x="7268614" y="7958"/>
                  <a:pt x="7270034" y="12943"/>
                  <a:pt x="7269480" y="18288"/>
                </a:cubicBezTo>
                <a:cubicBezTo>
                  <a:pt x="7078692" y="32307"/>
                  <a:pt x="6750249" y="10617"/>
                  <a:pt x="6463229" y="18288"/>
                </a:cubicBezTo>
                <a:cubicBezTo>
                  <a:pt x="6176209" y="25959"/>
                  <a:pt x="6203666" y="39135"/>
                  <a:pt x="6020451" y="18288"/>
                </a:cubicBezTo>
                <a:cubicBezTo>
                  <a:pt x="5837236" y="-2559"/>
                  <a:pt x="5688034" y="-3388"/>
                  <a:pt x="5504979" y="18288"/>
                </a:cubicBezTo>
                <a:cubicBezTo>
                  <a:pt x="5321924" y="39964"/>
                  <a:pt x="5191313" y="7061"/>
                  <a:pt x="4989507" y="18288"/>
                </a:cubicBezTo>
                <a:cubicBezTo>
                  <a:pt x="4787701" y="29515"/>
                  <a:pt x="4612238" y="34989"/>
                  <a:pt x="4474035" y="18288"/>
                </a:cubicBezTo>
                <a:cubicBezTo>
                  <a:pt x="4335832" y="1587"/>
                  <a:pt x="4094545" y="27267"/>
                  <a:pt x="3958562" y="18288"/>
                </a:cubicBezTo>
                <a:cubicBezTo>
                  <a:pt x="3822579" y="9309"/>
                  <a:pt x="3646287" y="-1530"/>
                  <a:pt x="3443090" y="18288"/>
                </a:cubicBezTo>
                <a:cubicBezTo>
                  <a:pt x="3239893" y="38106"/>
                  <a:pt x="3075699" y="9041"/>
                  <a:pt x="2709533" y="18288"/>
                </a:cubicBezTo>
                <a:cubicBezTo>
                  <a:pt x="2343367" y="27535"/>
                  <a:pt x="2428918" y="31018"/>
                  <a:pt x="2194061" y="18288"/>
                </a:cubicBezTo>
                <a:cubicBezTo>
                  <a:pt x="1959204" y="5558"/>
                  <a:pt x="1872298" y="17875"/>
                  <a:pt x="1751284" y="18288"/>
                </a:cubicBezTo>
                <a:cubicBezTo>
                  <a:pt x="1630270" y="18701"/>
                  <a:pt x="1443391" y="30083"/>
                  <a:pt x="1163117" y="18288"/>
                </a:cubicBezTo>
                <a:cubicBezTo>
                  <a:pt x="882843" y="6493"/>
                  <a:pt x="581151" y="4375"/>
                  <a:pt x="0" y="18288"/>
                </a:cubicBezTo>
                <a:cubicBezTo>
                  <a:pt x="493" y="10773"/>
                  <a:pt x="610" y="7338"/>
                  <a:pt x="0" y="0"/>
                </a:cubicBezTo>
                <a:close/>
              </a:path>
              <a:path w="7269480" h="18288" stroke="0" extrusionOk="0">
                <a:moveTo>
                  <a:pt x="0" y="0"/>
                </a:moveTo>
                <a:cubicBezTo>
                  <a:pt x="108514" y="-13627"/>
                  <a:pt x="358377" y="-21600"/>
                  <a:pt x="515472" y="0"/>
                </a:cubicBezTo>
                <a:cubicBezTo>
                  <a:pt x="672567" y="21600"/>
                  <a:pt x="740741" y="1149"/>
                  <a:pt x="958250" y="0"/>
                </a:cubicBezTo>
                <a:cubicBezTo>
                  <a:pt x="1175759" y="-1149"/>
                  <a:pt x="1323521" y="-14908"/>
                  <a:pt x="1473722" y="0"/>
                </a:cubicBezTo>
                <a:cubicBezTo>
                  <a:pt x="1623923" y="14908"/>
                  <a:pt x="1999682" y="13812"/>
                  <a:pt x="2134584" y="0"/>
                </a:cubicBezTo>
                <a:cubicBezTo>
                  <a:pt x="2269486" y="-13812"/>
                  <a:pt x="2558748" y="7617"/>
                  <a:pt x="2868140" y="0"/>
                </a:cubicBezTo>
                <a:cubicBezTo>
                  <a:pt x="3177532" y="-7617"/>
                  <a:pt x="3467796" y="3656"/>
                  <a:pt x="3674392" y="0"/>
                </a:cubicBezTo>
                <a:cubicBezTo>
                  <a:pt x="3880988" y="-3656"/>
                  <a:pt x="4101054" y="-15702"/>
                  <a:pt x="4480643" y="0"/>
                </a:cubicBezTo>
                <a:cubicBezTo>
                  <a:pt x="4860232" y="15702"/>
                  <a:pt x="4906779" y="-6670"/>
                  <a:pt x="5068810" y="0"/>
                </a:cubicBezTo>
                <a:cubicBezTo>
                  <a:pt x="5230841" y="6670"/>
                  <a:pt x="5495019" y="-21055"/>
                  <a:pt x="5802367" y="0"/>
                </a:cubicBezTo>
                <a:cubicBezTo>
                  <a:pt x="6109715" y="21055"/>
                  <a:pt x="6248383" y="9802"/>
                  <a:pt x="6463229" y="0"/>
                </a:cubicBezTo>
                <a:cubicBezTo>
                  <a:pt x="6678075" y="-9802"/>
                  <a:pt x="7063233" y="9440"/>
                  <a:pt x="7269480" y="0"/>
                </a:cubicBezTo>
                <a:cubicBezTo>
                  <a:pt x="7268794" y="7700"/>
                  <a:pt x="7268830" y="13442"/>
                  <a:pt x="7269480" y="18288"/>
                </a:cubicBezTo>
                <a:cubicBezTo>
                  <a:pt x="6950939" y="47121"/>
                  <a:pt x="6756956" y="13096"/>
                  <a:pt x="6608618" y="18288"/>
                </a:cubicBezTo>
                <a:cubicBezTo>
                  <a:pt x="6460280" y="23480"/>
                  <a:pt x="6230655" y="-1538"/>
                  <a:pt x="6020451" y="18288"/>
                </a:cubicBezTo>
                <a:cubicBezTo>
                  <a:pt x="5810247" y="38114"/>
                  <a:pt x="5619850" y="-10448"/>
                  <a:pt x="5432284" y="18288"/>
                </a:cubicBezTo>
                <a:cubicBezTo>
                  <a:pt x="5244718" y="47024"/>
                  <a:pt x="4984575" y="27926"/>
                  <a:pt x="4626033" y="18288"/>
                </a:cubicBezTo>
                <a:cubicBezTo>
                  <a:pt x="4267491" y="8650"/>
                  <a:pt x="4240108" y="40106"/>
                  <a:pt x="4110561" y="18288"/>
                </a:cubicBezTo>
                <a:cubicBezTo>
                  <a:pt x="3981014" y="-3530"/>
                  <a:pt x="3580293" y="41911"/>
                  <a:pt x="3377004" y="18288"/>
                </a:cubicBezTo>
                <a:cubicBezTo>
                  <a:pt x="3173715" y="-5335"/>
                  <a:pt x="3043404" y="10731"/>
                  <a:pt x="2934226" y="18288"/>
                </a:cubicBezTo>
                <a:cubicBezTo>
                  <a:pt x="2825048" y="25845"/>
                  <a:pt x="2427024" y="14732"/>
                  <a:pt x="2273365" y="18288"/>
                </a:cubicBezTo>
                <a:cubicBezTo>
                  <a:pt x="2119706" y="21844"/>
                  <a:pt x="1948744" y="43432"/>
                  <a:pt x="1757892" y="18288"/>
                </a:cubicBezTo>
                <a:cubicBezTo>
                  <a:pt x="1567040" y="-6856"/>
                  <a:pt x="1185958" y="10333"/>
                  <a:pt x="951641" y="18288"/>
                </a:cubicBezTo>
                <a:cubicBezTo>
                  <a:pt x="717324" y="26243"/>
                  <a:pt x="448990" y="-7235"/>
                  <a:pt x="0" y="18288"/>
                </a:cubicBezTo>
                <a:cubicBezTo>
                  <a:pt x="-4" y="9861"/>
                  <a:pt x="135" y="6082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4446"/>
            <a:ext cx="7886700" cy="41768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Thank you for giving me this opportunity to present!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Project by J. Vyshnavi Reddy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2000" dirty="0" err="1">
                <a:solidFill>
                  <a:schemeClr val="bg1"/>
                </a:solidFill>
              </a:rPr>
              <a:t>HealthAI</a:t>
            </a:r>
            <a:r>
              <a:rPr lang="en-US" sz="2000" dirty="0">
                <a:solidFill>
                  <a:schemeClr val="bg1"/>
                </a:solidFill>
              </a:rPr>
              <a:t> – Powered by IBM Granite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9" y="723898"/>
            <a:ext cx="4501582" cy="1495425"/>
          </a:xfrm>
        </p:spPr>
        <p:txBody>
          <a:bodyPr>
            <a:normAutofit/>
          </a:bodyPr>
          <a:lstStyle/>
          <a:p>
            <a:r>
              <a:rPr lang="en-US" sz="3500"/>
              <a:t>Problem Statement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7227B9F-9FD4-69E9-F616-8B745E57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77" r="38831" b="-3"/>
          <a:stretch>
            <a:fillRect/>
          </a:stretch>
        </p:blipFill>
        <p:spPr>
          <a:xfrm>
            <a:off x="5399580" y="10"/>
            <a:ext cx="374442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4C1B7F-EEE0-0ADB-4CAD-E0205DEC7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0513441"/>
              </p:ext>
            </p:extLst>
          </p:nvPr>
        </p:nvGraphicFramePr>
        <p:xfrm>
          <a:off x="627510" y="2405067"/>
          <a:ext cx="4501582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US" sz="450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• Build a web-based AI health assistant.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• Predict possible conditions based on user symptoms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• Generate treatment suggestions using AI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•Generate natural home remedies for diseases.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Deploy using Hugging Face + Google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</a:rPr>
              <a:t>Colab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. 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26E808-F82C-453E-6B25-83EAA918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49" r="9091" b="27769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C8B951-11AA-1FE6-5A56-D99182A84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42928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786C71-CC2A-5A5A-3AEF-FF5DBC8645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810" t="9091" r="1728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A9486A2-5D13-E222-2200-337F2F557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975865"/>
              </p:ext>
            </p:extLst>
          </p:nvPr>
        </p:nvGraphicFramePr>
        <p:xfrm>
          <a:off x="628650" y="1508761"/>
          <a:ext cx="7886700" cy="4171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loseup of a keyboard">
            <a:extLst>
              <a:ext uri="{FF2B5EF4-FFF2-40B4-BE49-F238E27FC236}">
                <a16:creationId xmlns:a16="http://schemas.microsoft.com/office/drawing/2014/main" id="{87D53D8A-17A7-0C32-E7B9-6D91CDAB6A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518" b="9089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t>💬 Ask Health Questions</a:t>
            </a:r>
          </a:p>
          <a:p>
            <a:r>
              <a:t>🔍 Predict Health Conditions</a:t>
            </a:r>
          </a:p>
          <a:p>
            <a:r>
              <a:t>📄 Generate Treatment Plans</a:t>
            </a:r>
          </a:p>
          <a:p>
            <a:r>
              <a:t>✨ Easy interface + real-time AI replies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26382" r="26382"/>
          <a:stretch/>
        </p:blipFill>
        <p:spPr>
          <a:xfrm>
            <a:off x="1916580" y="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en-US" sz="3500"/>
              <a:t>UI Preview – Ask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Calibri"/>
                <a:cs typeface="Calibri"/>
              </a:rPr>
              <a:t>Patients enter any health-related query</a:t>
            </a:r>
          </a:p>
          <a:p>
            <a:pPr marL="0" indent="0">
              <a:buNone/>
            </a:pPr>
            <a:endParaRPr lang="en-US" sz="1700">
              <a:ea typeface="Calibri"/>
              <a:cs typeface="Calibri"/>
            </a:endParaRPr>
          </a:p>
          <a:p>
            <a:r>
              <a:rPr lang="en-US" sz="1700">
                <a:ea typeface="Calibri"/>
                <a:cs typeface="Calibri"/>
              </a:rPr>
              <a:t>AI gives friendly, evidence-based answers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777739"/>
            <a:ext cx="2564242" cy="14121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UI Preview – Predict Condition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2097" r="2097"/>
          <a:stretch/>
        </p:blipFill>
        <p:spPr>
          <a:xfrm>
            <a:off x="20" y="10"/>
            <a:ext cx="9143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4529" y="5470492"/>
            <a:ext cx="1371600" cy="13716"/>
          </a:xfrm>
          <a:custGeom>
            <a:avLst/>
            <a:gdLst>
              <a:gd name="connsiteX0" fmla="*/ 0 w 1371600"/>
              <a:gd name="connsiteY0" fmla="*/ 0 h 13716"/>
              <a:gd name="connsiteX1" fmla="*/ 685800 w 1371600"/>
              <a:gd name="connsiteY1" fmla="*/ 0 h 13716"/>
              <a:gd name="connsiteX2" fmla="*/ 1371600 w 1371600"/>
              <a:gd name="connsiteY2" fmla="*/ 0 h 13716"/>
              <a:gd name="connsiteX3" fmla="*/ 1371600 w 1371600"/>
              <a:gd name="connsiteY3" fmla="*/ 13716 h 13716"/>
              <a:gd name="connsiteX4" fmla="*/ 713232 w 1371600"/>
              <a:gd name="connsiteY4" fmla="*/ 13716 h 13716"/>
              <a:gd name="connsiteX5" fmla="*/ 0 w 1371600"/>
              <a:gd name="connsiteY5" fmla="*/ 13716 h 13716"/>
              <a:gd name="connsiteX6" fmla="*/ 0 w 137160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3716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127" y="2892"/>
                  <a:pt x="1371229" y="8681"/>
                  <a:pt x="1371600" y="13716"/>
                </a:cubicBezTo>
                <a:cubicBezTo>
                  <a:pt x="1107995" y="21892"/>
                  <a:pt x="1033361" y="28370"/>
                  <a:pt x="713232" y="13716"/>
                </a:cubicBezTo>
                <a:cubicBezTo>
                  <a:pt x="393103" y="-938"/>
                  <a:pt x="289343" y="38649"/>
                  <a:pt x="0" y="13716"/>
                </a:cubicBezTo>
                <a:cubicBezTo>
                  <a:pt x="227" y="7219"/>
                  <a:pt x="197" y="5990"/>
                  <a:pt x="0" y="0"/>
                </a:cubicBezTo>
                <a:close/>
              </a:path>
              <a:path w="1371600" h="13716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228" y="6235"/>
                  <a:pt x="1371259" y="10206"/>
                  <a:pt x="1371600" y="13716"/>
                </a:cubicBezTo>
                <a:cubicBezTo>
                  <a:pt x="1176823" y="-5981"/>
                  <a:pt x="900830" y="5417"/>
                  <a:pt x="713232" y="13716"/>
                </a:cubicBezTo>
                <a:cubicBezTo>
                  <a:pt x="525634" y="22015"/>
                  <a:pt x="282837" y="1152"/>
                  <a:pt x="0" y="13716"/>
                </a:cubicBezTo>
                <a:cubicBezTo>
                  <a:pt x="596" y="8712"/>
                  <a:pt x="320" y="342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0" y="4777739"/>
            <a:ext cx="5173220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dirty="0">
                <a:ea typeface="Calibri"/>
                <a:cs typeface="Calibri"/>
              </a:rPr>
              <a:t>User enters symptoms, history</a:t>
            </a:r>
          </a:p>
          <a:p>
            <a:r>
              <a:rPr lang="en-US" sz="1900" dirty="0">
                <a:ea typeface="Calibri"/>
                <a:cs typeface="Calibri"/>
              </a:rPr>
              <a:t>AI responds with top 3 possible conditions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/>
              <a:t>UI Preview – Treatment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5946" b="5946"/>
          <a:stretch/>
        </p:blipFill>
        <p:spPr>
          <a:xfrm>
            <a:off x="20" y="10"/>
            <a:ext cx="9143980" cy="436625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>
                <a:ea typeface="Calibri"/>
                <a:cs typeface="Calibri"/>
              </a:rPr>
              <a:t>User provides known condition &amp; personal details</a:t>
            </a:r>
          </a:p>
          <a:p>
            <a:r>
              <a:rPr lang="en-US" sz="1600">
                <a:ea typeface="Calibri"/>
                <a:cs typeface="Calibri"/>
              </a:rPr>
              <a:t>AI returns a plan: meds, diet, lifestyle,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365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Health AI – Intelligent Healthcare Assistant using IBM Granite</vt:lpstr>
      <vt:lpstr>Problem Statement</vt:lpstr>
      <vt:lpstr>Objectives</vt:lpstr>
      <vt:lpstr>Technologies Used</vt:lpstr>
      <vt:lpstr>System Architecture</vt:lpstr>
      <vt:lpstr>Key Features</vt:lpstr>
      <vt:lpstr>UI Preview – Ask Question</vt:lpstr>
      <vt:lpstr>UI Preview – Predict Condition</vt:lpstr>
      <vt:lpstr>UI Preview – Treatment Plan</vt:lpstr>
      <vt:lpstr>Live Demo – Colab + Public URL</vt:lpstr>
      <vt:lpstr>Sample Output (Text)</vt:lpstr>
      <vt:lpstr>Benefits</vt:lpstr>
      <vt:lpstr>Challenges Faced</vt:lpstr>
      <vt:lpstr>Future Enhancements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Vyshnavi J</dc:creator>
  <cp:keywords/>
  <dc:description>generated using python-pptx</dc:description>
  <cp:lastModifiedBy>Vyshnavi J</cp:lastModifiedBy>
  <cp:revision>243</cp:revision>
  <dcterms:created xsi:type="dcterms:W3CDTF">2013-01-27T09:14:16Z</dcterms:created>
  <dcterms:modified xsi:type="dcterms:W3CDTF">2025-06-30T10:43:01Z</dcterms:modified>
  <cp:category/>
</cp:coreProperties>
</file>