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64" r:id="rId6"/>
    <p:sldId id="271" r:id="rId7"/>
    <p:sldId id="270" r:id="rId8"/>
    <p:sldId id="275" r:id="rId9"/>
    <p:sldId id="273" r:id="rId10"/>
    <p:sldId id="272" r:id="rId11"/>
    <p:sldId id="274" r:id="rId12"/>
    <p:sldId id="267" r:id="rId13"/>
    <p:sldId id="260" r:id="rId14"/>
    <p:sldId id="26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73" autoAdjust="0"/>
    <p:restoredTop sz="94660"/>
  </p:normalViewPr>
  <p:slideViewPr>
    <p:cSldViewPr>
      <p:cViewPr varScale="1">
        <p:scale>
          <a:sx n="49" d="100"/>
          <a:sy n="49" d="100"/>
        </p:scale>
        <p:origin x="-26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D2FCF-C164-4D41-941F-4B3784E97AC5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B4AB2-36EF-47AF-9BD8-ED128EB1B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4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B4AB2-36EF-47AF-9BD8-ED128EB1B3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3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0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0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CB1C-810B-4DA8-A4B4-714D152DC9CF}" type="datetimeFigureOut">
              <a:rPr lang="ko-KR" altLang="en-US" smtClean="0"/>
              <a:t>2016-06-01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EA18-1CFB-4931-B6AD-BDDB3B4781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Team Project #1</a:t>
            </a:r>
            <a:br>
              <a:rPr lang="en-US" altLang="ko-KR" dirty="0" smtClean="0"/>
            </a:br>
            <a:r>
              <a:rPr lang="en-US" altLang="ko-KR" dirty="0" smtClean="0"/>
              <a:t>- Scientific Calculator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사용자의 입력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39569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유저는 공백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사용할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계산시 무시해서 처리할 것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err="1" smtClean="0"/>
              <a:t>줄바꿈등으로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나눠져있는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reserved </a:t>
            </a:r>
            <a:r>
              <a:rPr lang="en-US" altLang="ko-KR" dirty="0"/>
              <a:t>keyword</a:t>
            </a:r>
            <a:r>
              <a:rPr lang="ko-KR" altLang="en-US" dirty="0"/>
              <a:t>도 붙어있는 것으로 처리</a:t>
            </a:r>
            <a:endParaRPr lang="en-US" altLang="ko-KR" dirty="0"/>
          </a:p>
          <a:p>
            <a:r>
              <a:rPr lang="en-US" altLang="ko-KR" dirty="0" smtClean="0"/>
              <a:t>Sequence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CAL</a:t>
            </a:r>
            <a:r>
              <a:rPr lang="ko-KR" altLang="en-US" dirty="0" smtClean="0"/>
              <a:t>이 발견되면 </a:t>
            </a:r>
            <a:r>
              <a:rPr lang="en-US" altLang="ko-KR" dirty="0" smtClean="0"/>
              <a:t>CAL </a:t>
            </a:r>
            <a:r>
              <a:rPr lang="ko-KR" altLang="en-US" dirty="0" smtClean="0"/>
              <a:t>이전까지 나온 수식을 처리해서 결과를 출력하고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입력된 버퍼에 저장된 표현들은 모두 무시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버퍼를 사용하는 경우에만 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버퍼를 </a:t>
            </a:r>
            <a:r>
              <a:rPr lang="ko-KR" altLang="en-US" dirty="0" err="1" smtClean="0"/>
              <a:t>안쓰면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CAL</a:t>
            </a:r>
            <a:r>
              <a:rPr lang="ko-KR" altLang="en-US" dirty="0" smtClean="0"/>
              <a:t>이 인식될 때 바로 결과 계산해서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버퍼에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따라나와도</a:t>
            </a:r>
            <a:r>
              <a:rPr lang="ko-KR" altLang="en-US" dirty="0" smtClean="0"/>
              <a:t> 무시</a:t>
            </a:r>
            <a:endParaRPr lang="en-US" altLang="ko-KR" dirty="0"/>
          </a:p>
          <a:p>
            <a:r>
              <a:rPr lang="ko-KR" altLang="en-US" dirty="0" smtClean="0"/>
              <a:t>결과 출력 후 모든 상태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레지스터 포함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상태 초기화 후 다시 수식 입력 대기 </a:t>
            </a:r>
            <a:endParaRPr lang="en-US" altLang="ko-KR" dirty="0" smtClean="0"/>
          </a:p>
          <a:p>
            <a:r>
              <a:rPr lang="ko-KR" altLang="en-US" dirty="0" smtClean="0"/>
              <a:t>입력에서 </a:t>
            </a:r>
            <a:r>
              <a:rPr lang="en-US" altLang="ko-KR" dirty="0" smtClean="0"/>
              <a:t>EXIT </a:t>
            </a:r>
            <a:r>
              <a:rPr lang="ko-KR" altLang="en-US" dirty="0" err="1" smtClean="0"/>
              <a:t>발견시</a:t>
            </a:r>
            <a:r>
              <a:rPr lang="ko-KR" altLang="en-US" dirty="0" smtClean="0"/>
              <a:t> 프로그램 종료</a:t>
            </a:r>
            <a:endParaRPr lang="en-US" altLang="ko-KR" dirty="0" smtClean="0"/>
          </a:p>
          <a:p>
            <a:r>
              <a:rPr lang="ko-KR" altLang="en-US" dirty="0" smtClean="0"/>
              <a:t>한 번의 계산에 사용되는 최대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의 길이는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줄바꿈</a:t>
            </a:r>
            <a:r>
              <a:rPr lang="ko-KR" altLang="en-US" dirty="0"/>
              <a:t> </a:t>
            </a:r>
            <a:r>
              <a:rPr lang="ko-KR" altLang="en-US" dirty="0" smtClean="0"/>
              <a:t>제외한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가정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3561" y="4939769"/>
            <a:ext cx="18165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1 </a:t>
            </a:r>
            <a:r>
              <a:rPr lang="en-US" altLang="ko-KR" sz="1400" dirty="0" smtClean="0"/>
              <a:t>+ (</a:t>
            </a:r>
            <a:endParaRPr lang="en-US" altLang="ko-KR" sz="1400" dirty="0"/>
          </a:p>
          <a:p>
            <a:r>
              <a:rPr lang="en-US" altLang="ko-KR" sz="1400" dirty="0"/>
              <a:t>2 </a:t>
            </a:r>
            <a:r>
              <a:rPr lang="en-US" altLang="ko-KR" sz="1400" dirty="0" smtClean="0"/>
              <a:t>* </a:t>
            </a:r>
            <a:endParaRPr lang="en-US" altLang="ko-KR" sz="1400" dirty="0"/>
          </a:p>
          <a:p>
            <a:r>
              <a:rPr lang="en-US" altLang="ko-KR" sz="1400" dirty="0"/>
              <a:t>3 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ko-KR" altLang="en-US" sz="1400" dirty="0"/>
              <a:t>동일한 수식 </a:t>
            </a:r>
            <a:r>
              <a:rPr lang="en-US" altLang="ko-KR" sz="1400" dirty="0" smtClean="0"/>
              <a:t>1+(2*3)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755809" y="4952986"/>
            <a:ext cx="17395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1 </a:t>
            </a:r>
            <a:r>
              <a:rPr lang="en-US" altLang="ko-KR" sz="1400" dirty="0" smtClean="0"/>
              <a:t>+ (</a:t>
            </a:r>
            <a:endParaRPr lang="en-US" altLang="ko-KR" sz="1400" dirty="0"/>
          </a:p>
          <a:p>
            <a:r>
              <a:rPr lang="en-US" altLang="ko-KR" sz="1400" dirty="0"/>
              <a:t>2 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/>
              <a:t>3 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r>
              <a:rPr lang="ko-KR" altLang="en-US" sz="1400" dirty="0"/>
              <a:t>동일한 수식 </a:t>
            </a:r>
            <a:r>
              <a:rPr lang="en-US" altLang="ko-KR" sz="1400" dirty="0" smtClean="0"/>
              <a:t>1+(23)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72033" y="495298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1 </a:t>
            </a:r>
            <a:r>
              <a:rPr lang="en-US" altLang="ko-KR" sz="1400" dirty="0" smtClean="0"/>
              <a:t>+ (</a:t>
            </a:r>
            <a:endParaRPr lang="en-US" altLang="ko-KR" sz="1400" dirty="0"/>
          </a:p>
          <a:p>
            <a:r>
              <a:rPr lang="en-US" altLang="ko-KR" sz="1400" dirty="0" smtClean="0"/>
              <a:t>s  </a:t>
            </a:r>
            <a:endParaRPr lang="en-US" altLang="ko-KR" sz="1400" dirty="0"/>
          </a:p>
          <a:p>
            <a:r>
              <a:rPr lang="en-US" altLang="ko-KR" sz="1400" dirty="0" smtClean="0"/>
              <a:t>in (4) )</a:t>
            </a:r>
            <a:endParaRPr lang="en-US" altLang="ko-KR" sz="1400" dirty="0"/>
          </a:p>
          <a:p>
            <a:r>
              <a:rPr lang="ko-KR" altLang="en-US" sz="1400" dirty="0"/>
              <a:t>동일한 수식 </a:t>
            </a:r>
            <a:r>
              <a:rPr lang="en-US" altLang="ko-KR" sz="1400" dirty="0" smtClean="0"/>
              <a:t>1+(sin(4))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750166" y="4750090"/>
            <a:ext cx="23583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1 </a:t>
            </a:r>
            <a:r>
              <a:rPr lang="en-US" altLang="ko-KR" sz="1400" dirty="0" smtClean="0"/>
              <a:t>+ (</a:t>
            </a:r>
            <a:endParaRPr lang="en-US" altLang="ko-KR" sz="1400" dirty="0"/>
          </a:p>
          <a:p>
            <a:r>
              <a:rPr lang="en-US" altLang="ko-KR" sz="1400" dirty="0" smtClean="0"/>
              <a:t>s  </a:t>
            </a:r>
            <a:endParaRPr lang="en-US" altLang="ko-KR" sz="1400" dirty="0"/>
          </a:p>
          <a:p>
            <a:r>
              <a:rPr lang="en-US" altLang="ko-KR" sz="1400" dirty="0" smtClean="0"/>
              <a:t>in (4) ) C</a:t>
            </a:r>
            <a:br>
              <a:rPr lang="en-US" altLang="ko-KR" sz="1400" dirty="0" smtClean="0"/>
            </a:br>
            <a:r>
              <a:rPr lang="en-US" altLang="ko-KR" sz="1400" dirty="0" smtClean="0"/>
              <a:t>AL</a:t>
            </a:r>
            <a:endParaRPr lang="en-US" altLang="ko-KR" sz="1400" dirty="0"/>
          </a:p>
          <a:p>
            <a:r>
              <a:rPr lang="ko-KR" altLang="en-US" sz="1400" dirty="0"/>
              <a:t>동일한 수식 </a:t>
            </a:r>
            <a:r>
              <a:rPr lang="en-US" altLang="ko-KR" sz="1400" dirty="0" smtClean="0"/>
              <a:t>1+(sin(4)) CAL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390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ko-KR" altLang="en-US" dirty="0"/>
              <a:t>사용자의 입력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(optional)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50714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입력 문장의 </a:t>
            </a:r>
            <a:r>
              <a:rPr lang="en-US" altLang="ko-KR" dirty="0" smtClean="0"/>
              <a:t>language definition (context free grammar)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29081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  	-&gt;	A E T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	E T</a:t>
            </a:r>
          </a:p>
          <a:p>
            <a:r>
              <a:rPr lang="en-US" altLang="ko-KR" sz="1600" dirty="0" smtClean="0"/>
              <a:t>A 	-&gt;	A </a:t>
            </a:r>
            <a:r>
              <a:rPr lang="en-US" altLang="ko-KR" sz="1600" dirty="0" err="1" smtClean="0"/>
              <a:t>A</a:t>
            </a:r>
            <a:endParaRPr lang="en-US" altLang="ko-KR" sz="1600" dirty="0" smtClean="0"/>
          </a:p>
          <a:p>
            <a:r>
              <a:rPr lang="en-US" altLang="ko-KR" sz="1600" dirty="0" smtClean="0"/>
              <a:t>	-&gt; 	E </a:t>
            </a:r>
            <a:r>
              <a:rPr lang="en-US" altLang="ko-KR" sz="1600" dirty="0" smtClean="0">
                <a:solidFill>
                  <a:srgbClr val="FF0000"/>
                </a:solidFill>
              </a:rPr>
              <a:t>-&gt;</a:t>
            </a:r>
            <a:r>
              <a:rPr lang="en-US" altLang="ko-KR" sz="1600" dirty="0" smtClean="0"/>
              <a:t> [ R ]</a:t>
            </a:r>
          </a:p>
          <a:p>
            <a:r>
              <a:rPr lang="en-US" altLang="ko-KR" sz="1600" dirty="0" smtClean="0"/>
              <a:t>E 	-&gt; 	N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	U ( E 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 	E B E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 	( E )</a:t>
            </a:r>
          </a:p>
          <a:p>
            <a:r>
              <a:rPr lang="en-US" altLang="ko-KR" sz="1600" dirty="0" smtClean="0"/>
              <a:t>	-&gt; 	( W X )</a:t>
            </a:r>
          </a:p>
          <a:p>
            <a:r>
              <a:rPr lang="en-US" altLang="ko-KR" sz="1600" dirty="0"/>
              <a:t>	-&gt; 	</a:t>
            </a:r>
            <a:r>
              <a:rPr lang="en-US" altLang="ko-KR" sz="1600" dirty="0" smtClean="0"/>
              <a:t>U ( </a:t>
            </a:r>
            <a:r>
              <a:rPr lang="en-US" altLang="ko-KR" sz="1600" dirty="0"/>
              <a:t>W X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 	[ R ]</a:t>
            </a:r>
          </a:p>
          <a:p>
            <a:r>
              <a:rPr lang="en-US" altLang="ko-KR" sz="1600" dirty="0" smtClean="0"/>
              <a:t>X 	-&gt;	N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	</a:t>
            </a:r>
            <a:r>
              <a:rPr lang="en-US" altLang="ko-KR" sz="1600" dirty="0"/>
              <a:t>U ( E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	( E ) </a:t>
            </a:r>
          </a:p>
          <a:p>
            <a:r>
              <a:rPr lang="en-US" altLang="ko-KR" sz="1600" dirty="0"/>
              <a:t>	-&gt; 	( W X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	-&gt; 	U ( W X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	-&gt; 	[ R 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B	-&gt;	+</a:t>
            </a:r>
          </a:p>
          <a:p>
            <a:r>
              <a:rPr lang="en-US" altLang="ko-KR" sz="1600" dirty="0" smtClean="0"/>
              <a:t>	-&gt;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-</a:t>
            </a:r>
            <a:endParaRPr lang="en-US" altLang="ko-KR" sz="1600" dirty="0"/>
          </a:p>
          <a:p>
            <a:r>
              <a:rPr lang="en-US" altLang="ko-KR" sz="1600" dirty="0" smtClean="0"/>
              <a:t>	-&gt;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*</a:t>
            </a:r>
          </a:p>
          <a:p>
            <a:r>
              <a:rPr lang="en-US" altLang="ko-KR" sz="1600" dirty="0"/>
              <a:t>	-&gt;	</a:t>
            </a:r>
            <a:r>
              <a:rPr lang="en-US" altLang="ko-KR" sz="1600" dirty="0" smtClean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5143" y="2084070"/>
            <a:ext cx="468589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	-&gt;	sin</a:t>
            </a:r>
          </a:p>
          <a:p>
            <a:r>
              <a:rPr lang="en-US" altLang="ko-KR" sz="1600" dirty="0" smtClean="0"/>
              <a:t>	-&gt;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cos</a:t>
            </a:r>
          </a:p>
          <a:p>
            <a:r>
              <a:rPr lang="en-US" altLang="ko-KR" sz="1600" dirty="0"/>
              <a:t>	-&gt;	</a:t>
            </a:r>
            <a:r>
              <a:rPr lang="en-US" altLang="ko-KR" sz="1600" dirty="0" err="1" smtClean="0"/>
              <a:t>exp</a:t>
            </a:r>
            <a:endParaRPr lang="en-US" altLang="ko-KR" sz="1600" dirty="0" smtClean="0"/>
          </a:p>
          <a:p>
            <a:r>
              <a:rPr lang="en-US" altLang="ko-KR" sz="1600" dirty="0"/>
              <a:t>	-&gt;	</a:t>
            </a:r>
            <a:r>
              <a:rPr lang="en-US" altLang="ko-KR" sz="1600" dirty="0" smtClean="0"/>
              <a:t>log</a:t>
            </a:r>
          </a:p>
          <a:p>
            <a:r>
              <a:rPr lang="en-US" altLang="ko-KR" sz="1600" dirty="0" smtClean="0"/>
              <a:t>W	-&gt;	+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-&gt;	-</a:t>
            </a:r>
          </a:p>
          <a:p>
            <a:r>
              <a:rPr lang="en-US" altLang="ko-KR" sz="1600" dirty="0" smtClean="0"/>
              <a:t>R  	-&gt;	a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	-&gt;	</a:t>
            </a:r>
            <a:r>
              <a:rPr lang="en-US" altLang="ko-KR" sz="1600" dirty="0" smtClean="0"/>
              <a:t>b</a:t>
            </a:r>
          </a:p>
          <a:p>
            <a:pPr algn="ctr"/>
            <a:r>
              <a:rPr lang="en-US" altLang="ko-KR" sz="1600" dirty="0" smtClean="0"/>
              <a:t>∙</a:t>
            </a:r>
          </a:p>
          <a:p>
            <a:pPr algn="ctr"/>
            <a:r>
              <a:rPr lang="en-US" altLang="ko-KR" sz="1600" dirty="0" smtClean="0"/>
              <a:t>∙</a:t>
            </a:r>
          </a:p>
          <a:p>
            <a:pPr algn="ctr"/>
            <a:r>
              <a:rPr lang="en-US" altLang="ko-KR" sz="1600" dirty="0" smtClean="0"/>
              <a:t>∙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smtClean="0"/>
              <a:t>-&gt;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z</a:t>
            </a:r>
          </a:p>
          <a:p>
            <a:r>
              <a:rPr lang="en-US" altLang="ko-KR" sz="1600" dirty="0" smtClean="0"/>
              <a:t>N 	-&gt; 	</a:t>
            </a:r>
            <a:r>
              <a:rPr lang="ko-KR" altLang="en-US" sz="1600" dirty="0" smtClean="0"/>
              <a:t>모든 숫자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실수포함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T 	-&gt; 	CAL</a:t>
            </a:r>
          </a:p>
          <a:p>
            <a:r>
              <a:rPr lang="en-US" altLang="ko-KR" sz="1600" dirty="0"/>
              <a:t>	-&gt; 	EXIT</a:t>
            </a:r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 smtClean="0"/>
              <a:t>이 규칙들을 사용해서 최종적으로 </a:t>
            </a:r>
            <a:endParaRPr lang="en-US" altLang="ko-KR" sz="1600" dirty="0" smtClean="0"/>
          </a:p>
          <a:p>
            <a:r>
              <a:rPr lang="en-US" altLang="ko-KR" sz="1600" dirty="0" smtClean="0"/>
              <a:t>L</a:t>
            </a:r>
            <a:r>
              <a:rPr lang="ko-KR" altLang="en-US" sz="1600" dirty="0" smtClean="0"/>
              <a:t>을 도출해낼 수 있는 언어를 사용자의 수식 입력</a:t>
            </a:r>
            <a:endParaRPr lang="en-US" altLang="ko-KR" sz="1600" dirty="0" smtClean="0"/>
          </a:p>
          <a:p>
            <a:r>
              <a:rPr lang="ko-KR" altLang="en-US" sz="1600" dirty="0" smtClean="0"/>
              <a:t>표현 방식으로 정의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68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및 발표자료 제출 기한 </a:t>
            </a:r>
            <a:r>
              <a:rPr lang="en-US" altLang="ko-KR" dirty="0"/>
              <a:t>: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24:00 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ko-KR" altLang="en-US" dirty="0" smtClean="0"/>
              <a:t>제출시 메일 제목은 다음 형식 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[pp-team1]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발표 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: team project group1</a:t>
            </a:r>
          </a:p>
          <a:p>
            <a:pPr lvl="1"/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: team project group2</a:t>
            </a:r>
          </a:p>
          <a:p>
            <a:pPr lvl="1"/>
            <a:r>
              <a:rPr lang="ko-KR" altLang="en-US" dirty="0" smtClean="0"/>
              <a:t>발표 순서는 랜덤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4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포함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코드의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팀의 구성</a:t>
            </a:r>
            <a:endParaRPr lang="en-US" altLang="ko-KR" dirty="0" smtClean="0"/>
          </a:p>
          <a:p>
            <a:pPr lvl="1"/>
            <a:r>
              <a:rPr lang="en-US" altLang="ko-KR" dirty="0"/>
              <a:t>1 project manager</a:t>
            </a:r>
          </a:p>
          <a:p>
            <a:pPr lvl="1"/>
            <a:r>
              <a:rPr lang="en-US" altLang="ko-KR" dirty="0"/>
              <a:t>2 ~ 3 coders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 작업의 분배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누가 어디 구현했는지 명시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분배시</a:t>
            </a:r>
            <a:r>
              <a:rPr lang="ko-KR" altLang="en-US" dirty="0" smtClean="0"/>
              <a:t> 작업 요청 내용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분배시</a:t>
            </a:r>
            <a:r>
              <a:rPr lang="ko-KR" altLang="en-US" dirty="0" smtClean="0"/>
              <a:t> 협의된 테스트 케이스 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분배 </a:t>
            </a:r>
            <a:r>
              <a:rPr lang="ko-KR" altLang="en-US" dirty="0" err="1" smtClean="0"/>
              <a:t>작업별</a:t>
            </a:r>
            <a:r>
              <a:rPr lang="ko-KR" altLang="en-US" dirty="0" smtClean="0"/>
              <a:t> 테스트 코드 수행 데모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 개별 테스트 코드 구현</a:t>
            </a:r>
            <a:endParaRPr lang="en-US" altLang="ko-KR" dirty="0" smtClean="0"/>
          </a:p>
          <a:p>
            <a:pPr lvl="1"/>
            <a:r>
              <a:rPr lang="ko-KR" altLang="en-US" dirty="0"/>
              <a:t>기능 구현이 안될 경우를 가정한 </a:t>
            </a:r>
            <a:r>
              <a:rPr lang="en-US" altLang="ko-KR" dirty="0"/>
              <a:t>dummy data structure </a:t>
            </a:r>
            <a:r>
              <a:rPr lang="ko-KR" altLang="en-US" dirty="0"/>
              <a:t>사용하여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PM, coder1,2,3 </a:t>
            </a:r>
            <a:r>
              <a:rPr lang="ko-KR" altLang="en-US" dirty="0" smtClean="0"/>
              <a:t>각각 개별 기능 테스트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전체 코드 수행 데모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자신이 가져온 데모 테스트 케이스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임의로 들어오는 케이스 계산 수행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제가 불러드립니다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발표시간 </a:t>
            </a:r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보고서 제출하지 말 </a:t>
            </a:r>
            <a:r>
              <a:rPr lang="ko-KR" altLang="en-US" smtClean="0"/>
              <a:t>것</a:t>
            </a:r>
            <a:r>
              <a:rPr lang="en-US" altLang="ko-KR" smtClean="0"/>
              <a:t>, </a:t>
            </a:r>
            <a:r>
              <a:rPr lang="ko-KR" altLang="en-US" smtClean="0"/>
              <a:t>발표자료로 대체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91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Coder </a:t>
            </a:r>
          </a:p>
          <a:p>
            <a:pPr lvl="1"/>
            <a:r>
              <a:rPr lang="ko-KR" altLang="en-US" dirty="0" smtClean="0"/>
              <a:t>협의된 </a:t>
            </a:r>
            <a:r>
              <a:rPr lang="en-US" altLang="ko-KR" dirty="0" smtClean="0"/>
              <a:t>test case </a:t>
            </a:r>
            <a:r>
              <a:rPr lang="ko-KR" altLang="en-US" dirty="0" smtClean="0"/>
              <a:t>수행에 문제가 없으면 </a:t>
            </a:r>
            <a:r>
              <a:rPr lang="en-US" altLang="ko-KR" dirty="0" smtClean="0"/>
              <a:t>90</a:t>
            </a:r>
          </a:p>
          <a:p>
            <a:pPr lvl="2"/>
            <a:r>
              <a:rPr lang="ko-KR" altLang="en-US" dirty="0" smtClean="0"/>
              <a:t>작업에 비해 너무 협소한 </a:t>
            </a:r>
            <a:r>
              <a:rPr lang="en-US" altLang="ko-KR" dirty="0" smtClean="0"/>
              <a:t>test case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 -10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Project manager</a:t>
            </a:r>
          </a:p>
          <a:p>
            <a:pPr lvl="1"/>
            <a:r>
              <a:rPr lang="ko-KR" altLang="en-US" dirty="0" smtClean="0"/>
              <a:t>모든 기능 동작에 문제가 없는 경우 </a:t>
            </a:r>
            <a:r>
              <a:rPr lang="en-US" altLang="ko-KR" dirty="0" smtClean="0"/>
              <a:t>90 </a:t>
            </a:r>
          </a:p>
          <a:p>
            <a:pPr lvl="2"/>
            <a:r>
              <a:rPr lang="ko-KR" altLang="en-US" dirty="0" smtClean="0"/>
              <a:t>개별 </a:t>
            </a:r>
            <a:r>
              <a:rPr lang="ko-KR" altLang="en-US" dirty="0" err="1" smtClean="0"/>
              <a:t>코더가</a:t>
            </a:r>
            <a:r>
              <a:rPr lang="ko-KR" altLang="en-US" dirty="0" smtClean="0"/>
              <a:t> 협의된 </a:t>
            </a:r>
            <a:r>
              <a:rPr lang="en-US" altLang="ko-KR" dirty="0" smtClean="0"/>
              <a:t>test case</a:t>
            </a:r>
            <a:r>
              <a:rPr lang="ko-KR" altLang="en-US" dirty="0" smtClean="0"/>
              <a:t>를 수행에 실패하는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감점 없음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Dummy structure</a:t>
            </a:r>
            <a:r>
              <a:rPr lang="ko-KR" altLang="en-US" dirty="0" smtClean="0"/>
              <a:t>로 진행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Dummy structure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coverage</a:t>
            </a:r>
            <a:r>
              <a:rPr lang="ko-KR" altLang="en-US" dirty="0" smtClean="0"/>
              <a:t>가 너무 좁은 경우 </a:t>
            </a:r>
            <a:r>
              <a:rPr lang="en-US" altLang="ko-KR" dirty="0" smtClean="0"/>
              <a:t>-10</a:t>
            </a:r>
          </a:p>
          <a:p>
            <a:pPr lvl="3"/>
            <a:endParaRPr lang="en-US" altLang="ko-KR" dirty="0" smtClean="0"/>
          </a:p>
          <a:p>
            <a:r>
              <a:rPr lang="ko-KR" altLang="en-US" dirty="0" err="1" smtClean="0"/>
              <a:t>데모시</a:t>
            </a:r>
            <a:r>
              <a:rPr lang="ko-KR" altLang="en-US" dirty="0" smtClean="0"/>
              <a:t> 수행하는 임의 테스트 케이스까지 잘 돌아가는 경우 </a:t>
            </a:r>
            <a:r>
              <a:rPr lang="en-US" altLang="ko-KR" dirty="0" smtClean="0"/>
              <a:t>+ 10 (</a:t>
            </a:r>
            <a:r>
              <a:rPr lang="ko-KR" altLang="en-US" dirty="0" smtClean="0"/>
              <a:t>모든 팀원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코드 분배 협의가 독단적으로 진행되어 팀원이 발표 시점까지 동의하지 못한 상태로 진행되면 팀원 전체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일까지 연락이 안 되거나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코드 분배 협의 </a:t>
            </a:r>
            <a:r>
              <a:rPr lang="ko-KR" altLang="en-US" smtClean="0"/>
              <a:t>회의 거부 </a:t>
            </a:r>
            <a:r>
              <a:rPr lang="ko-KR" altLang="en-US" dirty="0" smtClean="0"/>
              <a:t>등 팀 프로젝트 진행 의지가 없는 팀원은 팀에서 삭제 조치하고 프로젝트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질병 등 불가피한 상황으로 진행 과정을 듣지 못한 경우는 제외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0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목표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공학용 계산기 구현</a:t>
            </a:r>
            <a:endParaRPr lang="en-US" altLang="ko-KR" dirty="0" smtClean="0"/>
          </a:p>
          <a:p>
            <a:r>
              <a:rPr lang="ko-KR" altLang="en-US" dirty="0" smtClean="0"/>
              <a:t>입력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수식을 표현하는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사용되는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괄호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레지스터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27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사칙연산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로그함수의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+,-,*,/ : </a:t>
            </a:r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모두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연산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출력 형태에 대해서는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 상관없이 값이 맞으면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소수점 </a:t>
            </a:r>
            <a:r>
              <a:rPr lang="ko-KR" altLang="en-US" dirty="0" err="1" smtClean="0"/>
              <a:t>자리수나</a:t>
            </a:r>
            <a:r>
              <a:rPr lang="en-US" altLang="ko-KR" dirty="0"/>
              <a:t> </a:t>
            </a:r>
            <a:r>
              <a:rPr lang="ko-KR" altLang="en-US" dirty="0" err="1" smtClean="0"/>
              <a:t>오버플로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언더플로로</a:t>
            </a:r>
            <a:r>
              <a:rPr lang="ko-KR" altLang="en-US" dirty="0" smtClean="0"/>
              <a:t> 발생하는 오차는 무시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정답값의</a:t>
            </a:r>
            <a:r>
              <a:rPr lang="ko-KR" altLang="en-US" dirty="0"/>
              <a:t> </a:t>
            </a:r>
            <a:r>
              <a:rPr lang="en-US" altLang="ko-KR" dirty="0" smtClean="0"/>
              <a:t>+- 1%</a:t>
            </a:r>
            <a:r>
              <a:rPr lang="ko-KR" altLang="en-US" dirty="0" smtClean="0"/>
              <a:t>로 오차 허용</a:t>
            </a:r>
            <a:r>
              <a:rPr lang="en-US" altLang="ko-KR" dirty="0" smtClean="0"/>
              <a:t>.)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sin, cos : 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sin(1), cos(1)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들어가는 인자는 </a:t>
            </a:r>
            <a:r>
              <a:rPr lang="en-US" altLang="ko-KR" dirty="0" smtClean="0"/>
              <a:t>radian </a:t>
            </a:r>
            <a:r>
              <a:rPr lang="ko-KR" altLang="en-US" dirty="0" smtClean="0"/>
              <a:t>값으로 인식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exp</a:t>
            </a:r>
            <a:r>
              <a:rPr lang="en-US" altLang="ko-KR" dirty="0" smtClean="0"/>
              <a:t> : exponential function</a:t>
            </a:r>
          </a:p>
          <a:p>
            <a:pPr lvl="1"/>
            <a:r>
              <a:rPr lang="en-US" altLang="ko-KR" dirty="0" err="1" smtClean="0"/>
              <a:t>exp</a:t>
            </a:r>
            <a:r>
              <a:rPr lang="en-US" altLang="ko-KR" dirty="0" smtClean="0"/>
              <a:t>(2) : 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log : logarithmic function</a:t>
            </a:r>
          </a:p>
          <a:p>
            <a:pPr lvl="1"/>
            <a:r>
              <a:rPr lang="en-US" altLang="ko-KR" dirty="0" smtClean="0"/>
              <a:t>log(4) : </a:t>
            </a:r>
            <a:r>
              <a:rPr lang="en-US" altLang="ko-KR" dirty="0" err="1" smtClean="0"/>
              <a:t>log_e</a:t>
            </a:r>
            <a:r>
              <a:rPr lang="en-US" altLang="ko-KR" dirty="0" smtClean="0"/>
              <a:t> 4 (</a:t>
            </a:r>
            <a:r>
              <a:rPr lang="ko-KR" altLang="en-US" dirty="0" smtClean="0"/>
              <a:t>자연로그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53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() : </a:t>
            </a:r>
            <a:r>
              <a:rPr lang="ko-KR" altLang="en-US" dirty="0" smtClean="0"/>
              <a:t>괄호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사용 가능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(((4+5)*2) / (1+9</a:t>
            </a:r>
            <a:r>
              <a:rPr lang="en-US" altLang="ko-KR" dirty="0" smtClean="0"/>
              <a:t>))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69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-&gt; [</a:t>
            </a:r>
            <a:r>
              <a:rPr lang="ko-KR" altLang="en-US" dirty="0" smtClean="0"/>
              <a:t>레지스</a:t>
            </a:r>
            <a:r>
              <a:rPr lang="ko-KR" altLang="en-US" dirty="0"/>
              <a:t>터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레지스터 저장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8+5 -&gt; [x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레지스터이름</a:t>
            </a:r>
            <a:r>
              <a:rPr lang="en-US" altLang="ko-KR" dirty="0" smtClean="0"/>
              <a:t>] : </a:t>
            </a:r>
            <a:r>
              <a:rPr lang="ko-KR" altLang="en-US" dirty="0" err="1" smtClean="0"/>
              <a:t>레지스터</a:t>
            </a:r>
            <a:r>
              <a:rPr lang="ko-KR" altLang="en-US" dirty="0" err="1"/>
              <a:t>값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[x] + 5</a:t>
            </a:r>
          </a:p>
          <a:p>
            <a:r>
              <a:rPr lang="ko-KR" altLang="en-US" dirty="0" smtClean="0"/>
              <a:t>호출을 이용한 계산시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호출된 </a:t>
            </a:r>
            <a:r>
              <a:rPr lang="en-US" altLang="ko-KR" dirty="0" smtClean="0"/>
              <a:t>[x]</a:t>
            </a:r>
            <a:r>
              <a:rPr lang="ko-KR" altLang="en-US" dirty="0" smtClean="0"/>
              <a:t>의 연산 우선순위가 가장 높음 </a:t>
            </a:r>
            <a:r>
              <a:rPr lang="en-US" altLang="ko-KR" dirty="0" smtClean="0"/>
              <a:t>([x]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+</a:t>
            </a:r>
            <a:r>
              <a:rPr lang="ko-KR" altLang="en-US" dirty="0"/>
              <a:t> </a:t>
            </a:r>
            <a:r>
              <a:rPr lang="ko-KR" altLang="en-US" dirty="0" smtClean="0"/>
              <a:t>는 나중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레지스터 이름 규칙</a:t>
            </a:r>
            <a:endParaRPr lang="en-US" altLang="ko-KR" dirty="0"/>
          </a:p>
          <a:p>
            <a:pPr lvl="1"/>
            <a:r>
              <a:rPr lang="ko-KR" altLang="en-US" dirty="0" smtClean="0"/>
              <a:t>영문 알파벳 </a:t>
            </a:r>
            <a:r>
              <a:rPr lang="en-US" altLang="ko-KR" dirty="0" err="1" smtClean="0"/>
              <a:t>a~z</a:t>
            </a:r>
            <a:r>
              <a:rPr lang="ko-KR" altLang="en-US" dirty="0" smtClean="0"/>
              <a:t>까지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character</a:t>
            </a:r>
            <a:r>
              <a:rPr lang="ko-KR" altLang="en-US" dirty="0" smtClean="0"/>
              <a:t>만 사용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69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부호 </a:t>
            </a:r>
            <a:r>
              <a:rPr lang="en-US" altLang="ko-KR" dirty="0" smtClean="0"/>
              <a:t>expression): </a:t>
            </a:r>
            <a:r>
              <a:rPr lang="ko-KR" altLang="en-US" dirty="0" smtClean="0"/>
              <a:t>부호 수식 표현법</a:t>
            </a:r>
            <a:endParaRPr lang="en-US" altLang="ko-KR" dirty="0" smtClean="0"/>
          </a:p>
          <a:p>
            <a:r>
              <a:rPr lang="ko-KR" altLang="en-US" dirty="0" smtClean="0"/>
              <a:t>부호</a:t>
            </a:r>
            <a:r>
              <a:rPr lang="ko-KR" altLang="en-US" dirty="0"/>
              <a:t>는</a:t>
            </a:r>
            <a:r>
              <a:rPr lang="en-US" altLang="ko-KR" dirty="0" smtClean="0"/>
              <a:t> +, - </a:t>
            </a:r>
          </a:p>
          <a:p>
            <a:r>
              <a:rPr lang="en-US" altLang="ko-KR" dirty="0" smtClean="0"/>
              <a:t>(+1) : </a:t>
            </a:r>
            <a:r>
              <a:rPr lang="ko-KR" altLang="en-US" dirty="0" smtClean="0"/>
              <a:t>양수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(-1) : </a:t>
            </a:r>
            <a:r>
              <a:rPr lang="ko-KR" altLang="en-US" dirty="0" smtClean="0"/>
              <a:t>음수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(+1 + 3) :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en-US" altLang="ko-KR" dirty="0" smtClean="0"/>
              <a:t>+1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en-US" altLang="ko-KR" dirty="0" smtClean="0"/>
              <a:t>+[x] </a:t>
            </a:r>
            <a:r>
              <a:rPr lang="ko-KR" altLang="en-US" dirty="0" smtClean="0"/>
              <a:t>오류</a:t>
            </a:r>
            <a:endParaRPr lang="en-US" altLang="ko-KR" dirty="0"/>
          </a:p>
          <a:p>
            <a:r>
              <a:rPr lang="en-US" altLang="ko-KR" dirty="0" smtClean="0"/>
              <a:t>+(1+3)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r>
              <a:rPr lang="en-US" altLang="ko-KR" dirty="0" smtClean="0"/>
              <a:t>1+ (1+3) </a:t>
            </a:r>
            <a:r>
              <a:rPr lang="ko-KR" altLang="en-US" dirty="0" smtClean="0"/>
              <a:t>오류 아님</a:t>
            </a:r>
            <a:endParaRPr lang="en-US" altLang="ko-KR" dirty="0" smtClean="0"/>
          </a:p>
          <a:p>
            <a:r>
              <a:rPr lang="en-US" altLang="ko-KR" dirty="0"/>
              <a:t>(+ sin(1</a:t>
            </a:r>
            <a:r>
              <a:rPr lang="en-US" altLang="ko-KR" dirty="0" smtClean="0"/>
              <a:t>))</a:t>
            </a:r>
            <a:r>
              <a:rPr lang="ko-KR" altLang="en-US" dirty="0"/>
              <a:t> 오류 </a:t>
            </a:r>
            <a:r>
              <a:rPr lang="ko-KR" altLang="en-US" dirty="0" smtClean="0"/>
              <a:t>아님</a:t>
            </a:r>
            <a:endParaRPr lang="en-US" altLang="ko-KR" dirty="0" smtClean="0"/>
          </a:p>
          <a:p>
            <a:r>
              <a:rPr lang="en-US" altLang="ko-KR" dirty="0" smtClean="0"/>
              <a:t>(+ sin( +1 ) ) </a:t>
            </a:r>
            <a:r>
              <a:rPr lang="ko-KR" altLang="en-US" dirty="0" smtClean="0"/>
              <a:t>오류 아님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2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CAL : 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1+ 5 CAL </a:t>
            </a:r>
            <a:br>
              <a:rPr lang="en-US" altLang="ko-KR" dirty="0" smtClean="0"/>
            </a:br>
            <a:r>
              <a:rPr lang="ko-KR" altLang="en-US" dirty="0" smtClean="0"/>
              <a:t>결과</a:t>
            </a:r>
            <a:r>
              <a:rPr lang="en-US" altLang="ko-KR" dirty="0" smtClean="0"/>
              <a:t>: 6.0</a:t>
            </a:r>
            <a:endParaRPr lang="en-US" altLang="ko-KR" dirty="0"/>
          </a:p>
          <a:p>
            <a:r>
              <a:rPr lang="ko-KR" altLang="en-US" dirty="0" smtClean="0"/>
              <a:t>계산 방식은 항상 </a:t>
            </a:r>
            <a:r>
              <a:rPr lang="en-US" altLang="ko-KR" dirty="0" smtClean="0"/>
              <a:t>[expression] CAL </a:t>
            </a:r>
            <a:r>
              <a:rPr lang="ko-KR" altLang="en-US" dirty="0" smtClean="0"/>
              <a:t>하는 경우에만 결과 출력</a:t>
            </a:r>
            <a:endParaRPr lang="en-US" altLang="ko-KR" dirty="0" smtClean="0"/>
          </a:p>
          <a:p>
            <a:r>
              <a:rPr lang="en-US" altLang="ko-KR" dirty="0" smtClean="0"/>
              <a:t>[expression] </a:t>
            </a:r>
            <a:r>
              <a:rPr lang="ko-KR" altLang="en-US" dirty="0" smtClean="0"/>
              <a:t>표현 규칙에서 벗어나는 경우 </a:t>
            </a:r>
            <a:r>
              <a:rPr lang="en-US" altLang="ko-KR" dirty="0" smtClean="0"/>
              <a:t>ERROR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레지스터 저장 구문은 </a:t>
            </a:r>
            <a:r>
              <a:rPr lang="en-US" altLang="ko-KR" dirty="0" smtClean="0"/>
              <a:t>[assignment]</a:t>
            </a:r>
            <a:r>
              <a:rPr lang="ko-KR" altLang="en-US" dirty="0" smtClean="0"/>
              <a:t>라고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구문은</a:t>
            </a:r>
            <a:r>
              <a:rPr lang="en-US" altLang="ko-KR" dirty="0" smtClean="0"/>
              <a:t> [expression] -&gt; [register expression]</a:t>
            </a:r>
            <a:r>
              <a:rPr lang="ko-KR" altLang="en-US" dirty="0" smtClean="0"/>
              <a:t>과 동일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1+5 -&gt; [x]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1+5</a:t>
            </a:r>
            <a:r>
              <a:rPr lang="ko-KR" altLang="en-US" dirty="0" smtClean="0"/>
              <a:t>는 하나의 </a:t>
            </a:r>
            <a:r>
              <a:rPr lang="en-US" altLang="ko-KR" dirty="0" smtClean="0"/>
              <a:t>expression, [x]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register expression</a:t>
            </a:r>
          </a:p>
        </p:txBody>
      </p:sp>
    </p:spTree>
    <p:extLst>
      <p:ext uri="{BB962C8B-B14F-4D97-AF65-F5344CB8AC3E}">
        <p14:creationId xmlns:p14="http://schemas.microsoft.com/office/powerpoint/2010/main" val="33316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계산기 입력 방식 </a:t>
            </a:r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혹은 양수의 </a:t>
            </a:r>
            <a:r>
              <a:rPr lang="en-US" altLang="ko-KR" dirty="0" smtClean="0"/>
              <a:t>[assignment]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[expression]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[assignment]…[assignment] [expression]  </a:t>
            </a:r>
          </a:p>
          <a:p>
            <a:pPr lvl="1"/>
            <a:r>
              <a:rPr lang="en-US" altLang="ko-KR" dirty="0" smtClean="0"/>
              <a:t>[assignment] </a:t>
            </a:r>
            <a:r>
              <a:rPr lang="ko-KR" altLang="en-US" dirty="0" smtClean="0"/>
              <a:t>문 반복하는 표현 사이에 들어오는 </a:t>
            </a:r>
            <a:r>
              <a:rPr lang="en-US" altLang="ko-KR" dirty="0" smtClean="0"/>
              <a:t>expression</a:t>
            </a:r>
            <a:r>
              <a:rPr lang="ko-KR" altLang="en-US" dirty="0" smtClean="0"/>
              <a:t>은 사용하지 않는 것으로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[</a:t>
            </a:r>
            <a:r>
              <a:rPr lang="en-US" altLang="ko-KR" dirty="0"/>
              <a:t>assignment] [expression] [assignment]  CAL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비정상 입력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[assignment] </a:t>
            </a:r>
            <a:r>
              <a:rPr lang="en-US" altLang="ko-KR" dirty="0" smtClean="0"/>
              <a:t>[</a:t>
            </a:r>
            <a:r>
              <a:rPr lang="en-US" altLang="ko-KR" dirty="0"/>
              <a:t>assignment]  CAL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비정상 입력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Assignment</a:t>
            </a:r>
            <a:r>
              <a:rPr lang="ko-KR" altLang="en-US" dirty="0" smtClean="0"/>
              <a:t>의 레지스터를 반복적으로 저장하는 경우</a:t>
            </a:r>
            <a:r>
              <a:rPr lang="en-US" altLang="ko-KR" dirty="0"/>
              <a:t> </a:t>
            </a:r>
            <a:r>
              <a:rPr lang="ko-KR" altLang="en-US" dirty="0" smtClean="0"/>
              <a:t>가장 나중에 </a:t>
            </a:r>
            <a:r>
              <a:rPr lang="en-US" altLang="ko-KR" dirty="0" smtClean="0"/>
              <a:t>assignment </a:t>
            </a:r>
            <a:r>
              <a:rPr lang="ko-KR" altLang="en-US" dirty="0" smtClean="0"/>
              <a:t>값으로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1+3 -&gt; [x] 2+4 -&gt; [x] [x] CAL </a:t>
            </a:r>
          </a:p>
          <a:p>
            <a:pPr lvl="3"/>
            <a:r>
              <a:rPr lang="ko-KR" altLang="en-US" dirty="0" smtClean="0"/>
              <a:t>결과 </a:t>
            </a:r>
            <a:r>
              <a:rPr lang="en-US" altLang="ko-KR" dirty="0" smtClean="0"/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28732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계산 오류케이스</a:t>
            </a:r>
            <a:endParaRPr lang="en-US" altLang="ko-KR" dirty="0" smtClean="0"/>
          </a:p>
          <a:p>
            <a:pPr lvl="1"/>
            <a:r>
              <a:rPr lang="ko-KR" altLang="en-US" dirty="0"/>
              <a:t>계산시 위의 표현에 해당하지 않는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[assignment1]</a:t>
            </a:r>
            <a:r>
              <a:rPr lang="ko-KR" altLang="en-US" dirty="0" smtClean="0"/>
              <a:t>에서 레지스터 값을 호출하는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변수를 저장하는 </a:t>
            </a:r>
            <a:r>
              <a:rPr lang="en-US" altLang="ko-KR" dirty="0" smtClean="0"/>
              <a:t>[assignment2]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[assignment1]</a:t>
            </a:r>
            <a:r>
              <a:rPr lang="ko-KR" altLang="en-US" dirty="0" smtClean="0"/>
              <a:t>이전에 나오지 않은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문제 없는 수식 </a:t>
            </a:r>
            <a:r>
              <a:rPr lang="en-US" altLang="ko-KR" dirty="0" smtClean="0"/>
              <a:t>2+ 5 -&gt; [x] 3 + [x] -&gt; [y] [y]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오류  </a:t>
            </a:r>
            <a:r>
              <a:rPr lang="en-US" altLang="ko-KR" dirty="0"/>
              <a:t>2+ 5 -&gt; </a:t>
            </a:r>
            <a:r>
              <a:rPr lang="en-US" altLang="ko-KR" dirty="0" smtClean="0"/>
              <a:t>[z] </a:t>
            </a:r>
            <a:r>
              <a:rPr lang="en-US" altLang="ko-KR" dirty="0"/>
              <a:t>3 + </a:t>
            </a:r>
            <a:r>
              <a:rPr lang="en-US" altLang="ko-KR" dirty="0">
                <a:solidFill>
                  <a:srgbClr val="FF0000"/>
                </a:solidFill>
              </a:rPr>
              <a:t>[x]</a:t>
            </a:r>
            <a:r>
              <a:rPr lang="en-US" altLang="ko-KR" dirty="0"/>
              <a:t> -&gt; [y] [y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log (0)</a:t>
            </a:r>
          </a:p>
          <a:p>
            <a:pPr lvl="1"/>
            <a:r>
              <a:rPr lang="en-US" altLang="ko-KR" dirty="0" smtClean="0"/>
              <a:t>[expression] / 0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4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852</Words>
  <Application>Microsoft Office PowerPoint</Application>
  <PresentationFormat>화면 슬라이드 쇼(4:3)</PresentationFormat>
  <Paragraphs>201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Team Project #1 - Scientific Calculator</vt:lpstr>
      <vt:lpstr>PowerPoint 프레젠테이션</vt:lpstr>
      <vt:lpstr>사칙연산, 지수, 로그함수의 표현</vt:lpstr>
      <vt:lpstr>괄호 표현</vt:lpstr>
      <vt:lpstr>레지스터</vt:lpstr>
      <vt:lpstr>부호</vt:lpstr>
      <vt:lpstr>계산</vt:lpstr>
      <vt:lpstr>계산</vt:lpstr>
      <vt:lpstr>계산</vt:lpstr>
      <vt:lpstr>사용자의 입력 방식</vt:lpstr>
      <vt:lpstr>사용자의 입력 언어 (optional)</vt:lpstr>
      <vt:lpstr>코드 및 발표자료 제출 기한 : </vt:lpstr>
      <vt:lpstr>발표 포함 내용</vt:lpstr>
      <vt:lpstr>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#1 - Cheating Detection</dc:title>
  <dc:creator>user</dc:creator>
  <cp:lastModifiedBy>KONKUK</cp:lastModifiedBy>
  <cp:revision>227</cp:revision>
  <dcterms:created xsi:type="dcterms:W3CDTF">2016-05-24T12:35:27Z</dcterms:created>
  <dcterms:modified xsi:type="dcterms:W3CDTF">2016-06-01T07:34:39Z</dcterms:modified>
</cp:coreProperties>
</file>