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0E692-DE04-4318-941F-D56C4B8F23CD}" v="155" dt="2025-09-05T05:41:39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皓翔 楊" userId="90c6d761da88a8b3" providerId="LiveId" clId="{4E90E692-DE04-4318-941F-D56C4B8F23CD}"/>
    <pc:docChg chg="undo custSel addSld modSld">
      <pc:chgData name="皓翔 楊" userId="90c6d761da88a8b3" providerId="LiveId" clId="{4E90E692-DE04-4318-941F-D56C4B8F23CD}" dt="2025-09-05T05:42:17.520" v="1452" actId="20577"/>
      <pc:docMkLst>
        <pc:docMk/>
      </pc:docMkLst>
      <pc:sldChg chg="modSp mod">
        <pc:chgData name="皓翔 楊" userId="90c6d761da88a8b3" providerId="LiveId" clId="{4E90E692-DE04-4318-941F-D56C4B8F23CD}" dt="2025-09-05T05:18:36.925" v="139"/>
        <pc:sldMkLst>
          <pc:docMk/>
          <pc:sldMk cId="2869051986" sldId="257"/>
        </pc:sldMkLst>
        <pc:spChg chg="mod">
          <ac:chgData name="皓翔 楊" userId="90c6d761da88a8b3" providerId="LiveId" clId="{4E90E692-DE04-4318-941F-D56C4B8F23CD}" dt="2025-09-05T05:18:36.925" v="139"/>
          <ac:spMkLst>
            <pc:docMk/>
            <pc:sldMk cId="2869051986" sldId="257"/>
            <ac:spMk id="3" creationId="{00000000-0000-0000-0000-000000000000}"/>
          </ac:spMkLst>
        </pc:spChg>
      </pc:sldChg>
      <pc:sldChg chg="modSp mod">
        <pc:chgData name="皓翔 楊" userId="90c6d761da88a8b3" providerId="LiveId" clId="{4E90E692-DE04-4318-941F-D56C4B8F23CD}" dt="2025-09-05T05:22:41.036" v="321" actId="207"/>
        <pc:sldMkLst>
          <pc:docMk/>
          <pc:sldMk cId="3286747584" sldId="259"/>
        </pc:sldMkLst>
        <pc:spChg chg="mod">
          <ac:chgData name="皓翔 楊" userId="90c6d761da88a8b3" providerId="LiveId" clId="{4E90E692-DE04-4318-941F-D56C4B8F23CD}" dt="2025-09-05T05:22:41.036" v="321" actId="207"/>
          <ac:spMkLst>
            <pc:docMk/>
            <pc:sldMk cId="3286747584" sldId="259"/>
            <ac:spMk id="3" creationId="{00000000-0000-0000-0000-000000000000}"/>
          </ac:spMkLst>
        </pc:spChg>
      </pc:sldChg>
      <pc:sldChg chg="modSp mod">
        <pc:chgData name="皓翔 楊" userId="90c6d761da88a8b3" providerId="LiveId" clId="{4E90E692-DE04-4318-941F-D56C4B8F23CD}" dt="2025-09-05T05:40:46.284" v="1375"/>
        <pc:sldMkLst>
          <pc:docMk/>
          <pc:sldMk cId="1843883346" sldId="260"/>
        </pc:sldMkLst>
        <pc:spChg chg="mod">
          <ac:chgData name="皓翔 楊" userId="90c6d761da88a8b3" providerId="LiveId" clId="{4E90E692-DE04-4318-941F-D56C4B8F23CD}" dt="2025-09-05T05:40:46.284" v="1375"/>
          <ac:spMkLst>
            <pc:docMk/>
            <pc:sldMk cId="1843883346" sldId="260"/>
            <ac:spMk id="3" creationId="{00000000-0000-0000-0000-000000000000}"/>
          </ac:spMkLst>
        </pc:spChg>
      </pc:sldChg>
      <pc:sldChg chg="modSp mod">
        <pc:chgData name="皓翔 楊" userId="90c6d761da88a8b3" providerId="LiveId" clId="{4E90E692-DE04-4318-941F-D56C4B8F23CD}" dt="2025-09-05T05:42:17.520" v="1452" actId="20577"/>
        <pc:sldMkLst>
          <pc:docMk/>
          <pc:sldMk cId="651264934" sldId="261"/>
        </pc:sldMkLst>
        <pc:spChg chg="mod">
          <ac:chgData name="皓翔 楊" userId="90c6d761da88a8b3" providerId="LiveId" clId="{4E90E692-DE04-4318-941F-D56C4B8F23CD}" dt="2025-09-05T05:42:17.520" v="1452" actId="20577"/>
          <ac:spMkLst>
            <pc:docMk/>
            <pc:sldMk cId="651264934" sldId="261"/>
            <ac:spMk id="3" creationId="{00000000-0000-0000-0000-000000000000}"/>
          </ac:spMkLst>
        </pc:spChg>
      </pc:sldChg>
      <pc:sldChg chg="modSp add mod">
        <pc:chgData name="皓翔 楊" userId="90c6d761da88a8b3" providerId="LiveId" clId="{4E90E692-DE04-4318-941F-D56C4B8F23CD}" dt="2025-09-05T05:41:51.233" v="1451" actId="13926"/>
        <pc:sldMkLst>
          <pc:docMk/>
          <pc:sldMk cId="178546348" sldId="262"/>
        </pc:sldMkLst>
        <pc:spChg chg="mod">
          <ac:chgData name="皓翔 楊" userId="90c6d761da88a8b3" providerId="LiveId" clId="{4E90E692-DE04-4318-941F-D56C4B8F23CD}" dt="2025-09-05T05:41:51.233" v="1451" actId="13926"/>
          <ac:spMkLst>
            <pc:docMk/>
            <pc:sldMk cId="178546348" sldId="262"/>
            <ac:spMk id="3" creationId="{C087CB1A-1C5E-6AAF-E514-55271CF32B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25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4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9881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55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60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8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2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77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531451-3B8A-45BA-B73C-994B1827CAE9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44AE2A-1689-4D3A-9544-024C982C8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44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408298"/>
          </a:xfrm>
        </p:spPr>
        <p:txBody>
          <a:bodyPr/>
          <a:lstStyle/>
          <a:p>
            <a:r>
              <a:rPr lang="zh-TW" altLang="en-US" dirty="0"/>
              <a:t>網路程式設計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5045" y="4310742"/>
            <a:ext cx="8045373" cy="1808703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第一次上機考</a:t>
            </a:r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308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考試限制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不准使用網路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不准使用手機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不准相互交談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96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3138" y="2186518"/>
            <a:ext cx="10902462" cy="4472190"/>
          </a:xfrm>
        </p:spPr>
        <p:txBody>
          <a:bodyPr>
            <a:normAutofit/>
          </a:bodyPr>
          <a:lstStyle/>
          <a:p>
            <a:r>
              <a:rPr lang="en-US" altLang="zh-TW" dirty="0"/>
              <a:t>Client </a:t>
            </a:r>
            <a:r>
              <a:rPr lang="zh-TW" altLang="en-US" dirty="0"/>
              <a:t>只能傳送包含英文字母（</a:t>
            </a:r>
            <a:r>
              <a:rPr lang="en-US" altLang="zh-TW" dirty="0"/>
              <a:t>A-Z, a-z</a:t>
            </a:r>
            <a:r>
              <a:rPr lang="zh-TW" altLang="en-US" dirty="0"/>
              <a:t>）和空格的完整句子 </a:t>
            </a:r>
            <a:r>
              <a:rPr lang="en-US" altLang="zh-TW" dirty="0"/>
              <a:t>(example: Hello world)</a:t>
            </a:r>
            <a:r>
              <a:rPr lang="zh-TW" altLang="en-US" dirty="0"/>
              <a:t>，且必須包含至少一個大寫字母和一個小寫字母。若字串不符合這些條件，</a:t>
            </a:r>
            <a:r>
              <a:rPr lang="en-US" altLang="zh-TW" dirty="0"/>
              <a:t>Client </a:t>
            </a:r>
            <a:r>
              <a:rPr lang="zh-TW" altLang="en-US" dirty="0"/>
              <a:t>將顯示「</a:t>
            </a:r>
            <a:r>
              <a:rPr lang="en-US" altLang="zh-TW" dirty="0"/>
              <a:t>Didn’t meet the requirements.</a:t>
            </a:r>
            <a:r>
              <a:rPr lang="zh-TW" altLang="en-US" dirty="0"/>
              <a:t>」且不會傳送字串。</a:t>
            </a:r>
            <a:endParaRPr lang="en-US" altLang="zh-TW" dirty="0"/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869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r>
              <a:rPr lang="en-US" altLang="zh-TW" dirty="0"/>
              <a:t>Client </a:t>
            </a:r>
            <a:r>
              <a:rPr lang="zh-TW" altLang="en-US" dirty="0"/>
              <a:t>只接收輸入英文字串，並使用</a:t>
            </a:r>
            <a:r>
              <a:rPr lang="en-US" altLang="zh-TW" dirty="0"/>
              <a:t>XOR</a:t>
            </a:r>
            <a:r>
              <a:rPr lang="zh-TW" altLang="en-US" dirty="0"/>
              <a:t>加密對字串進行加密，密鑰是</a:t>
            </a:r>
            <a:r>
              <a:rPr lang="en-US" altLang="zh-TW" dirty="0"/>
              <a:t>’z’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i="1" dirty="0"/>
              <a:t> </a:t>
            </a:r>
            <a:r>
              <a:rPr lang="en-US" altLang="zh-TW" i="1" dirty="0"/>
              <a:t>XOR</a:t>
            </a:r>
            <a:r>
              <a:rPr lang="zh-TW" altLang="en-US" i="1" dirty="0"/>
              <a:t>加密</a:t>
            </a:r>
            <a:r>
              <a:rPr lang="en-US" altLang="zh-TW" i="1" dirty="0"/>
              <a:t>:</a:t>
            </a:r>
            <a:r>
              <a:rPr lang="zh-TW" altLang="en-US" i="1" dirty="0"/>
              <a:t> 密文</a:t>
            </a:r>
            <a:r>
              <a:rPr lang="en-US" altLang="zh-TW" i="1" dirty="0"/>
              <a:t>=</a:t>
            </a:r>
            <a:r>
              <a:rPr lang="zh-TW" altLang="en-US" i="1" dirty="0"/>
              <a:t>明文</a:t>
            </a:r>
            <a:r>
              <a:rPr lang="zh-TW" altLang="en-US" dirty="0"/>
              <a:t>⊕密鑰，反之則為解密。</a:t>
            </a:r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：</a:t>
            </a:r>
            <a:r>
              <a:rPr lang="en-US" altLang="zh-TW" dirty="0"/>
              <a:t> Server </a:t>
            </a:r>
            <a:r>
              <a:rPr lang="zh-TW" altLang="en-US" dirty="0"/>
              <a:t>接收到 </a:t>
            </a:r>
            <a:r>
              <a:rPr lang="en-US" altLang="zh-TW" dirty="0"/>
              <a:t>Client </a:t>
            </a:r>
            <a:r>
              <a:rPr lang="zh-TW" altLang="en-US" dirty="0"/>
              <a:t>傳來的加密訊息後，使用逆向</a:t>
            </a:r>
            <a:r>
              <a:rPr lang="en-US" altLang="zh-TW" dirty="0"/>
              <a:t>XOR</a:t>
            </a:r>
            <a:r>
              <a:rPr lang="zh-TW" altLang="en-US" dirty="0"/>
              <a:t>解密，回傳並顯示之。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67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179185"/>
            <a:ext cx="10178322" cy="1492132"/>
          </a:xfrm>
        </p:spPr>
        <p:txBody>
          <a:bodyPr/>
          <a:lstStyle/>
          <a:p>
            <a:r>
              <a:rPr lang="zh-TW" altLang="en-US" dirty="0"/>
              <a:t>第三題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84923"/>
            <a:ext cx="10178322" cy="5568461"/>
          </a:xfrm>
        </p:spPr>
        <p:txBody>
          <a:bodyPr>
            <a:norm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：建立連線請求時，會收到</a:t>
            </a:r>
            <a:r>
              <a:rPr lang="en-US" altLang="zh-TW" dirty="0"/>
              <a:t>Server</a:t>
            </a:r>
            <a:r>
              <a:rPr lang="zh-TW" altLang="en-US" dirty="0"/>
              <a:t>發送的一組經過</a:t>
            </a:r>
            <a:r>
              <a:rPr lang="en-US" altLang="zh-TW" dirty="0"/>
              <a:t>XOR</a:t>
            </a:r>
            <a:r>
              <a:rPr lang="zh-TW" altLang="en-US" dirty="0"/>
              <a:t>加密的隨機數的通關密語， </a:t>
            </a:r>
            <a:r>
              <a:rPr lang="en-US" altLang="zh-TW" dirty="0"/>
              <a:t>Client</a:t>
            </a:r>
            <a:r>
              <a:rPr lang="zh-TW" altLang="en-US" dirty="0"/>
              <a:t>需要透過</a:t>
            </a:r>
            <a:r>
              <a:rPr lang="en-US" altLang="zh-TW" dirty="0"/>
              <a:t>XOR</a:t>
            </a:r>
            <a:r>
              <a:rPr lang="zh-TW" altLang="en-US" dirty="0"/>
              <a:t>解密，將這組通關密語回傳給</a:t>
            </a:r>
            <a:r>
              <a:rPr lang="en-US" altLang="zh-TW" dirty="0"/>
              <a:t>Server</a:t>
            </a:r>
            <a:r>
              <a:rPr lang="zh-TW" altLang="en-US" dirty="0"/>
              <a:t>，如果正確，會收到一組一次性驗證碼</a:t>
            </a:r>
            <a:r>
              <a:rPr lang="en-US" altLang="zh-TW" dirty="0"/>
              <a:t>(EX: OTP)</a:t>
            </a:r>
            <a:r>
              <a:rPr lang="zh-TW" altLang="en-US" dirty="0"/>
              <a:t>，</a:t>
            </a:r>
            <a:r>
              <a:rPr lang="en-US" altLang="zh-TW" dirty="0"/>
              <a:t>Client</a:t>
            </a:r>
            <a:r>
              <a:rPr lang="zh-TW" altLang="en-US" dirty="0"/>
              <a:t>將輸入的一次性驗證碼再次回傳給</a:t>
            </a:r>
            <a:r>
              <a:rPr lang="en-US" altLang="zh-TW" dirty="0"/>
              <a:t>Server</a:t>
            </a:r>
            <a:r>
              <a:rPr lang="zh-TW" altLang="en-US" dirty="0"/>
              <a:t>進行驗證，如果驗證成功，則可以正常連線。</a:t>
            </a:r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： </a:t>
            </a:r>
            <a:r>
              <a:rPr lang="en-US" altLang="zh-TW" dirty="0"/>
              <a:t>Server </a:t>
            </a:r>
            <a:r>
              <a:rPr lang="zh-TW" altLang="en-US" dirty="0"/>
              <a:t>接收到解密的通關密語後，如果正確，就發送一次性驗證碼進行驗證，如果驗證通過，就接受連線請求。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38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981A6-09F5-6629-5E47-5E9C51F2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A69AA-06F2-8316-1726-BBEE0F3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79185"/>
            <a:ext cx="10178322" cy="1492132"/>
          </a:xfrm>
        </p:spPr>
        <p:txBody>
          <a:bodyPr/>
          <a:lstStyle/>
          <a:p>
            <a:r>
              <a:rPr lang="zh-TW" altLang="en-US" dirty="0"/>
              <a:t>第三題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7CB1A-1C5E-6AAF-E514-55271CF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4923"/>
            <a:ext cx="10178322" cy="5568461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若不是通關密語，顯示</a:t>
            </a:r>
            <a:r>
              <a:rPr lang="en-US" altLang="zh-TW" dirty="0"/>
              <a:t>”False”</a:t>
            </a:r>
            <a:r>
              <a:rPr lang="zh-TW" altLang="en-US" dirty="0"/>
              <a:t>並回傳</a:t>
            </a:r>
            <a:r>
              <a:rPr lang="en-US" altLang="zh-TW" dirty="0"/>
              <a:t>“Request</a:t>
            </a:r>
            <a:r>
              <a:rPr lang="zh-TW" altLang="en-US" dirty="0"/>
              <a:t> </a:t>
            </a:r>
            <a:r>
              <a:rPr lang="en-US" altLang="zh-TW" dirty="0"/>
              <a:t>denied.”</a:t>
            </a:r>
            <a:r>
              <a:rPr lang="zh-TW" altLang="en-US" dirty="0"/>
              <a:t>給</a:t>
            </a:r>
            <a:r>
              <a:rPr lang="en-US" altLang="zh-TW" dirty="0"/>
              <a:t>Client</a:t>
            </a:r>
            <a:r>
              <a:rPr lang="zh-TW" altLang="en-US" dirty="0"/>
              <a:t>並顯示在螢幕上。</a:t>
            </a:r>
            <a:endParaRPr lang="en-US" altLang="zh-TW" dirty="0"/>
          </a:p>
          <a:p>
            <a:pPr lvl="1"/>
            <a:r>
              <a:rPr lang="zh-TW" altLang="en-US" dirty="0"/>
              <a:t>若是通關密語，則回傳</a:t>
            </a:r>
            <a:r>
              <a:rPr lang="en-US" altLang="zh-TW" dirty="0"/>
              <a:t>“Correct!”</a:t>
            </a:r>
            <a:r>
              <a:rPr lang="zh-TW" altLang="en-US" dirty="0"/>
              <a:t>給</a:t>
            </a:r>
            <a:r>
              <a:rPr lang="en-US" altLang="zh-TW" dirty="0"/>
              <a:t>Client</a:t>
            </a:r>
            <a:r>
              <a:rPr lang="zh-TW" altLang="en-US" dirty="0"/>
              <a:t>並顯示在螢幕上，並在生成一個一次性驗證碼，並將該驗證碼發送給 </a:t>
            </a:r>
            <a:r>
              <a:rPr lang="en-US" altLang="zh-TW" dirty="0"/>
              <a:t>Client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3200" dirty="0"/>
              <a:t>Server </a:t>
            </a:r>
            <a:r>
              <a:rPr lang="zh-TW" altLang="en-US" sz="3200" dirty="0"/>
              <a:t>接收到驗證碼後，驗證是否正確。</a:t>
            </a:r>
            <a:endParaRPr lang="en-US" altLang="zh-TW" sz="3200" dirty="0"/>
          </a:p>
          <a:p>
            <a:pPr lvl="1"/>
            <a:r>
              <a:rPr lang="zh-TW" altLang="en-US" dirty="0"/>
              <a:t>若驗證成功，</a:t>
            </a:r>
            <a:r>
              <a:rPr lang="en-US" altLang="zh-TW" dirty="0"/>
              <a:t>Server </a:t>
            </a:r>
            <a:r>
              <a:rPr lang="zh-TW" altLang="en-US" dirty="0"/>
              <a:t>回傳“</a:t>
            </a:r>
            <a:r>
              <a:rPr lang="en-US" altLang="zh-TW" dirty="0"/>
              <a:t>Access Granted” </a:t>
            </a:r>
            <a:r>
              <a:rPr lang="zh-TW" altLang="en-US" dirty="0"/>
              <a:t>給 </a:t>
            </a:r>
            <a:r>
              <a:rPr lang="en-US" altLang="zh-TW" dirty="0"/>
              <a:t>Client</a:t>
            </a:r>
            <a:r>
              <a:rPr lang="zh-TW" altLang="en-US" dirty="0"/>
              <a:t>，並可以正常聊天。 </a:t>
            </a:r>
            <a:endParaRPr lang="en-US" altLang="zh-TW" dirty="0"/>
          </a:p>
          <a:p>
            <a:pPr lvl="1"/>
            <a:r>
              <a:rPr lang="zh-TW" altLang="en-US" dirty="0"/>
              <a:t>若驗證失敗，</a:t>
            </a:r>
            <a:r>
              <a:rPr lang="en-US" altLang="zh-TW" dirty="0"/>
              <a:t>Server </a:t>
            </a:r>
            <a:r>
              <a:rPr lang="zh-TW" altLang="en-US" dirty="0"/>
              <a:t>回傳“</a:t>
            </a:r>
            <a:r>
              <a:rPr lang="en-US" altLang="zh-TW" dirty="0"/>
              <a:t>Access Denied”</a:t>
            </a:r>
            <a:r>
              <a:rPr lang="zh-TW" altLang="en-US" dirty="0"/>
              <a:t>，並斷開連接。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u="sng" dirty="0">
                <a:highlight>
                  <a:srgbClr val="FFFF00"/>
                </a:highlight>
              </a:rPr>
              <a:t>XOR</a:t>
            </a:r>
            <a:r>
              <a:rPr lang="zh-TW" altLang="en-US" b="1" u="sng" dirty="0">
                <a:highlight>
                  <a:srgbClr val="FFFF00"/>
                </a:highlight>
              </a:rPr>
              <a:t>加密密鑰請自行設定一個隨機字元。</a:t>
            </a:r>
          </a:p>
        </p:txBody>
      </p:sp>
    </p:spTree>
    <p:extLst>
      <p:ext uri="{BB962C8B-B14F-4D97-AF65-F5344CB8AC3E}">
        <p14:creationId xmlns:p14="http://schemas.microsoft.com/office/powerpoint/2010/main" val="17854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32365"/>
          </a:xfrm>
        </p:spPr>
        <p:txBody>
          <a:bodyPr>
            <a:noAutofit/>
          </a:bodyPr>
          <a:lstStyle/>
          <a:p>
            <a:r>
              <a:rPr lang="zh-TW" altLang="en-US" sz="2700" dirty="0"/>
              <a:t>放在資料夾內並打包成「壓縮檔」（檔名－學號：</a:t>
            </a:r>
            <a:r>
              <a:rPr lang="en-US" altLang="zh-TW" sz="2700" dirty="0"/>
              <a:t>D0765432.zip </a:t>
            </a:r>
            <a:r>
              <a:rPr lang="zh-TW" altLang="en-US" sz="2700" dirty="0"/>
              <a:t>）</a:t>
            </a:r>
          </a:p>
          <a:p>
            <a:r>
              <a:rPr lang="zh-TW" altLang="en-US" sz="2700" dirty="0"/>
              <a:t>資料夾內需包含：</a:t>
            </a:r>
          </a:p>
          <a:p>
            <a:pPr marL="0" indent="0">
              <a:buNone/>
            </a:pPr>
            <a:r>
              <a:rPr lang="en-US" altLang="zh-TW" sz="2700" dirty="0"/>
              <a:t>	</a:t>
            </a:r>
            <a:r>
              <a:rPr lang="zh-TW" altLang="en-US" sz="2700" dirty="0"/>
              <a:t>編譯檔*</a:t>
            </a:r>
            <a:r>
              <a:rPr lang="en-US" altLang="zh-TW" sz="2700" dirty="0"/>
              <a:t>3</a:t>
            </a:r>
            <a:r>
              <a:rPr lang="zh-TW" altLang="en-US" sz="2700" dirty="0"/>
              <a:t>（</a:t>
            </a:r>
            <a:r>
              <a:rPr lang="en-US" altLang="zh-TW" sz="2700" dirty="0"/>
              <a:t>server1.c</a:t>
            </a:r>
            <a:r>
              <a:rPr lang="zh-TW" altLang="en-US" sz="2700" dirty="0"/>
              <a:t>　</a:t>
            </a:r>
            <a:r>
              <a:rPr lang="en-US" altLang="zh-TW" sz="2700" dirty="0"/>
              <a:t>server2.c</a:t>
            </a:r>
            <a:r>
              <a:rPr lang="zh-TW" altLang="en-US" sz="2700" dirty="0"/>
              <a:t>　</a:t>
            </a:r>
            <a:r>
              <a:rPr lang="en-US" altLang="zh-TW" sz="2700" dirty="0"/>
              <a:t>server3.c</a:t>
            </a:r>
            <a:r>
              <a:rPr lang="zh-TW" altLang="en-US" sz="2700" dirty="0"/>
              <a:t> </a:t>
            </a:r>
            <a:br>
              <a:rPr lang="en-US" altLang="zh-TW" sz="2700" dirty="0"/>
            </a:br>
            <a:r>
              <a:rPr lang="en-US" altLang="zh-TW" sz="2700" dirty="0"/>
              <a:t>			</a:t>
            </a:r>
            <a:r>
              <a:rPr lang="zh-TW" altLang="en-US" sz="2700" dirty="0"/>
              <a:t>　</a:t>
            </a:r>
            <a:r>
              <a:rPr lang="en-US" altLang="zh-TW" sz="2700" dirty="0"/>
              <a:t>client1.c</a:t>
            </a:r>
            <a:r>
              <a:rPr lang="zh-TW" altLang="en-US" sz="2700" dirty="0"/>
              <a:t>　</a:t>
            </a:r>
            <a:r>
              <a:rPr lang="en-US" altLang="zh-TW" sz="2700" dirty="0"/>
              <a:t>client2.c</a:t>
            </a:r>
            <a:r>
              <a:rPr lang="zh-TW" altLang="en-US" sz="2700" dirty="0"/>
              <a:t>　</a:t>
            </a:r>
            <a:r>
              <a:rPr lang="en-US" altLang="zh-TW" sz="2700" dirty="0"/>
              <a:t>client3.c</a:t>
            </a:r>
            <a:r>
              <a:rPr lang="zh-TW" altLang="en-US" sz="2700" dirty="0"/>
              <a:t>）</a:t>
            </a:r>
          </a:p>
          <a:p>
            <a:pPr marL="0" indent="0">
              <a:buNone/>
            </a:pPr>
            <a:r>
              <a:rPr lang="en-US" altLang="zh-TW" sz="2700" dirty="0"/>
              <a:t>	</a:t>
            </a:r>
            <a:r>
              <a:rPr lang="zh-TW" altLang="en-US" sz="2700" dirty="0"/>
              <a:t>截圖*</a:t>
            </a:r>
            <a:r>
              <a:rPr lang="en-US" altLang="zh-TW" sz="2700" dirty="0"/>
              <a:t>6</a:t>
            </a:r>
          </a:p>
          <a:p>
            <a:r>
              <a:rPr lang="zh-TW" altLang="en-US" sz="2700" dirty="0">
                <a:solidFill>
                  <a:srgbClr val="FF0000"/>
                </a:solidFill>
              </a:rPr>
              <a:t>繳交截止</a:t>
            </a:r>
            <a:r>
              <a:rPr lang="zh-TW" altLang="en-US" sz="2700">
                <a:solidFill>
                  <a:srgbClr val="FF0000"/>
                </a:solidFill>
              </a:rPr>
              <a:t>時間：</a:t>
            </a:r>
            <a:endParaRPr lang="en-US" altLang="zh-TW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649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2174</TotalTime>
  <Words>461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Badge</vt:lpstr>
      <vt:lpstr>網路程式設計</vt:lpstr>
      <vt:lpstr>考試限制</vt:lpstr>
      <vt:lpstr>第一題</vt:lpstr>
      <vt:lpstr>第二題</vt:lpstr>
      <vt:lpstr>第三題</vt:lpstr>
      <vt:lpstr>第三題</vt:lpstr>
      <vt:lpstr>*繳交檔案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109年網路程式設計</dc:title>
  <dc:creator>user</dc:creator>
  <cp:lastModifiedBy>皓翔 楊</cp:lastModifiedBy>
  <cp:revision>165</cp:revision>
  <dcterms:created xsi:type="dcterms:W3CDTF">2020-09-25T08:36:28Z</dcterms:created>
  <dcterms:modified xsi:type="dcterms:W3CDTF">2025-09-05T05:42:18Z</dcterms:modified>
</cp:coreProperties>
</file>