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0" r:id="rId2"/>
    <p:sldId id="287" r:id="rId3"/>
    <p:sldId id="340" r:id="rId4"/>
    <p:sldId id="289" r:id="rId5"/>
    <p:sldId id="335" r:id="rId6"/>
    <p:sldId id="341" r:id="rId7"/>
    <p:sldId id="342" r:id="rId8"/>
    <p:sldId id="343" r:id="rId9"/>
    <p:sldId id="344" r:id="rId10"/>
    <p:sldId id="345" r:id="rId11"/>
    <p:sldId id="346" r:id="rId12"/>
    <p:sldId id="348" r:id="rId13"/>
    <p:sldId id="349" r:id="rId14"/>
    <p:sldId id="318" r:id="rId15"/>
    <p:sldId id="319" r:id="rId16"/>
    <p:sldId id="350" r:id="rId17"/>
    <p:sldId id="351" r:id="rId18"/>
    <p:sldId id="317" r:id="rId19"/>
    <p:sldId id="352" r:id="rId20"/>
    <p:sldId id="322" r:id="rId21"/>
    <p:sldId id="33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393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orient="horz" pos="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42293"/>
    <a:srgbClr val="FFC89F"/>
    <a:srgbClr val="572C2B"/>
    <a:srgbClr val="7E403E"/>
    <a:srgbClr val="AC5856"/>
    <a:srgbClr val="BE7E7C"/>
    <a:srgbClr val="404040"/>
    <a:srgbClr val="FFE8D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5" autoAdjust="0"/>
    <p:restoredTop sz="94660"/>
  </p:normalViewPr>
  <p:slideViewPr>
    <p:cSldViewPr showGuides="1">
      <p:cViewPr varScale="1">
        <p:scale>
          <a:sx n="70" d="100"/>
          <a:sy n="70" d="100"/>
        </p:scale>
        <p:origin x="1014" y="66"/>
      </p:cViewPr>
      <p:guideLst>
        <p:guide orient="horz" pos="2160"/>
        <p:guide pos="3840"/>
        <p:guide orient="horz" pos="3974"/>
        <p:guide pos="393"/>
        <p:guide pos="7287"/>
        <p:guide orient="horz" pos="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259BA-75F4-43EA-80E9-860BB873B466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38E9D-54F1-4F59-AB4D-5A503727F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9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8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8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82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22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7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2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0219-CA3B-466A-86BE-AFE785C1757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9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0219-CA3B-466A-86BE-AFE785C1757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4F98-DE31-411E-996E-B0408F3C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5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7"/>
          <a:stretch/>
        </p:blipFill>
        <p:spPr>
          <a:xfrm>
            <a:off x="-25152" y="-27384"/>
            <a:ext cx="12248852" cy="68853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5152" y="2492896"/>
            <a:ext cx="12217152" cy="1728192"/>
          </a:xfrm>
          <a:prstGeom prst="rect">
            <a:avLst/>
          </a:prstGeom>
          <a:solidFill>
            <a:schemeClr val="tx1">
              <a:lumMod val="95000"/>
              <a:lumOff val="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35760" y="3030587"/>
            <a:ext cx="72662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4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数据结构</a:t>
            </a:r>
            <a:r>
              <a:rPr lang="en-US" altLang="zh-CN" sz="44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——</a:t>
            </a:r>
            <a:r>
              <a:rPr lang="zh-CN" altLang="en-US" sz="44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图</a:t>
            </a:r>
            <a:endParaRPr lang="en-US" altLang="zh-CN" sz="4400" i="0" dirty="0">
              <a:solidFill>
                <a:schemeClr val="bg1"/>
              </a:solidFill>
              <a:effectLst/>
              <a:latin typeface="方正粗倩简体" panose="03000509000000000000" pitchFamily="65" charset="-122"/>
              <a:ea typeface="方正粗倩简体" panose="03000509000000000000" pitchFamily="65" charset="-122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64352" y="5016324"/>
            <a:ext cx="1224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i="0" dirty="0" smtClean="0">
                <a:solidFill>
                  <a:schemeClr val="bg1"/>
                </a:solidFill>
                <a:effectLst/>
                <a:latin typeface="方正粗倩简体" panose="03000509000000000000" pitchFamily="65" charset="-122"/>
                <a:ea typeface="方正粗倩简体" panose="03000509000000000000" pitchFamily="65" charset="-122"/>
                <a:cs typeface="Aharoni" panose="02010803020104030203" pitchFamily="2" charset="-79"/>
              </a:rPr>
              <a:t>尚傲</a:t>
            </a:r>
            <a:endParaRPr lang="en-US" altLang="zh-CN" sz="2800" i="0" dirty="0">
              <a:solidFill>
                <a:schemeClr val="bg1"/>
              </a:solidFill>
              <a:effectLst/>
              <a:latin typeface="方正粗倩简体" panose="03000509000000000000" pitchFamily="65" charset="-122"/>
              <a:ea typeface="方正粗倩简体" panose="03000509000000000000" pitchFamily="65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509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3313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链式前向星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15480" y="2100974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用一个数组来存储图的边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15480" y="2789171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用另一个数组存储指向每个结点的第一条边的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“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指针”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9912" y="3917650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每条边存储指向的结点和下一条边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9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1560" y="257087"/>
            <a:ext cx="3313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代码实现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3538" y="964973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006061"/>
            <a:ext cx="5976664" cy="57733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t="68025" r="42520"/>
          <a:stretch/>
        </p:blipFill>
        <p:spPr>
          <a:xfrm>
            <a:off x="6906096" y="2485575"/>
            <a:ext cx="5256584" cy="140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1560" y="257087"/>
            <a:ext cx="3313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实例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3538" y="964973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26" y="1672859"/>
            <a:ext cx="5776886" cy="35563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04112" y="1672859"/>
            <a:ext cx="266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输入边：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54026" y="1710537"/>
            <a:ext cx="11521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1 2</a:t>
            </a:r>
          </a:p>
          <a:p>
            <a:pPr latinLnBrk="1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2 3</a:t>
            </a:r>
          </a:p>
          <a:p>
            <a:pPr latinLnBrk="1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3 4</a:t>
            </a:r>
          </a:p>
          <a:p>
            <a:pPr latinLnBrk="1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1 3</a:t>
            </a:r>
          </a:p>
          <a:p>
            <a:pPr latinLnBrk="1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4 1</a:t>
            </a:r>
          </a:p>
          <a:p>
            <a:pPr latinLnBrk="1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1 5</a:t>
            </a:r>
          </a:p>
          <a:p>
            <a:pPr latinLnBrk="1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4 5</a:t>
            </a:r>
          </a:p>
        </p:txBody>
      </p:sp>
    </p:spTree>
    <p:extLst>
      <p:ext uri="{BB962C8B-B14F-4D97-AF65-F5344CB8AC3E}">
        <p14:creationId xmlns:p14="http://schemas.microsoft.com/office/powerpoint/2010/main" val="274911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链式前向星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00786" y="1859052"/>
            <a:ext cx="4176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优点：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8808" y="2493942"/>
            <a:ext cx="460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内存利用率高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8808" y="3201827"/>
            <a:ext cx="460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对不确定边的操作较方便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02034" y="1859052"/>
            <a:ext cx="4176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缺点：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0056" y="2493942"/>
            <a:ext cx="460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重边判断效率低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00056" y="3201827"/>
            <a:ext cx="460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对于确定边的查询效率低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6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自由: 形状 10"/>
          <p:cNvSpPr/>
          <p:nvPr/>
        </p:nvSpPr>
        <p:spPr>
          <a:xfrm rot="12440569">
            <a:off x="1618397" y="-827473"/>
            <a:ext cx="4896544" cy="4896544"/>
          </a:xfrm>
          <a:custGeom>
            <a:avLst/>
            <a:gdLst>
              <a:gd name="connsiteX0" fmla="*/ 0 w 4896544"/>
              <a:gd name="connsiteY0" fmla="*/ 0 h 4896544"/>
              <a:gd name="connsiteX1" fmla="*/ 4896544 w 4896544"/>
              <a:gd name="connsiteY1" fmla="*/ 0 h 4896544"/>
              <a:gd name="connsiteX2" fmla="*/ 4896544 w 4896544"/>
              <a:gd name="connsiteY2" fmla="*/ 3093530 h 4896544"/>
              <a:gd name="connsiteX3" fmla="*/ 4618322 w 4896544"/>
              <a:gd name="connsiteY3" fmla="*/ 3093530 h 4896544"/>
              <a:gd name="connsiteX4" fmla="*/ 4618322 w 4896544"/>
              <a:gd name="connsiteY4" fmla="*/ 278222 h 4896544"/>
              <a:gd name="connsiteX5" fmla="*/ 278222 w 4896544"/>
              <a:gd name="connsiteY5" fmla="*/ 278222 h 4896544"/>
              <a:gd name="connsiteX6" fmla="*/ 278222 w 4896544"/>
              <a:gd name="connsiteY6" fmla="*/ 4618322 h 4896544"/>
              <a:gd name="connsiteX7" fmla="*/ 2008515 w 4896544"/>
              <a:gd name="connsiteY7" fmla="*/ 4618322 h 4896544"/>
              <a:gd name="connsiteX8" fmla="*/ 2008515 w 4896544"/>
              <a:gd name="connsiteY8" fmla="*/ 4896544 h 4896544"/>
              <a:gd name="connsiteX9" fmla="*/ 0 w 4896544"/>
              <a:gd name="connsiteY9" fmla="*/ 4896544 h 489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96544" h="4896544">
                <a:moveTo>
                  <a:pt x="0" y="0"/>
                </a:moveTo>
                <a:lnTo>
                  <a:pt x="4896544" y="0"/>
                </a:lnTo>
                <a:lnTo>
                  <a:pt x="4896544" y="3093530"/>
                </a:lnTo>
                <a:lnTo>
                  <a:pt x="4618322" y="3093530"/>
                </a:lnTo>
                <a:lnTo>
                  <a:pt x="4618322" y="278222"/>
                </a:lnTo>
                <a:lnTo>
                  <a:pt x="278222" y="278222"/>
                </a:lnTo>
                <a:lnTo>
                  <a:pt x="278222" y="4618322"/>
                </a:lnTo>
                <a:lnTo>
                  <a:pt x="2008515" y="4618322"/>
                </a:lnTo>
                <a:lnTo>
                  <a:pt x="2008515" y="4896544"/>
                </a:lnTo>
                <a:lnTo>
                  <a:pt x="0" y="489654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1944" y="4077072"/>
            <a:ext cx="4970425" cy="842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二分图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26609" y="1268760"/>
            <a:ext cx="1080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zh-CN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2</a:t>
            </a:r>
            <a:endParaRPr lang="en-US" altLang="zh-CN" sz="96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1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二分图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43472" y="1916832"/>
            <a:ext cx="88569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能分成两个独立点集的图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636912"/>
            <a:ext cx="3672408" cy="36724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98" y="2602599"/>
            <a:ext cx="3382873" cy="33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染色法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43473" y="1916832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从一个点开始，跟它相邻的点染成不同颜色，如果相邻点有相同颜色，则不为二分图。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3473" y="3371570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BFS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13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自由: 形状 10"/>
          <p:cNvSpPr/>
          <p:nvPr/>
        </p:nvSpPr>
        <p:spPr>
          <a:xfrm rot="12440569">
            <a:off x="1618397" y="-827473"/>
            <a:ext cx="4896544" cy="4896544"/>
          </a:xfrm>
          <a:custGeom>
            <a:avLst/>
            <a:gdLst>
              <a:gd name="connsiteX0" fmla="*/ 0 w 4896544"/>
              <a:gd name="connsiteY0" fmla="*/ 0 h 4896544"/>
              <a:gd name="connsiteX1" fmla="*/ 4896544 w 4896544"/>
              <a:gd name="connsiteY1" fmla="*/ 0 h 4896544"/>
              <a:gd name="connsiteX2" fmla="*/ 4896544 w 4896544"/>
              <a:gd name="connsiteY2" fmla="*/ 3093530 h 4896544"/>
              <a:gd name="connsiteX3" fmla="*/ 4618322 w 4896544"/>
              <a:gd name="connsiteY3" fmla="*/ 3093530 h 4896544"/>
              <a:gd name="connsiteX4" fmla="*/ 4618322 w 4896544"/>
              <a:gd name="connsiteY4" fmla="*/ 278222 h 4896544"/>
              <a:gd name="connsiteX5" fmla="*/ 278222 w 4896544"/>
              <a:gd name="connsiteY5" fmla="*/ 278222 h 4896544"/>
              <a:gd name="connsiteX6" fmla="*/ 278222 w 4896544"/>
              <a:gd name="connsiteY6" fmla="*/ 4618322 h 4896544"/>
              <a:gd name="connsiteX7" fmla="*/ 2008515 w 4896544"/>
              <a:gd name="connsiteY7" fmla="*/ 4618322 h 4896544"/>
              <a:gd name="connsiteX8" fmla="*/ 2008515 w 4896544"/>
              <a:gd name="connsiteY8" fmla="*/ 4896544 h 4896544"/>
              <a:gd name="connsiteX9" fmla="*/ 0 w 4896544"/>
              <a:gd name="connsiteY9" fmla="*/ 4896544 h 489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96544" h="4896544">
                <a:moveTo>
                  <a:pt x="0" y="0"/>
                </a:moveTo>
                <a:lnTo>
                  <a:pt x="4896544" y="0"/>
                </a:lnTo>
                <a:lnTo>
                  <a:pt x="4896544" y="3093530"/>
                </a:lnTo>
                <a:lnTo>
                  <a:pt x="4618322" y="3093530"/>
                </a:lnTo>
                <a:lnTo>
                  <a:pt x="4618322" y="278222"/>
                </a:lnTo>
                <a:lnTo>
                  <a:pt x="278222" y="278222"/>
                </a:lnTo>
                <a:lnTo>
                  <a:pt x="278222" y="4618322"/>
                </a:lnTo>
                <a:lnTo>
                  <a:pt x="2008515" y="4618322"/>
                </a:lnTo>
                <a:lnTo>
                  <a:pt x="2008515" y="4896544"/>
                </a:lnTo>
                <a:lnTo>
                  <a:pt x="0" y="489654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1944" y="4077072"/>
            <a:ext cx="4970425" cy="842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拓扑排序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26609" y="1268760"/>
            <a:ext cx="1080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3</a:t>
            </a:r>
            <a:endParaRPr lang="en-US" altLang="zh-CN" sz="96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2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拓扑排序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3"/>
          <a:stretch/>
        </p:blipFill>
        <p:spPr>
          <a:xfrm>
            <a:off x="6019954" y="979805"/>
            <a:ext cx="5039912" cy="55911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00786" y="2121798"/>
            <a:ext cx="46544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将一个图上的所有结点排序，使得每一条有向边（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u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，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v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）对应的定点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u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排在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v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前面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7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3673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拓扑排序方法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3"/>
          <a:stretch/>
        </p:blipFill>
        <p:spPr>
          <a:xfrm>
            <a:off x="6019954" y="979805"/>
            <a:ext cx="5039912" cy="55911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0946" y="2132856"/>
            <a:ext cx="52490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输出并去掉入度为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0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的点和边，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循环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latinLnBrk="1"/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latinLnBrk="1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DFS</a:t>
            </a:r>
          </a:p>
          <a:p>
            <a:pPr latinLnBrk="1"/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  <a:p>
            <a:pPr latinLnBrk="1"/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7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自由: 形状 10"/>
          <p:cNvSpPr/>
          <p:nvPr/>
        </p:nvSpPr>
        <p:spPr>
          <a:xfrm rot="12440569">
            <a:off x="1618397" y="-827473"/>
            <a:ext cx="4896544" cy="4896544"/>
          </a:xfrm>
          <a:custGeom>
            <a:avLst/>
            <a:gdLst>
              <a:gd name="connsiteX0" fmla="*/ 0 w 4896544"/>
              <a:gd name="connsiteY0" fmla="*/ 0 h 4896544"/>
              <a:gd name="connsiteX1" fmla="*/ 4896544 w 4896544"/>
              <a:gd name="connsiteY1" fmla="*/ 0 h 4896544"/>
              <a:gd name="connsiteX2" fmla="*/ 4896544 w 4896544"/>
              <a:gd name="connsiteY2" fmla="*/ 3093530 h 4896544"/>
              <a:gd name="connsiteX3" fmla="*/ 4618322 w 4896544"/>
              <a:gd name="connsiteY3" fmla="*/ 3093530 h 4896544"/>
              <a:gd name="connsiteX4" fmla="*/ 4618322 w 4896544"/>
              <a:gd name="connsiteY4" fmla="*/ 278222 h 4896544"/>
              <a:gd name="connsiteX5" fmla="*/ 278222 w 4896544"/>
              <a:gd name="connsiteY5" fmla="*/ 278222 h 4896544"/>
              <a:gd name="connsiteX6" fmla="*/ 278222 w 4896544"/>
              <a:gd name="connsiteY6" fmla="*/ 4618322 h 4896544"/>
              <a:gd name="connsiteX7" fmla="*/ 2008515 w 4896544"/>
              <a:gd name="connsiteY7" fmla="*/ 4618322 h 4896544"/>
              <a:gd name="connsiteX8" fmla="*/ 2008515 w 4896544"/>
              <a:gd name="connsiteY8" fmla="*/ 4896544 h 4896544"/>
              <a:gd name="connsiteX9" fmla="*/ 0 w 4896544"/>
              <a:gd name="connsiteY9" fmla="*/ 4896544 h 489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96544" h="4896544">
                <a:moveTo>
                  <a:pt x="0" y="0"/>
                </a:moveTo>
                <a:lnTo>
                  <a:pt x="4896544" y="0"/>
                </a:lnTo>
                <a:lnTo>
                  <a:pt x="4896544" y="3093530"/>
                </a:lnTo>
                <a:lnTo>
                  <a:pt x="4618322" y="3093530"/>
                </a:lnTo>
                <a:lnTo>
                  <a:pt x="4618322" y="278222"/>
                </a:lnTo>
                <a:lnTo>
                  <a:pt x="278222" y="278222"/>
                </a:lnTo>
                <a:lnTo>
                  <a:pt x="278222" y="4618322"/>
                </a:lnTo>
                <a:lnTo>
                  <a:pt x="2008515" y="4618322"/>
                </a:lnTo>
                <a:lnTo>
                  <a:pt x="2008515" y="4896544"/>
                </a:lnTo>
                <a:lnTo>
                  <a:pt x="0" y="489654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1944" y="4077072"/>
            <a:ext cx="4970425" cy="842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图的存储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26609" y="1268760"/>
            <a:ext cx="1080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zh-CN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1</a:t>
            </a:r>
            <a:endParaRPr lang="en-US" altLang="zh-CN" sz="96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5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自由: 形状 10"/>
          <p:cNvSpPr/>
          <p:nvPr/>
        </p:nvSpPr>
        <p:spPr>
          <a:xfrm rot="12440569">
            <a:off x="1618397" y="-827473"/>
            <a:ext cx="4896544" cy="4896544"/>
          </a:xfrm>
          <a:custGeom>
            <a:avLst/>
            <a:gdLst>
              <a:gd name="connsiteX0" fmla="*/ 0 w 4896544"/>
              <a:gd name="connsiteY0" fmla="*/ 0 h 4896544"/>
              <a:gd name="connsiteX1" fmla="*/ 4896544 w 4896544"/>
              <a:gd name="connsiteY1" fmla="*/ 0 h 4896544"/>
              <a:gd name="connsiteX2" fmla="*/ 4896544 w 4896544"/>
              <a:gd name="connsiteY2" fmla="*/ 3093530 h 4896544"/>
              <a:gd name="connsiteX3" fmla="*/ 4618322 w 4896544"/>
              <a:gd name="connsiteY3" fmla="*/ 3093530 h 4896544"/>
              <a:gd name="connsiteX4" fmla="*/ 4618322 w 4896544"/>
              <a:gd name="connsiteY4" fmla="*/ 278222 h 4896544"/>
              <a:gd name="connsiteX5" fmla="*/ 278222 w 4896544"/>
              <a:gd name="connsiteY5" fmla="*/ 278222 h 4896544"/>
              <a:gd name="connsiteX6" fmla="*/ 278222 w 4896544"/>
              <a:gd name="connsiteY6" fmla="*/ 4618322 h 4896544"/>
              <a:gd name="connsiteX7" fmla="*/ 2008515 w 4896544"/>
              <a:gd name="connsiteY7" fmla="*/ 4618322 h 4896544"/>
              <a:gd name="connsiteX8" fmla="*/ 2008515 w 4896544"/>
              <a:gd name="connsiteY8" fmla="*/ 4896544 h 4896544"/>
              <a:gd name="connsiteX9" fmla="*/ 0 w 4896544"/>
              <a:gd name="connsiteY9" fmla="*/ 4896544 h 489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96544" h="4896544">
                <a:moveTo>
                  <a:pt x="0" y="0"/>
                </a:moveTo>
                <a:lnTo>
                  <a:pt x="4896544" y="0"/>
                </a:lnTo>
                <a:lnTo>
                  <a:pt x="4896544" y="3093530"/>
                </a:lnTo>
                <a:lnTo>
                  <a:pt x="4618322" y="3093530"/>
                </a:lnTo>
                <a:lnTo>
                  <a:pt x="4618322" y="278222"/>
                </a:lnTo>
                <a:lnTo>
                  <a:pt x="278222" y="278222"/>
                </a:lnTo>
                <a:lnTo>
                  <a:pt x="278222" y="4618322"/>
                </a:lnTo>
                <a:lnTo>
                  <a:pt x="2008515" y="4618322"/>
                </a:lnTo>
                <a:lnTo>
                  <a:pt x="2008515" y="4896544"/>
                </a:lnTo>
                <a:lnTo>
                  <a:pt x="0" y="489654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1944" y="4077072"/>
            <a:ext cx="4970425" cy="842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欧拉图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26609" y="1268760"/>
            <a:ext cx="1080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zh-CN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4</a:t>
            </a:r>
            <a:endParaRPr lang="en-US" altLang="zh-CN" sz="96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欧拉图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43472" y="1916832"/>
            <a:ext cx="88569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欧拉回路：每条边只经过一次，而且回到起点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欧拉路径：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每条边只经过一次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，不要求回到起点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22160" y="2970995"/>
            <a:ext cx="88569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欧拉回路判断：有向图  连通，每个顶点出度等于入度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latinLnBrk="1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                     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无向图  连通，每个顶点度数为偶数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22160" y="4294141"/>
            <a:ext cx="88569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欧拉路径判断：有向图  连通，每个顶点出度等于入度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latinLnBrk="1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                          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或者有一个点出度比入度大一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latinLnBrk="1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			 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有一个点入度比出度大一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latinLnBrk="1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                     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无向图  连通，每个顶点度数为偶数或              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	                          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仅有两个顶点度数为奇数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9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邻接矩阵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15480" y="2100974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用矩阵描述一个图，对于矩阵第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I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行第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j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列的值，表示从结点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i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到结点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j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的边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代码实现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47054"/>
          <a:stretch/>
        </p:blipFill>
        <p:spPr>
          <a:xfrm>
            <a:off x="6312024" y="1446221"/>
            <a:ext cx="4769882" cy="52141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53015"/>
          <a:stretch/>
        </p:blipFill>
        <p:spPr>
          <a:xfrm>
            <a:off x="767408" y="1700808"/>
            <a:ext cx="4968552" cy="481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8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邻接矩阵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00786" y="1859052"/>
            <a:ext cx="4176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优点：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8808" y="2493942"/>
            <a:ext cx="46091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对于确定的边进行操作，效率高，如增删改查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8808" y="3639897"/>
            <a:ext cx="460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易处理重边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02034" y="1859052"/>
            <a:ext cx="4176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缺点：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0056" y="2493942"/>
            <a:ext cx="46091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空间复杂度过高，不适合稀疏图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00056" y="3639897"/>
            <a:ext cx="46091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对于不确定边的查询效率一般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邻接表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15480" y="2100974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用定长的数组来存储图中的结点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15480" y="2924829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数组每一项为不定长的链表，用来存储与此结点相连的结点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472937"/>
            <a:ext cx="9145016" cy="606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代码实现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10" y="1700808"/>
            <a:ext cx="4153126" cy="48617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1743401"/>
            <a:ext cx="5794573" cy="477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9805"/>
            <a:ext cx="191344" cy="4936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808" y="704890"/>
            <a:ext cx="2736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邻接表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00786" y="1412776"/>
            <a:ext cx="1008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00786" y="1859052"/>
            <a:ext cx="4176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优点：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8808" y="2493942"/>
            <a:ext cx="460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内存利用率较高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8808" y="3201827"/>
            <a:ext cx="460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对不确定边的操作较方便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02034" y="1859052"/>
            <a:ext cx="4176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缺点：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0056" y="2493942"/>
            <a:ext cx="460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重边判断效率低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00056" y="3201827"/>
            <a:ext cx="460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Segoe UI Semilight" panose="020B0402040204020203" pitchFamily="34" charset="0"/>
              </a:rPr>
              <a:t>对于确定边的查询效率低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6760</TotalTime>
  <Words>396</Words>
  <Application>Microsoft Office PowerPoint</Application>
  <PresentationFormat>宽屏</PresentationFormat>
  <Paragraphs>73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Aharoni</vt:lpstr>
      <vt:lpstr>方正粗倩简体</vt:lpstr>
      <vt:lpstr>宋体</vt:lpstr>
      <vt:lpstr>Arial</vt:lpstr>
      <vt:lpstr>Calibri</vt:lpstr>
      <vt:lpstr>Calibri Light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Sinopec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尚 傲</cp:lastModifiedBy>
  <cp:revision>238</cp:revision>
  <dcterms:created xsi:type="dcterms:W3CDTF">2016-07-13T13:08:24Z</dcterms:created>
  <dcterms:modified xsi:type="dcterms:W3CDTF">2018-08-13T18:05:28Z</dcterms:modified>
</cp:coreProperties>
</file>