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7" r:id="rId5"/>
    <p:sldId id="263" r:id="rId6"/>
    <p:sldId id="265" r:id="rId7"/>
    <p:sldId id="264" r:id="rId8"/>
    <p:sldId id="258" r:id="rId9"/>
    <p:sldId id="261" r:id="rId10"/>
    <p:sldId id="262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17A54-3D0F-4615-933A-DF156D736B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2E18-A055-4C5E-B6F9-AE2910FE6B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矩形 2"/>
          <p:cNvSpPr/>
          <p:nvPr/>
        </p:nvSpPr>
        <p:spPr>
          <a:xfrm>
            <a:off x="0" y="1948872"/>
            <a:ext cx="9144000" cy="2303089"/>
          </a:xfrm>
          <a:prstGeom prst="rect">
            <a:avLst/>
          </a:prstGeom>
          <a:solidFill>
            <a:schemeClr val="tx1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标题 1"/>
          <p:cNvSpPr txBox="1"/>
          <p:nvPr/>
        </p:nvSpPr>
        <p:spPr>
          <a:xfrm>
            <a:off x="471772" y="227687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树和图的</a:t>
            </a:r>
            <a:endParaRPr lang="en-US" altLang="zh-CN" sz="3600" dirty="0" smtClean="0"/>
          </a:p>
          <a:p>
            <a:r>
              <a:rPr lang="en-US" altLang="zh-CN" sz="3600" dirty="0" err="1" smtClean="0"/>
              <a:t>dfs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bfs</a:t>
            </a:r>
            <a:endParaRPr lang="zh-CN" altLang="en-US" sz="3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1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笑脸 6"/>
          <p:cNvSpPr/>
          <p:nvPr/>
        </p:nvSpPr>
        <p:spPr>
          <a:xfrm>
            <a:off x="94537" y="116632"/>
            <a:ext cx="392687" cy="280010"/>
          </a:xfrm>
          <a:prstGeom prst="smileyFac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/>
          <p:cNvSpPr/>
          <p:nvPr/>
        </p:nvSpPr>
        <p:spPr>
          <a:xfrm>
            <a:off x="562589" y="95853"/>
            <a:ext cx="392687" cy="280010"/>
          </a:xfrm>
          <a:prstGeom prst="smileyFac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笑脸 5"/>
          <p:cNvSpPr/>
          <p:nvPr/>
        </p:nvSpPr>
        <p:spPr>
          <a:xfrm>
            <a:off x="1030641" y="95853"/>
            <a:ext cx="392687" cy="280010"/>
          </a:xfrm>
          <a:prstGeom prst="smileyFace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5816" y="2060848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开始做题吧！！！</a:t>
            </a:r>
            <a:endParaRPr lang="en-US" altLang="zh-CN" sz="2800" dirty="0" smtClean="0"/>
          </a:p>
          <a:p>
            <a:r>
              <a:rPr lang="zh-CN" altLang="en-US" sz="2800" dirty="0" smtClean="0"/>
              <a:t>期待你们的</a:t>
            </a:r>
            <a:r>
              <a:rPr lang="en-US" altLang="zh-CN" sz="2800" dirty="0" err="1" smtClean="0"/>
              <a:t>ak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今天是快乐轻松的一天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1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59"/>
            <a:ext cx="8229600" cy="50405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 smtClean="0"/>
              <a:t>树是一种特殊的图，种类很多很繁杂，由于今</a:t>
            </a:r>
            <a:r>
              <a:rPr lang="en-US" altLang="zh-CN" sz="2000" dirty="0" smtClean="0"/>
              <a:t>(wo)</a:t>
            </a:r>
            <a:r>
              <a:rPr lang="zh-CN" altLang="en-US" sz="2000" dirty="0" smtClean="0"/>
              <a:t>天</a:t>
            </a:r>
            <a:r>
              <a:rPr lang="en-US" altLang="zh-CN" sz="2000" dirty="0" smtClean="0"/>
              <a:t>(ye)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bu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快</a:t>
            </a:r>
            <a:r>
              <a:rPr lang="en-US" altLang="zh-CN" sz="2000" dirty="0" smtClean="0"/>
              <a:t>(hui)</a:t>
            </a:r>
            <a:r>
              <a:rPr lang="zh-CN" altLang="en-US" sz="2000" dirty="0" smtClean="0"/>
              <a:t>乐</a:t>
            </a:r>
            <a:r>
              <a:rPr lang="en-US" altLang="zh-CN" sz="2000" dirty="0" smtClean="0"/>
              <a:t>(ha)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(ha)</a:t>
            </a:r>
            <a:r>
              <a:rPr lang="zh-CN" altLang="en-US" sz="2000" dirty="0" smtClean="0"/>
              <a:t>一</a:t>
            </a:r>
            <a:r>
              <a:rPr lang="en-US" altLang="zh-CN" sz="2000" dirty="0" smtClean="0"/>
              <a:t>(ha)</a:t>
            </a:r>
            <a:r>
              <a:rPr lang="zh-CN" altLang="en-US" sz="2000" dirty="0" smtClean="0"/>
              <a:t>天</a:t>
            </a:r>
            <a:r>
              <a:rPr lang="en-US" altLang="zh-CN" sz="2000" dirty="0" smtClean="0"/>
              <a:t>(ha)</a:t>
            </a:r>
            <a:r>
              <a:rPr lang="zh-CN" altLang="en-US" sz="2000" dirty="0" smtClean="0"/>
              <a:t>，我们只讲简单的入门题，大家在今后的学习中会学习到各种各样的树，感兴趣的可以提前深入学习。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图的</a:t>
            </a:r>
            <a:r>
              <a:rPr lang="en-US" altLang="zh-CN" sz="2000" dirty="0" err="1" smtClean="0"/>
              <a:t>dfs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bfs</a:t>
            </a:r>
            <a:r>
              <a:rPr lang="zh-CN" altLang="en-US" sz="2000" dirty="0" smtClean="0"/>
              <a:t>问题，首先我们需要明白怎么构造图。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图的构造一般来说是三种方法： 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1.</a:t>
            </a:r>
            <a:r>
              <a:rPr lang="zh-CN" altLang="en-US" sz="2000" dirty="0" smtClean="0"/>
              <a:t>邻接矩阵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2.</a:t>
            </a:r>
            <a:r>
              <a:rPr lang="zh-CN" altLang="en-US" sz="2000" dirty="0" smtClean="0"/>
              <a:t>邻接表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			3.</a:t>
            </a:r>
            <a:r>
              <a:rPr lang="zh-CN" altLang="en-US" sz="2000" dirty="0" smtClean="0"/>
              <a:t>链式前向星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然后用我们之前学过的</a:t>
            </a:r>
            <a:r>
              <a:rPr lang="en-US" altLang="zh-CN" sz="2000" dirty="0" err="1" smtClean="0"/>
              <a:t>dfs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bfs</a:t>
            </a:r>
            <a:r>
              <a:rPr lang="zh-CN" altLang="en-US" sz="2000" dirty="0" smtClean="0"/>
              <a:t>进行搜索解题，只要大家懂了之前二维图的</a:t>
            </a:r>
            <a:r>
              <a:rPr lang="en-US" altLang="zh-CN" sz="2000" dirty="0" err="1" smtClean="0"/>
              <a:t>dfs</a:t>
            </a:r>
            <a:r>
              <a:rPr lang="zh-CN" altLang="en-US" sz="2000" dirty="0"/>
              <a:t>、</a:t>
            </a:r>
            <a:r>
              <a:rPr lang="en-US" altLang="zh-CN" sz="2000" dirty="0" err="1" smtClean="0"/>
              <a:t>bfs</a:t>
            </a:r>
            <a:r>
              <a:rPr lang="zh-CN" altLang="en-US" sz="2000" dirty="0" smtClean="0"/>
              <a:t>的思想，相信大家很快就能明白图的</a:t>
            </a:r>
            <a:r>
              <a:rPr lang="en-US" altLang="zh-CN" sz="2000" dirty="0" err="1" smtClean="0"/>
              <a:t>dfs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bfs</a:t>
            </a:r>
            <a:r>
              <a:rPr lang="zh-CN" altLang="en-US" sz="2000" dirty="0" smtClean="0"/>
              <a:t>。</a:t>
            </a:r>
            <a:r>
              <a:rPr lang="zh-CN" altLang="en-US" sz="1600" dirty="0" smtClean="0"/>
              <a:t>（还不太懂的可以通过网上博客学习一下，我就不讲了）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一会儿让</a:t>
            </a:r>
            <a:r>
              <a:rPr lang="zh-CN" altLang="en-US" sz="2000" dirty="0" smtClean="0"/>
              <a:t>我们通过题目来感受一下吧。</a:t>
            </a:r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10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9" y="1340768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50" y="2492896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3" y="3196735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4547597"/>
            <a:ext cx="333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6084168" y="2492896"/>
            <a:ext cx="2520280" cy="1152128"/>
            <a:chOff x="6084168" y="2492896"/>
            <a:chExt cx="2520280" cy="1152128"/>
          </a:xfrm>
        </p:grpSpPr>
        <p:sp>
          <p:nvSpPr>
            <p:cNvPr id="2" name="云形标注 1"/>
            <p:cNvSpPr/>
            <p:nvPr/>
          </p:nvSpPr>
          <p:spPr>
            <a:xfrm>
              <a:off x="6084168" y="2492896"/>
              <a:ext cx="2520280" cy="1152128"/>
            </a:xfrm>
            <a:prstGeom prst="cloudCallou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69478" y="2769121"/>
              <a:ext cx="21349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根据题目和自己喜好选择合适的方法。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404664"/>
            <a:ext cx="2880320" cy="490066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邻接表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484784"/>
            <a:ext cx="23907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266" y="3140968"/>
            <a:ext cx="3200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971600" y="418654"/>
            <a:ext cx="288032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 smtClean="0"/>
              <a:t>邻接矩阵</a:t>
            </a:r>
            <a:endParaRPr lang="zh-CN" altLang="en-US" sz="24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3781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84" y="3093343"/>
            <a:ext cx="35337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556085" y="0"/>
            <a:ext cx="7200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65428" y="508518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优点是可以</a:t>
            </a:r>
            <a:r>
              <a:rPr lang="en-US" altLang="zh-CN" dirty="0"/>
              <a:t>O(1)</a:t>
            </a:r>
            <a:r>
              <a:rPr lang="zh-CN" altLang="en-US" dirty="0"/>
              <a:t>查出两点之间有没有</a:t>
            </a:r>
            <a:r>
              <a:rPr lang="zh-CN" altLang="en-US" dirty="0" smtClean="0"/>
              <a:t>边，缺点</a:t>
            </a:r>
            <a:r>
              <a:rPr lang="zh-CN" altLang="en-US" dirty="0"/>
              <a:t>是无法高效的查找某个点的所有边，且对于稀疏图来讲浪费了大量的</a:t>
            </a:r>
            <a:r>
              <a:rPr lang="zh-CN" altLang="en-US" dirty="0" smtClean="0"/>
              <a:t>空间。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20812" y="5107668"/>
            <a:ext cx="32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可以最高效率地查找某个点的所有边，但是无法高效地查询两个点之间是否有边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260648"/>
            <a:ext cx="4546848" cy="490066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链式前向星</a:t>
            </a:r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11" y="1250980"/>
            <a:ext cx="45815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24" y="5180261"/>
            <a:ext cx="50673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817495" y="2889250"/>
            <a:ext cx="651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50"/>
                </a:solidFill>
              </a:rPr>
              <a:t>//head</a:t>
            </a:r>
            <a:r>
              <a:rPr lang="zh-CN" altLang="en-US">
                <a:solidFill>
                  <a:srgbClr val="00B050"/>
                </a:solidFill>
              </a:rPr>
              <a:t>代表边的序号，用法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r>
              <a:rPr lang="en-US" altLang="zh-CN">
                <a:solidFill>
                  <a:srgbClr val="00B050"/>
                </a:solidFill>
              </a:rPr>
              <a:t>edge[cnt].next=head[i];head[i]=cnt;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38736" cy="41805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例题</a:t>
            </a:r>
            <a:r>
              <a:rPr lang="en-US" altLang="zh-CN" sz="2400" dirty="0" smtClean="0"/>
              <a:t>1 </a:t>
            </a:r>
            <a:r>
              <a:rPr lang="zh-CN" altLang="en-US" sz="2400" dirty="0" smtClean="0"/>
              <a:t>无向连通图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给一个无向图，求问它是不是连通图。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683568" y="2060848"/>
            <a:ext cx="75608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基本思想</a:t>
            </a:r>
            <a:r>
              <a:rPr lang="en-US" altLang="zh-CN" dirty="0" smtClean="0"/>
              <a:t>】DFS</a:t>
            </a:r>
            <a:r>
              <a:rPr lang="zh-CN" altLang="en-US" dirty="0"/>
              <a:t>和</a:t>
            </a:r>
            <a:r>
              <a:rPr lang="en-US" altLang="zh-CN" dirty="0"/>
              <a:t>BFS</a:t>
            </a:r>
            <a:r>
              <a:rPr lang="zh-CN" altLang="en-US" dirty="0"/>
              <a:t>有的步骤都是从一个顶点开始，然后判断该顶点是否被访问</a:t>
            </a:r>
            <a:r>
              <a:rPr lang="zh-CN" altLang="en-US" dirty="0" smtClean="0"/>
              <a:t>，该</a:t>
            </a:r>
            <a:r>
              <a:rPr lang="zh-CN" altLang="en-US" dirty="0"/>
              <a:t>顶点和其他顶点是否有关系，若有关系并且没有访问过，就往下访问，要是无向图是连通的，那么这个过程会依次下去遍历所有节点。所以通过这个特性，就可以设置一个全局变量</a:t>
            </a:r>
            <a:r>
              <a:rPr lang="en-US" altLang="zh-CN" dirty="0"/>
              <a:t>count</a:t>
            </a:r>
            <a:r>
              <a:rPr lang="zh-CN" altLang="en-US" dirty="0"/>
              <a:t>去记录，看最后</a:t>
            </a:r>
            <a:r>
              <a:rPr lang="en-US" altLang="zh-CN" dirty="0"/>
              <a:t>count</a:t>
            </a:r>
            <a:r>
              <a:rPr lang="zh-CN" altLang="en-US" dirty="0"/>
              <a:t>的值和顶点数是否相同，若相同则说明是无向连通图，反之则不是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41805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例题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拓扑排序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/>
              <a:t>John</a:t>
            </a:r>
            <a:r>
              <a:rPr lang="zh-CN" altLang="en-US" sz="1800" dirty="0" smtClean="0"/>
              <a:t>有</a:t>
            </a:r>
            <a:r>
              <a:rPr lang="en-US" altLang="zh-CN" sz="1800" dirty="0" smtClean="0"/>
              <a:t>n</a:t>
            </a:r>
            <a:r>
              <a:rPr lang="zh-CN" altLang="en-US" sz="1800" dirty="0" smtClean="0"/>
              <a:t>个任务要去做，任务不是独立的，是有一定先后顺序的，仅仅当某一任务的父任务做完了才能做该任务。给你一些任务的先后顺序，请你排一个完成任务的序列。</a:t>
            </a:r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495253"/>
            <a:ext cx="6912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基本思路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拓扑排序的解法是：从图中选择一个入度为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的结点（表示该结点可以开始进行了）</a:t>
            </a:r>
            <a:r>
              <a:rPr lang="zh-CN" altLang="en-US" smtClean="0"/>
              <a:t>加入</a:t>
            </a:r>
            <a:r>
              <a:rPr lang="zh-CN" altLang="en-US" smtClean="0"/>
              <a:t>序列（表示已完成），之后删除</a:t>
            </a:r>
            <a:r>
              <a:rPr lang="zh-CN" altLang="en-US" dirty="0" smtClean="0"/>
              <a:t>与之连接的边。重复以上过程，直到遍历完所有的结点。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41805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例题</a:t>
            </a:r>
            <a:r>
              <a:rPr lang="en-US" altLang="zh-CN" sz="2400" dirty="0" smtClean="0"/>
              <a:t>3 </a:t>
            </a:r>
            <a:r>
              <a:rPr lang="zh-CN" altLang="en-US" sz="2400" dirty="0" smtClean="0"/>
              <a:t>二分图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【</a:t>
            </a:r>
            <a:r>
              <a:rPr lang="zh-CN" altLang="en-US" sz="1800" dirty="0"/>
              <a:t>问题背景</a:t>
            </a:r>
            <a:r>
              <a:rPr lang="en-US" altLang="zh-CN" sz="1800" dirty="0"/>
              <a:t>】n</a:t>
            </a:r>
            <a:r>
              <a:rPr lang="zh-CN" altLang="en-US" sz="1800" dirty="0"/>
              <a:t>只公牛和</a:t>
            </a:r>
            <a:r>
              <a:rPr lang="en-US" altLang="zh-CN" sz="1800" dirty="0"/>
              <a:t>m</a:t>
            </a:r>
            <a:r>
              <a:rPr lang="zh-CN" altLang="en-US" sz="1800" dirty="0"/>
              <a:t>只母牛，某些公牛和某些母牛互相喜欢。但最后</a:t>
            </a:r>
            <a:r>
              <a:rPr lang="zh-CN" altLang="en-US" sz="1800" dirty="0" smtClean="0"/>
              <a:t>一 只</a:t>
            </a:r>
            <a:r>
              <a:rPr lang="zh-CN" altLang="en-US" sz="1800" dirty="0"/>
              <a:t>公牛只能和一只母牛建立一对一匹配。要使得最后牛群匹配对数最大。</a:t>
            </a:r>
            <a:r>
              <a:rPr lang="en-US" altLang="zh-CN" sz="1800" dirty="0"/>
              <a:t>【</a:t>
            </a:r>
            <a:r>
              <a:rPr lang="zh-CN" altLang="en-US" sz="1800" dirty="0"/>
              <a:t>输入</a:t>
            </a:r>
            <a:r>
              <a:rPr lang="en-US" altLang="zh-CN" sz="1800" dirty="0"/>
              <a:t>】</a:t>
            </a:r>
            <a:r>
              <a:rPr lang="zh-CN" altLang="en-US" sz="1800" dirty="0"/>
              <a:t>第一行三个整数</a:t>
            </a:r>
            <a:r>
              <a:rPr lang="en-US" altLang="zh-CN" sz="1800" dirty="0"/>
              <a:t>n, m</a:t>
            </a:r>
            <a:r>
              <a:rPr lang="zh-CN" altLang="en-US" sz="1800" dirty="0"/>
              <a:t>，</a:t>
            </a:r>
            <a:r>
              <a:rPr lang="en-US" altLang="zh-CN" sz="1800" dirty="0"/>
              <a:t>k( 1&lt;= n, m &lt;= 10000</a:t>
            </a:r>
            <a:r>
              <a:rPr lang="zh-CN" altLang="en-US" sz="1800" dirty="0"/>
              <a:t>，</a:t>
            </a:r>
            <a:r>
              <a:rPr lang="en-US" altLang="zh-CN" sz="1800" dirty="0"/>
              <a:t>0&lt; k &lt;= 100000</a:t>
            </a:r>
            <a:r>
              <a:rPr lang="zh-CN" altLang="en-US" sz="1800" dirty="0"/>
              <a:t>）。</a:t>
            </a:r>
            <a:r>
              <a:rPr lang="zh-CN" altLang="en-US" sz="1800" dirty="0" smtClean="0"/>
              <a:t>下来       </a:t>
            </a:r>
            <a:r>
              <a:rPr lang="en-US" altLang="zh-CN" sz="1800" dirty="0" smtClean="0"/>
              <a:t>k</a:t>
            </a:r>
            <a:r>
              <a:rPr lang="zh-CN" altLang="en-US" sz="1800" dirty="0"/>
              <a:t>行，每行两个整数 </a:t>
            </a:r>
            <a:r>
              <a:rPr lang="en-US" altLang="zh-CN" sz="1800" dirty="0"/>
              <a:t>x</a:t>
            </a:r>
            <a:r>
              <a:rPr lang="zh-CN" altLang="en-US" sz="1800" dirty="0"/>
              <a:t>，</a:t>
            </a:r>
            <a:r>
              <a:rPr lang="en-US" altLang="zh-CN" sz="1800" dirty="0"/>
              <a:t>y</a:t>
            </a:r>
            <a:r>
              <a:rPr lang="zh-CN" altLang="en-US" sz="1800" dirty="0"/>
              <a:t>，表示一条边，连接</a:t>
            </a:r>
            <a:r>
              <a:rPr lang="en-US" altLang="zh-CN" sz="1800" dirty="0"/>
              <a:t>X</a:t>
            </a:r>
            <a:r>
              <a:rPr lang="zh-CN" altLang="en-US" sz="1800" dirty="0"/>
              <a:t>集合中</a:t>
            </a:r>
            <a:r>
              <a:rPr lang="en-US" altLang="zh-CN" sz="1800" dirty="0"/>
              <a:t>x</a:t>
            </a:r>
            <a:r>
              <a:rPr lang="zh-CN" altLang="en-US" sz="1800" dirty="0"/>
              <a:t>点和</a:t>
            </a:r>
            <a:r>
              <a:rPr lang="en-US" altLang="zh-CN" sz="1800" dirty="0"/>
              <a:t>Y</a:t>
            </a:r>
            <a:r>
              <a:rPr lang="zh-CN" altLang="en-US" sz="1800" dirty="0"/>
              <a:t>集合的</a:t>
            </a:r>
            <a:r>
              <a:rPr lang="en-US" altLang="zh-CN" sz="1800" dirty="0"/>
              <a:t>y</a:t>
            </a:r>
            <a:r>
              <a:rPr lang="zh-CN" altLang="en-US" sz="1800" dirty="0"/>
              <a:t>点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【</a:t>
            </a:r>
            <a:r>
              <a:rPr lang="zh-CN" altLang="en-US" sz="1800" dirty="0"/>
              <a:t>输出</a:t>
            </a:r>
            <a:r>
              <a:rPr lang="en-US" altLang="zh-CN" sz="1800" dirty="0"/>
              <a:t>】</a:t>
            </a:r>
            <a:r>
              <a:rPr lang="zh-CN" altLang="en-US" sz="1800" dirty="0"/>
              <a:t>只有一行。输出一个整数，表示牛群匹配对数最大</a:t>
            </a:r>
            <a:r>
              <a:rPr lang="zh-CN" altLang="en-US" sz="1800" dirty="0" smtClean="0"/>
              <a:t>值</a:t>
            </a:r>
            <a:endParaRPr lang="en-US" altLang="zh-CN" sz="1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987824" y="3585773"/>
            <a:ext cx="3672408" cy="1152128"/>
            <a:chOff x="2987824" y="3585773"/>
            <a:chExt cx="3672408" cy="1152128"/>
          </a:xfrm>
        </p:grpSpPr>
        <p:sp>
          <p:nvSpPr>
            <p:cNvPr id="5" name="云形标注 4"/>
            <p:cNvSpPr/>
            <p:nvPr/>
          </p:nvSpPr>
          <p:spPr>
            <a:xfrm>
              <a:off x="2987824" y="3585773"/>
              <a:ext cx="3672408" cy="1152128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42792" y="3977171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匈牙利算法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6635080" cy="274042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https://blog.csdn.net/sunny_hun/article/details/80627351</a:t>
            </a:r>
            <a:endParaRPr lang="zh-CN" altLang="en-US" sz="2000" dirty="0"/>
          </a:p>
        </p:txBody>
      </p:sp>
      <p:pic>
        <p:nvPicPr>
          <p:cNvPr id="1026" name="Picture 2" descr="https://img-blog.csdn.net/2013050315515053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16519"/>
            <a:ext cx="30099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87894"/>
            <a:ext cx="6172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63" y="1354557"/>
            <a:ext cx="63436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63" y="1519237"/>
            <a:ext cx="62960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2" y="1628800"/>
            <a:ext cx="9001448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39" y="1542783"/>
            <a:ext cx="72199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7" y="1387894"/>
            <a:ext cx="88677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WPS 演示</Application>
  <PresentationFormat>全屏显示(4:3)</PresentationFormat>
  <Paragraphs>55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Lato Light</vt:lpstr>
      <vt:lpstr>Calibri Light</vt:lpstr>
      <vt:lpstr>Segoe Print</vt:lpstr>
      <vt:lpstr>Calibri</vt:lpstr>
      <vt:lpstr>微软雅黑</vt:lpstr>
      <vt:lpstr>Arial Unicode MS</vt:lpstr>
      <vt:lpstr>Office 主题</vt:lpstr>
      <vt:lpstr>PowerPoint 演示文稿</vt:lpstr>
      <vt:lpstr>今天是快乐轻松的一天~</vt:lpstr>
      <vt:lpstr>PowerPoint 演示文稿</vt:lpstr>
      <vt:lpstr>邻接表</vt:lpstr>
      <vt:lpstr>链式前向星</vt:lpstr>
      <vt:lpstr>例题1 无向连通图</vt:lpstr>
      <vt:lpstr>例题2 拓扑排序</vt:lpstr>
      <vt:lpstr>例题3 二分图</vt:lpstr>
      <vt:lpstr>https://blog.csdn.net/sunny_hun/article/details/80627351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树和图的dfs bfs</dc:title>
  <dc:creator>韦怡</dc:creator>
  <cp:lastModifiedBy>微言、精义</cp:lastModifiedBy>
  <cp:revision>35</cp:revision>
  <dcterms:created xsi:type="dcterms:W3CDTF">2019-04-03T10:43:00Z</dcterms:created>
  <dcterms:modified xsi:type="dcterms:W3CDTF">2019-04-13T10:01:07Z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