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409" r:id="rId3"/>
    <p:sldId id="411" r:id="rId4"/>
    <p:sldId id="416" r:id="rId6"/>
    <p:sldId id="417" r:id="rId7"/>
    <p:sldId id="418" r:id="rId8"/>
    <p:sldId id="420" r:id="rId9"/>
    <p:sldId id="421" r:id="rId10"/>
    <p:sldId id="422" r:id="rId11"/>
    <p:sldId id="412" r:id="rId12"/>
    <p:sldId id="423" r:id="rId13"/>
    <p:sldId id="413" r:id="rId14"/>
    <p:sldId id="427" r:id="rId15"/>
    <p:sldId id="428" r:id="rId16"/>
    <p:sldId id="429" r:id="rId17"/>
    <p:sldId id="430" r:id="rId18"/>
    <p:sldId id="432" r:id="rId19"/>
    <p:sldId id="431" r:id="rId20"/>
    <p:sldId id="414" r:id="rId21"/>
    <p:sldId id="433" r:id="rId22"/>
    <p:sldId id="434" r:id="rId23"/>
    <p:sldId id="435" r:id="rId24"/>
    <p:sldId id="43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28\\21\subject_holdleft_165,150,134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3933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031616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2490" y="3055302"/>
            <a:ext cx="5365750" cy="139890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760" y="2421572"/>
            <a:ext cx="5364480" cy="44894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84547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67730"/>
            <a:ext cx="1620202" cy="129027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1808"/>
            <a:ext cx="1620202" cy="12861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61736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815205" y="288829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683832"/>
            <a:ext cx="4389120" cy="349033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image" Target="../media/image11.png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98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19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02.xml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tags" Target="../tags/tag20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06.xml"/><Relationship Id="rId7" Type="http://schemas.openxmlformats.org/officeDocument/2006/relationships/image" Target="../media/image15.png"/><Relationship Id="rId6" Type="http://schemas.openxmlformats.org/officeDocument/2006/relationships/image" Target="../media/image12.png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10.xml"/><Relationship Id="rId7" Type="http://schemas.openxmlformats.org/officeDocument/2006/relationships/image" Target="../media/image16.png"/><Relationship Id="rId6" Type="http://schemas.openxmlformats.org/officeDocument/2006/relationships/image" Target="../media/image12.png"/><Relationship Id="rId5" Type="http://schemas.openxmlformats.org/officeDocument/2006/relationships/tags" Target="../tags/tag20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2.png"/><Relationship Id="rId5" Type="http://schemas.openxmlformats.org/officeDocument/2006/relationships/tags" Target="../tags/tag21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21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26.xml"/><Relationship Id="rId7" Type="http://schemas.openxmlformats.org/officeDocument/2006/relationships/image" Target="../media/image22.png"/><Relationship Id="rId6" Type="http://schemas.openxmlformats.org/officeDocument/2006/relationships/image" Target="../media/image12.png"/><Relationship Id="rId5" Type="http://schemas.openxmlformats.org/officeDocument/2006/relationships/tags" Target="../tags/tag22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image" Target="../media/image23.png"/><Relationship Id="rId7" Type="http://schemas.openxmlformats.org/officeDocument/2006/relationships/image" Target="../media/image17.png"/><Relationship Id="rId6" Type="http://schemas.openxmlformats.org/officeDocument/2006/relationships/image" Target="../media/image12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2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image" Target="../media/image24.png"/><Relationship Id="rId7" Type="http://schemas.openxmlformats.org/officeDocument/2006/relationships/image" Target="../media/image21.png"/><Relationship Id="rId6" Type="http://schemas.openxmlformats.org/officeDocument/2006/relationships/image" Target="../media/image19.png"/><Relationship Id="rId5" Type="http://schemas.openxmlformats.org/officeDocument/2006/relationships/tags" Target="../tags/tag23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image" Target="../media/image8.jpeg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image" Target="../media/image8.jpeg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image" Target="../media/image9.png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image" Target="../media/image10.png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image" Target="../media/image10.png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image" Target="../media/image10.png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7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176655" y="2085340"/>
            <a:ext cx="10052685" cy="1398905"/>
          </a:xfrm>
        </p:spPr>
        <p:txBody>
          <a:bodyPr vert="horz" wrap="square" lIns="0" tIns="0" rIns="0" bIns="0" rtlCol="0" anchor="b" anchorCtr="0">
            <a:normAutofit fontScale="90000"/>
          </a:bodyPr>
          <a:p>
            <a:pPr algn="ctr"/>
            <a:r>
              <a:rPr lang="zh-CN" altLang="en-US" sz="5555"/>
              <a:t>队列、栈、树和图的</a:t>
            </a:r>
            <a:r>
              <a:rPr lang="en-US" altLang="zh-CN" sz="5555"/>
              <a:t>dfs</a:t>
            </a:r>
            <a:r>
              <a:rPr sz="5555"/>
              <a:t>、</a:t>
            </a:r>
            <a:r>
              <a:rPr lang="en-US" altLang="zh-CN" sz="5555"/>
              <a:t>bfs</a:t>
            </a:r>
            <a:endParaRPr lang="en-US" altLang="zh-CN" sz="5555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18</a:t>
            </a:r>
            <a:r>
              <a:t>软件工程 荆薇</a:t>
            </a: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75285" y="1212215"/>
            <a:ext cx="4523105" cy="227457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stack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375285" y="2369185"/>
            <a:ext cx="2995930" cy="433578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头文件：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#include &lt;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stack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定义方法：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stack&lt;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类型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名称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e.g.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stack&lt;int&gt; sta1;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stack&lt;char&gt; sta2;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C:\Users\HP\Desktop\deque.pngdequ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973185" y="417830"/>
            <a:ext cx="2498725" cy="6022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710" y="1447165"/>
            <a:ext cx="4469765" cy="3719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3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常用方法：</a:t>
            </a:r>
            <a:endParaRPr lang="zh-CN" altLang="en-US" sz="2300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3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sta.push(a);	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//给栈顶插入数据</a:t>
            </a:r>
            <a:endParaRPr lang="en-US" sz="23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3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sta.pop();	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//删除栈顶元素</a:t>
            </a:r>
            <a:endParaRPr lang="en-US" sz="23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3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sta.top();	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//返栈顶元素</a:t>
            </a:r>
            <a:endParaRPr lang="en-US" sz="23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3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sta.size();	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//获取sta的长度</a:t>
            </a:r>
            <a:r>
              <a:rPr lang="en-US" sz="23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sta.empty();	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//为空返回true，不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	 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为空返回false</a:t>
            </a:r>
            <a:endParaRPr lang="en-US" sz="23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7048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树图的</a:t>
            </a:r>
            <a:r>
              <a:rPr lang="en-US" altLang="zh-CN"/>
              <a:t>dfs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201701142123389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" y="1639570"/>
            <a:ext cx="3719830" cy="3578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3800" y="558165"/>
            <a:ext cx="201168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变量定义：</a:t>
            </a:r>
            <a:endParaRPr lang="zh-CN" altLang="en-US" sz="2500" b="1"/>
          </a:p>
        </p:txBody>
      </p:sp>
      <p:sp>
        <p:nvSpPr>
          <p:cNvPr id="12" name="文本框 11"/>
          <p:cNvSpPr txBox="1"/>
          <p:nvPr/>
        </p:nvSpPr>
        <p:spPr>
          <a:xfrm>
            <a:off x="5008245" y="5664835"/>
            <a:ext cx="7183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①点和边数不同时，数组的范围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②是有向图？还是无向图？（无向图数组范围为：边数</a:t>
            </a:r>
            <a:r>
              <a:rPr lang="en-US" altLang="zh-CN">
                <a:solidFill>
                  <a:srgbClr val="FF0000"/>
                </a:solidFill>
              </a:rPr>
              <a:t>*2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 descr="P68[3DVO%K08PBQ1CB{O2W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245" y="1247775"/>
            <a:ext cx="5912485" cy="39706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201701142123389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" y="1639570"/>
            <a:ext cx="3719830" cy="3578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3800" y="558165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前向星存图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3" name="图片 2" descr="OGE8FGRN[$9P}])UK@[%HE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730" y="1296670"/>
            <a:ext cx="5824855" cy="35979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201701142123389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" y="1639570"/>
            <a:ext cx="3719830" cy="3578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3800" y="558165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 b="1"/>
              <a:t>dfs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6" name="图片 5" descr="B2E$R]XQ}GS~RKH9`J{CM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3800" y="1548130"/>
            <a:ext cx="5581650" cy="3762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201701142123389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" y="1639570"/>
            <a:ext cx="3719830" cy="3578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3800" y="558165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主函数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6" name="图片 5" descr="M]DERGUZND`MY]L$NXO4M(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920" y="175895"/>
            <a:ext cx="4343400" cy="65055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201701142123389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" y="1639570"/>
            <a:ext cx="3719830" cy="35788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96130" y="732790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输入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sp>
        <p:nvSpPr>
          <p:cNvPr id="9" name="文本框 8"/>
          <p:cNvSpPr txBox="1"/>
          <p:nvPr/>
        </p:nvSpPr>
        <p:spPr>
          <a:xfrm>
            <a:off x="8362950" y="732790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输出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3" name="图片 2" descr="A{DPZ$8BSYXG`@VQO%UO%)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585" y="1639570"/>
            <a:ext cx="840740" cy="3505835"/>
          </a:xfrm>
          <a:prstGeom prst="rect">
            <a:avLst/>
          </a:prstGeom>
        </p:spPr>
      </p:pic>
      <p:pic>
        <p:nvPicPr>
          <p:cNvPr id="8" name="图片 7" descr="1CN9OK$@T]%VBC)_J}90U~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7040" y="1628140"/>
            <a:ext cx="373380" cy="35382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C:\Users\HP\Desktop\20170114212338906.png2017011421233890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73038" y="1639570"/>
            <a:ext cx="3719195" cy="3578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96130" y="732790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输入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8" name="图片 7" descr="WDZLVLSV0FL9CLV`5RM~3Y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8650" y="1363980"/>
            <a:ext cx="670560" cy="3663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62950" y="732790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输出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12" name="图片 11" descr="]11C)S@%1`K64Q)VB98LPE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7490" y="1363980"/>
            <a:ext cx="970915" cy="36245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7048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树图的</a:t>
            </a:r>
            <a:r>
              <a:rPr lang="en-US" altLang="zh-CN"/>
              <a:t>b</a:t>
            </a:r>
            <a:r>
              <a:rPr lang="en-US" altLang="zh-CN"/>
              <a:t>fs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201701142123389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" y="1639570"/>
            <a:ext cx="3719830" cy="3578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3800" y="558165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 b="1"/>
              <a:t>bfs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2" name="图片 1" descr="KP~BX2`LZZYB@KE94R3(8`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6445" y="605790"/>
            <a:ext cx="6057900" cy="59245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7048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队列</a:t>
            </a:r>
            <a:r>
              <a:rPr lang="en-US" altLang="zh-CN"/>
              <a:t>queue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201701142123389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" y="1639570"/>
            <a:ext cx="3719830" cy="35788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96130" y="732790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输入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sp>
        <p:nvSpPr>
          <p:cNvPr id="9" name="文本框 8"/>
          <p:cNvSpPr txBox="1"/>
          <p:nvPr/>
        </p:nvSpPr>
        <p:spPr>
          <a:xfrm>
            <a:off x="8362950" y="732790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输出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3" name="图片 2" descr="A{DPZ$8BSYXG`@VQO%UO%)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585" y="1639570"/>
            <a:ext cx="840740" cy="3505835"/>
          </a:xfrm>
          <a:prstGeom prst="rect">
            <a:avLst/>
          </a:prstGeom>
        </p:spPr>
      </p:pic>
      <p:pic>
        <p:nvPicPr>
          <p:cNvPr id="6" name="图片 5" descr="YCYX(CR7ZGQ70M]FOD$T4[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040" y="1639570"/>
            <a:ext cx="410210" cy="35185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C:\Users\HP\Desktop\20170114212338906.png2017011421233890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73038" y="1639570"/>
            <a:ext cx="3719195" cy="3578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96130" y="732790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输入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sp>
        <p:nvSpPr>
          <p:cNvPr id="9" name="文本框 8"/>
          <p:cNvSpPr txBox="1"/>
          <p:nvPr/>
        </p:nvSpPr>
        <p:spPr>
          <a:xfrm>
            <a:off x="8362950" y="732790"/>
            <a:ext cx="32359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输出</a:t>
            </a:r>
            <a:r>
              <a:rPr lang="zh-CN" altLang="en-US" sz="2500" b="1"/>
              <a:t>：</a:t>
            </a:r>
            <a:endParaRPr lang="zh-CN" altLang="en-US" sz="2500" b="1"/>
          </a:p>
        </p:txBody>
      </p:sp>
      <p:pic>
        <p:nvPicPr>
          <p:cNvPr id="12" name="图片 11" descr="]11C)S@%1`K64Q)VB98LPE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7490" y="1363980"/>
            <a:ext cx="970915" cy="3624580"/>
          </a:xfrm>
          <a:prstGeom prst="rect">
            <a:avLst/>
          </a:prstGeom>
        </p:spPr>
      </p:pic>
      <p:pic>
        <p:nvPicPr>
          <p:cNvPr id="2" name="图片 1" descr="2JL$PV_L_DDDFARGIF4$W1H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9255" y="1363980"/>
            <a:ext cx="544830" cy="36899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74580" y="1178175"/>
            <a:ext cx="2692800" cy="2274854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queue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374650" y="2041525"/>
            <a:ext cx="4370705" cy="481647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5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头文件：</a:t>
            </a:r>
            <a:endParaRPr lang="zh-CN" altLang="en-US" sz="25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sz="25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include&lt;queue&gt;</a:t>
            </a:r>
            <a:endParaRPr lang="zh-CN" altLang="en-US" sz="25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定义方法：</a:t>
            </a:r>
            <a:endParaRPr lang="zh-CN" altLang="en-US" sz="25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queue&lt;</a:t>
            </a:r>
            <a:r>
              <a:rPr lang="zh-CN" altLang="en-US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类型</a:t>
            </a:r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</a:t>
            </a:r>
            <a:r>
              <a:rPr lang="zh-CN" altLang="en-US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名称；</a:t>
            </a:r>
            <a:endParaRPr lang="zh-CN" altLang="en-US" sz="25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sz="25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e.g.</a:t>
            </a:r>
            <a:endParaRPr lang="en-US" altLang="zh-CN" sz="25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sz="25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queue&lt;int&gt; que1;</a:t>
            </a:r>
            <a:endParaRPr lang="en-US" altLang="zh-CN" sz="25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queue&lt;string&gt; que2;</a:t>
            </a:r>
            <a:endParaRPr lang="en-US" sz="25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queue&lt;char&gt; que3;</a:t>
            </a:r>
            <a:endParaRPr lang="en-US" sz="25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queue&lt;pair&lt;int,int&gt; &gt; que4;</a:t>
            </a:r>
            <a:endParaRPr lang="en-US" sz="25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queu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495" y="2041525"/>
            <a:ext cx="7620000" cy="22669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74580" y="1178175"/>
            <a:ext cx="2692800" cy="2274854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queue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358775" y="2335530"/>
            <a:ext cx="11474450" cy="379285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常</a:t>
            </a:r>
            <a:r>
              <a:rPr lang="zh-CN" altLang="en-US" sz="25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</a:t>
            </a:r>
            <a:r>
              <a:rPr lang="zh-CN" altLang="en-US" sz="25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方法：</a:t>
            </a:r>
            <a:endParaRPr lang="zh-CN" altLang="en-US" sz="25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que.push(a1);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------------------------------//</a:t>
            </a:r>
            <a:r>
              <a:rPr lang="zh-CN" alt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将元素</a:t>
            </a:r>
            <a:r>
              <a:rPr lang="en-US" altLang="zh-CN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a1</a:t>
            </a:r>
            <a:r>
              <a:rPr lang="zh-CN" alt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从队尾入队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que.pop();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----------------------------------//</a:t>
            </a:r>
            <a:r>
              <a:rPr lang="zh-CN" alt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从队首将一个元素出队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que.front();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---------------------------------//</a:t>
            </a:r>
            <a:r>
              <a:rPr lang="zh-CN" alt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返回队首元素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que.back();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---------------------------------//</a:t>
            </a:r>
            <a:r>
              <a:rPr lang="zh-CN" alt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返回队尾元素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que.size();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----------------------------------//</a:t>
            </a:r>
            <a:r>
              <a:rPr lang="zh-CN" alt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返回队列内元素个数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que.empty();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-------------------------------//</a:t>
            </a:r>
            <a:r>
              <a:rPr lang="zh-CN" alt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返回队列是否为空，为空返回</a:t>
            </a:r>
            <a:r>
              <a:rPr lang="en-US" altLang="zh-CN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，不为空返回</a:t>
            </a:r>
            <a:r>
              <a:rPr lang="en-US" altLang="zh-CN" sz="25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</a:t>
            </a:r>
            <a:endParaRPr lang="en-US" altLang="zh-CN" sz="25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queu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100" y="434340"/>
            <a:ext cx="7620000" cy="22669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74650" y="1177925"/>
            <a:ext cx="3247390" cy="227457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deque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358775" y="2335530"/>
            <a:ext cx="3705860" cy="1944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头文件：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#include &lt;deque&gt;</a:t>
            </a:r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endParaRPr sz="32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C:\Users\HP\Desktop\deque.pngdequ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241165" y="434340"/>
            <a:ext cx="7620000" cy="2266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23105" y="2824480"/>
            <a:ext cx="7268845" cy="404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常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用方法：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deq.push_front(a);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给队首插入数据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deq.push_back(a);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给队尾插入数据</a:t>
            </a:r>
            <a:endParaRPr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deq.pop_front();	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删除队首元素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deq.pop_back();	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删除队尾元素</a:t>
            </a:r>
            <a:endParaRPr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deq.erase(it);	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删除迭代器it指向的元素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deq.clear();	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清空全部元素</a:t>
            </a:r>
            <a:endParaRPr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deq.max_size();	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返回在当前平台下能给Type类型的deque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		  </a:t>
            </a:r>
            <a:r>
              <a:rPr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分配的最大容量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0" y="1177925"/>
            <a:ext cx="4523105" cy="227457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priority_queue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-3810" y="2369185"/>
            <a:ext cx="4902200" cy="1944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头文件：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#include &lt;priority_queue&gt;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endParaRPr sz="28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C:\Users\HP\Desktop\deque.pngdequ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229100" y="434340"/>
            <a:ext cx="7620000" cy="2266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075" y="2824480"/>
            <a:ext cx="7908925" cy="3524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定义方法：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从小到大输出的三种方法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①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priority_queue&lt;int, vector&lt;int&gt;, greater&lt;int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&gt;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从大到小是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less&lt;int&gt;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6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②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struct cmp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6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6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	bool operator ()(int x, int y)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6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6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return x &gt; y;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从大到小改为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&lt;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6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}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6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};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60000"/>
              </a:lnSpc>
              <a:spcAft>
                <a:spcPts val="80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priority_queue&lt;int, vector&lt;int&gt;, cmp&gt;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0" y="1177925"/>
            <a:ext cx="4523105" cy="227457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priority_queue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-3810" y="2369185"/>
            <a:ext cx="4902200" cy="1944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头文件：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#include &lt;priority_queue&gt;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endParaRPr sz="28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C:\Users\HP\Desktop\deque.pngdequ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229100" y="434340"/>
            <a:ext cx="7620000" cy="2266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075" y="2824480"/>
            <a:ext cx="7565390" cy="3579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定义方法：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从小到大输出的三种方法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③</a:t>
            </a: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struct node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{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int x, y;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friend bool operator &lt; (node a, node b)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{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	return a.x &gt; b.x;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从大到小改为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&lt;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}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}no[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15</a:t>
            </a: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];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spcAft>
                <a:spcPts val="800"/>
              </a:spcAft>
              <a:defRPr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priority_queue&lt;node&gt; 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</a:t>
            </a: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q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ue</a:t>
            </a: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4" name="矩形: 圆角 3"/>
          <p:cNvSpPr/>
          <p:nvPr>
            <p:custDataLst>
              <p:tags r:id="rId5"/>
            </p:custDataLst>
          </p:nvPr>
        </p:nvSpPr>
        <p:spPr>
          <a:xfrm>
            <a:off x="763270" y="605790"/>
            <a:ext cx="907415" cy="3130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0" y="1177925"/>
            <a:ext cx="4523105" cy="2274570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4400" b="1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priority_queue</a:t>
            </a:r>
            <a:endParaRPr lang="en-US" altLang="zh-CN" sz="4400" b="1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-3810" y="2369185"/>
            <a:ext cx="4902200" cy="1944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头文件：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#include &lt;priority_queue&gt;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endParaRPr sz="28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C:\Users\HP\Desktop\deque.pngdequ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229100" y="434340"/>
            <a:ext cx="7620000" cy="2266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710" y="3400425"/>
            <a:ext cx="7565390" cy="913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常用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方法：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defRPr/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pque.top();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//返回队首元素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7048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栈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6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6、7、8、9、12、13、17、20、22、26、31、34、36"/>
</p:tagLst>
</file>

<file path=ppt/tags/tag138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工作汇报总结"/>
  <p:tag name="KSO_WM_TEMPLATE_CATEGORY" val="custom"/>
  <p:tag name="KSO_WM_TEMPLATE_INDEX" val="20204363"/>
  <p:tag name="KSO_WM_UNIT_ID" val="custom20204363_1*a*1"/>
</p:tagLst>
</file>

<file path=ppt/tags/tag139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363"/>
  <p:tag name="KSO_WM_UNIT_ID" val="custom20204363_1*b*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43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63"/>
  <p:tag name="KSO_WM_SLIDE_LAYOUT" val="a_b"/>
  <p:tag name="KSO_WM_SLIDE_LAYOUT_CNT" val="1_1"/>
  <p:tag name="KSO_WM_UNIT_SHOW_EDIT_AREA_INDICATION" val="1"/>
  <p:tag name="KSO_WM_TEMPLATE_THUMBS_INDEX" val="1、6、7、8、9、12、13、17、20、22、26、31、34、36"/>
  <p:tag name="KSO_WM_TEMPLATE_MASTER_THUMB_INDEX" val="1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4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4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4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4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63"/>
  <p:tag name="KSO_WM_UNIT_ID" val="custom20204363_9*f*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51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54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5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63"/>
  <p:tag name="KSO_WM_UNIT_ID" val="custom20204363_9*f*1"/>
</p:tagLst>
</file>

<file path=ppt/tags/tag156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57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63"/>
  <p:tag name="KSO_WM_UNIT_ID" val="custom20204363_9*f*1"/>
</p:tagLst>
</file>

<file path=ppt/tags/tag16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63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66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6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63"/>
  <p:tag name="KSO_WM_UNIT_ID" val="custom20204363_9*f*1"/>
</p:tagLst>
</file>

<file path=ppt/tags/tag16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69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7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63"/>
  <p:tag name="KSO_WM_UNIT_ID" val="custom20204363_9*f*1"/>
</p:tagLst>
</file>

<file path=ppt/tags/tag17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7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63"/>
  <p:tag name="KSO_WM_UNIT_ID" val="custom20204363_9*f*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8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8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8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8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363"/>
  <p:tag name="KSO_WM_UNIT_ID" val="custom20204363_9*a*1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63"/>
  <p:tag name="KSO_WM_UNIT_ID" val="custom20204363_9*f*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9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9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9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19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199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0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03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06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07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11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1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15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1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222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223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26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27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31.xml><?xml version="1.0" encoding="utf-8"?>
<p:tagLst xmlns:p="http://schemas.openxmlformats.org/presentationml/2006/main">
  <p:tag name="KSO_WM_SLIDE_BACKGROUND_TYPE" val="leftRight"/>
  <p:tag name="KSO_WM_UNIT_SUBTYPE" val="h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UNIT_TYPE" val="i"/>
  <p:tag name="KSO_WM_UNIT_INDEX" val="1"/>
  <p:tag name="KSO_WM_TEMPLATE_CATEGORY" val="custom"/>
  <p:tag name="KSO_WM_TEMPLATE_INDEX" val="20204363"/>
  <p:tag name="KSO_WM_UNIT_ID" val="custom2020436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2"/>
  <p:tag name="KSO_WM_TEMPLATE_CATEGORY" val="custom"/>
  <p:tag name="KSO_WM_TEMPLATE_INDEX" val="20204363"/>
  <p:tag name="KSO_WM_UNIT_ID" val="custom20204363_9*i*2"/>
</p:tagLst>
</file>

<file path=ppt/tags/tag23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959*540"/>
  <p:tag name="KSO_WM_SLIDE_POSITION" val="0*0"/>
  <p:tag name="KSO_WM_TAG_VERSION" val="1.0"/>
  <p:tag name="KSO_WM_BEAUTIFY_FLAG" val="#wm#"/>
  <p:tag name="KSO_WM_SLIDE_LAYOUT" val="a_d_f_i_k"/>
  <p:tag name="KSO_WM_SLIDE_LAYOUT_CNT" val="1_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margin&quot;:{&quot;left&quot;:2.12,&quot;top&quot;:2.54,&quot;right&quot;:2.54,&quot;bottom&quot;:2.54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363"/>
  <p:tag name="KSO_WM_SLIDE_ID" val="custom20204363_9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谢谢聆听"/>
  <p:tag name="KSO_WM_TEMPLATE_CATEGORY" val="custom"/>
  <p:tag name="KSO_WM_TEMPLATE_INDEX" val="20204363"/>
  <p:tag name="KSO_WM_UNIT_ID" val="custom20204363_36*a*1"/>
</p:tagLst>
</file>

<file path=ppt/tags/tag23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6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363"/>
  <p:tag name="KSO_WM_SLIDE_ID" val="custom20204363_3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A59685"/>
      </a:accent1>
      <a:accent2>
        <a:srgbClr val="9D9986"/>
      </a:accent2>
      <a:accent3>
        <a:srgbClr val="959D8A"/>
      </a:accent3>
      <a:accent4>
        <a:srgbClr val="8DA091"/>
      </a:accent4>
      <a:accent5>
        <a:srgbClr val="87A29A"/>
      </a:accent5>
      <a:accent6>
        <a:srgbClr val="85A4A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WPS 演示</Application>
  <PresentationFormat>宽屏</PresentationFormat>
  <Paragraphs>150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汉仪旗黑-85S</vt:lpstr>
      <vt:lpstr>Arial Unicode MS</vt:lpstr>
      <vt:lpstr>Office 主题​​</vt:lpstr>
      <vt:lpstr>队列、栈、树和图的dfs、bfs</vt:lpstr>
      <vt:lpstr>队列queue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</vt:lpstr>
      <vt:lpstr>PowerPoint 演示文稿</vt:lpstr>
      <vt:lpstr>树图的dfs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树图的bfs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微言、精义</cp:lastModifiedBy>
  <cp:revision>113</cp:revision>
  <dcterms:created xsi:type="dcterms:W3CDTF">2019-06-19T02:08:00Z</dcterms:created>
  <dcterms:modified xsi:type="dcterms:W3CDTF">2020-03-03T15:21:03Z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