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1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10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ec0bd6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ec0bd6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c0bd6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c0bd6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c0bd6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ec0bd6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c0bd6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c0bd6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c0bd6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ec0bd6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ec0bd6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ec0bd6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af3d8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af3d8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baf3d8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baf3d8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baf3d8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baf3d8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baf3d8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baf3d8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baf3d8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baf3d8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baf3d8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baf3d8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baf3d8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baf3d8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baf3d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baf3d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ec0bd6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ec0bd6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baf3d8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baf3d8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baf3d8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baf3d8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baf3d8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baf3d8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afa4a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afa4a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afa4a4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afa4a4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afa4a4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afa4a4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afa4a4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afa4a4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afa4a4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afa4a4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afa4a4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afa4a4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afa4a4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afa4a4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afa4a4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afa4a4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afa4a4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afa4a4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afa4a4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afa4a4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afa4a4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afa4a4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afa4a4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7afa4a4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c0bd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c0bd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afa4a4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afa4a4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afa4a4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afa4a4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7afa4a4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7afa4a4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afa4a4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afa4a4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afa4a4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afa4a4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afa4a4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afa4a4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afa4a42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afa4a4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afa4a4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afa4a4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c0bd6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ec0bd6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c0bd6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c0bd6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c0bd6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c0bd6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c0bd6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c0bd6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c0bd6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c0bd6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5834400" y="1724425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version of Python you can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 python=3.5</a:t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version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numpy=1.14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list out all your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env list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create our Flask environment!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“Hello World” Site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our first website with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simplest site possible.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simply return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Hello Puppy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installed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311700" y="12320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11700" y="16364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368450" y="2778675"/>
            <a:ext cx="6619500" cy="80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Virtual Environments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>
            <a:off x="311700" y="2374275"/>
            <a:ext cx="3001500" cy="43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311700" y="3878300"/>
            <a:ext cx="5151000" cy="48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1092100" y="4311075"/>
            <a:ext cx="1809600" cy="40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create a web application with a single page (returned in the form of a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add multiple routes (multiple pages).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to this is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decorator.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string parameter passed into the decorator determines the URL extension that will link to the function (a.k.a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our homepage or domain is locally represented as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http://127.0.0.1:5000/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decorators to add on to this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@app.route(“/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http://127.0.0.1:5000/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endParaRPr b="1" sz="29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page is deployed, 127.0.0.1 will be replaced by the domain (www.site.com)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an example of this routing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Dynamic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want URL route extensions to be dynamic based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we may want a page per user, so that the extension is in the form: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www.site.com/user/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unique_user_name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you’ve launched your web application and you use some external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that library gets updated to a newer version, the update has new features, but also has breaking changes.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effect we can use dynamic routes.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routes have 2 key aspects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in the route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&lt;variable&gt;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parameter passed in to the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@app.route('/some_page/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&lt;name&gt;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other_page(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 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Later we will see how to use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this parameter with templates!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'User: {}'.format(name)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Debug Mode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learn we’ll definitely make some mistakes along the way!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debug=True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application to help us catch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mode also gives us access to a console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Request Contexts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browser connects to a website, it includes a User-Agent field in its HTTP header.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contents of the user agent field vary from browser to browser.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browser has its own, distinctive user agent.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agent is a way for a browser to identify what its using to visit the web app (safari on iphone vs chrome on laptop)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can use this information to serve different web pages to different web browsers and different operating systems.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website could send mobile pages to mobile browsers, modern pages to modern browsers, and a “please upgrade your browser” message to Internet Explorer 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Gateway Interface (WSGI) is a simple calling convention for web servers to forward requests to web applications or frameworks written in the Python programming language.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the Flask application handles a request, it creates a Request object based on the environment it received from the WSGI server.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we can use virtual environments to help manage dependencies!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project we work on can have its own distinct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why we use Virtual Environments.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request module that allows you to grab information about the visitor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use this feature much in the beginning, but now is a good time to show what it is capable of.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use it to grab a visitor’s User Agent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information about the request context: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flask.pocoo.org/docs/1.0/reqcontext/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 on everything we’ve covered so far with an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simple web page that converts puppy names into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(a made up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language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similar to pig latin)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 Rules: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not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the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Rufus → Rufusy     Spot → Spoty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replace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instead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→ 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→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web application will have a route: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/puppy_latin/&lt;name&gt;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route will take in the name passed and then display the puppy latin version on the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(Review our dynamic route video lecture for a similar example)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skeleton code for you to code into.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Alternatively, skip to the solutions video lecture to treat this as a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view what the final web site should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comes with a built-in environment manager.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run some steps at our command line to create the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708275" y="1686725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983150" y="1699300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4352250" y="1730700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