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F4A7C1-BAE1-4C54-A128-DF55405C078B}">
  <a:tblStyle styleId="{6AF4A7C1-BAE1-4C54-A128-DF55405C0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{6AF4A7C1-BAE1-4C54-A128-DF55405C078B}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{6AF4A7C1-BAE1-4C54-A128-DF55405C078B}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