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49DC98-5496-4181-A4B0-DA4679079969}">
  <a:tblStyle styleId="{6D49DC98-5496-4181-A4B0-DA46790799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{6D49DC98-5496-4181-A4B0-DA4679079969}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