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2d3b95b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2d3b95b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2d3b95b68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2d3b95b6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2d3b95b6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2d3b95b6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LcmwgMbUmQM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4 - Sprint 4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James Campbell, Trevor Nolan, David Thomas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95850" y="11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1 - Endurance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225" y="1169675"/>
            <a:ext cx="1799950" cy="298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927925" y="1169700"/>
            <a:ext cx="2214300" cy="2985900"/>
          </a:xfrm>
          <a:prstGeom prst="rect">
            <a:avLst/>
          </a:prstGeom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 light color green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Say “ready set go”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Roll forward 22ft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 right 90 degrees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Roll forward 11’8”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 right 90 degrees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Roll forward 22ft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 right 90 degrees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Roll forward 11’8”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315700" y="2183050"/>
            <a:ext cx="2369100" cy="2532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Challenges: Since this is the first sprint, there were a lot of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difficulties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making the code. There was a total of 14 code tests in Sprint 1 before being able to perfect the code.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initial sprint helped teach the basics of coding that would assist in making future codes faster and efficiently.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315700" y="729550"/>
            <a:ext cx="2369100" cy="1453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responsibilities: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James: Editing the SDD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David: Made Github and assisted in editing the SDD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Trevor: Created the code.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95850" y="11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2 - Accuracy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664400" y="1431900"/>
            <a:ext cx="3057300" cy="2279700"/>
          </a:xfrm>
          <a:prstGeom prst="rect">
            <a:avLst/>
          </a:prstGeom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Drive in a circle at a designated speed until the circle is complete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Drive in a circle in the opposite direction at a designated speed until the circle is complete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 this 5 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Stop the program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315700" y="2183050"/>
            <a:ext cx="2369100" cy="2532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Challenges: Unfortunately, a lot of personal commitments occupied a lot of our times. This made completing the Sprint difficult, but we persevered and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successfully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completed the sprint.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After struggling with the coding of sprint 1, the practice certainly helped as only 3 tests were needed before completion.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15700" y="729550"/>
            <a:ext cx="2369100" cy="1453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responsibilities: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James: Editing the SDD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David: Made Github and assisted in editing the SDD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Trevor: Created the code.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95850" y="11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3 - Agility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5156525" y="255300"/>
            <a:ext cx="2214300" cy="2930100"/>
          </a:xfrm>
          <a:prstGeom prst="rect">
            <a:avLst/>
          </a:prstGeom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Travel forward 3’3’’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Turn right 90 degrees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Travel forward 3’4’’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Turn left 90 degrees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Travel forward 3’11’’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Turn right 90 degrees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Travel 7’3’’ at high speed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Turn right 120 degrees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Travel forward 10 ft at high speed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315700" y="2183050"/>
            <a:ext cx="2369100" cy="2532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Challenges: After struggling with coding and communication, Sprint 3 thankfully went much smoother.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number of coding tests went down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 well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only 3 tests needed before perfecting the code.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15700" y="729550"/>
            <a:ext cx="2369100" cy="1453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responsibilities: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James: Editing the SDD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David: Made Github and assisted in editing the SDD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Trevor: Created the code.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22988" t="0"/>
          <a:stretch/>
        </p:blipFill>
        <p:spPr>
          <a:xfrm>
            <a:off x="7370826" y="255275"/>
            <a:ext cx="1562249" cy="293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 title="Sprint 3 Vide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7725" y="3241200"/>
            <a:ext cx="3013639" cy="16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