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ek Walaszek" initials="JW" lastIdx="3" clrIdx="0">
    <p:extLst>
      <p:ext uri="{19B8F6BF-5375-455C-9EA6-DF929625EA0E}">
        <p15:presenceInfo xmlns:p15="http://schemas.microsoft.com/office/powerpoint/2012/main" userId="Jacek Walasz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3T13:40:10.965" idx="2">
    <p:pos x="10" y="10"/>
    <p:text>Hangman to gra w zgadywanki dla dwóch lub więcej graczy, rozgrywana przy użyciu papieru i ołówka. Jeden z graczy wymyśla słowo, wyrażenie lub zdanie, a drugi (lub inni) próbuje je odgadnąć, podając litery w określonej liczbie prób.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ngimg.com/png/88444-animation-question-red-mark-png-free-phot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6CD30-EF34-48F4-AE6B-2A35F8BF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265592"/>
            <a:ext cx="10993549" cy="755360"/>
          </a:xfrm>
        </p:spPr>
        <p:txBody>
          <a:bodyPr/>
          <a:lstStyle/>
          <a:p>
            <a:r>
              <a:rPr lang="en-US" dirty="0"/>
              <a:t>GRA </a:t>
            </a:r>
            <a:r>
              <a:rPr lang="pl-PL" dirty="0"/>
              <a:t>HANGMAN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5AF8E6-36E3-4B04-92F2-AE46A9E0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86470"/>
            <a:ext cx="10993546" cy="15750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Wykonanie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</a:rPr>
              <a:t>Andrii Danylkov</a:t>
            </a:r>
          </a:p>
          <a:p>
            <a:r>
              <a:rPr lang="pl-PL" dirty="0">
                <a:solidFill>
                  <a:schemeClr val="bg1"/>
                </a:solidFill>
              </a:rPr>
              <a:t>Luciana smaron</a:t>
            </a:r>
          </a:p>
          <a:p>
            <a:r>
              <a:rPr lang="pl-PL" dirty="0">
                <a:solidFill>
                  <a:schemeClr val="bg1"/>
                </a:solidFill>
              </a:rPr>
              <a:t>Jacek walaszek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1DA590-80EA-450C-8827-ACF67A8A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95410-9806-4BC1-BA41-14E79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 Hangman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B7A2DC-97C1-4366-AD1E-01504878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73" y="2180496"/>
            <a:ext cx="7426734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AGENDA:</a:t>
            </a:r>
          </a:p>
          <a:p>
            <a:r>
              <a:rPr lang="en-US" dirty="0"/>
              <a:t>OPIS GRY</a:t>
            </a:r>
            <a:r>
              <a:rPr lang="pl-PL" dirty="0"/>
              <a:t> (DEMO)</a:t>
            </a:r>
            <a:r>
              <a:rPr lang="en-US" dirty="0"/>
              <a:t>:</a:t>
            </a:r>
          </a:p>
          <a:p>
            <a:r>
              <a:rPr lang="pl-PL" dirty="0"/>
              <a:t>LINIA CZASU</a:t>
            </a:r>
            <a:endParaRPr lang="pl-PL" b="0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pl-PL" dirty="0"/>
              <a:t>PLAN ROZWOJU GRY</a:t>
            </a:r>
          </a:p>
          <a:p>
            <a:r>
              <a:rPr lang="pl-PL" dirty="0"/>
              <a:t>PROBLEMY &amp; NOWOŚCI</a:t>
            </a:r>
          </a:p>
          <a:p>
            <a:r>
              <a:rPr lang="pl-PL" dirty="0"/>
              <a:t>CZAS NA PYTANIA?</a:t>
            </a:r>
            <a:endParaRPr lang="en-US" dirty="0"/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2A62BB-8CBD-429F-B921-99CA5C3C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95410-9806-4BC1-BA41-14E79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 Hangman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2A62BB-8CBD-429F-B921-99CA5C3C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76ABECEB-9E4A-4AFC-A810-97CB4EB4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747260" cy="3678303"/>
          </a:xfrm>
        </p:spPr>
        <p:txBody>
          <a:bodyPr/>
          <a:lstStyle/>
          <a:p>
            <a:endParaRPr lang="pl-PL" dirty="0"/>
          </a:p>
          <a:p>
            <a:r>
              <a:rPr lang="en-US" dirty="0"/>
              <a:t>OPIS GRY</a:t>
            </a:r>
            <a:r>
              <a:rPr lang="pl-PL" dirty="0"/>
              <a:t> (DEMO)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ANGMAN</a:t>
            </a:r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 to gra w zgadywanki. Komputer wymyśla słowo a gracz próbuje je odgadnąć, podając litery w określonej liczbie prób.</a:t>
            </a:r>
          </a:p>
          <a:p>
            <a:pPr marL="0" indent="0">
              <a:buNone/>
            </a:pPr>
            <a:r>
              <a:rPr lang="pl-PL" dirty="0"/>
              <a:t>Dodatki:</a:t>
            </a:r>
            <a:endParaRPr lang="pl-PL" dirty="0">
              <a:solidFill>
                <a:srgbClr val="000000"/>
              </a:solidFill>
              <a:latin typeface="inherit"/>
            </a:endParaRPr>
          </a:p>
          <a:p>
            <a:pPr lvl="1"/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Wybór j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ęzyka</a:t>
            </a:r>
          </a:p>
          <a:p>
            <a:pPr lvl="1"/>
            <a:r>
              <a:rPr lang="pl-PL" b="0" i="0" dirty="0">
                <a:solidFill>
                  <a:srgbClr val="000000"/>
                </a:solidFill>
                <a:effectLst/>
                <a:latin typeface="inherit"/>
              </a:rPr>
              <a:t>Wybór 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kategorii (Kraje, zwierzęta i jedzenie)</a:t>
            </a:r>
            <a:endParaRPr lang="pl-PL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C7F2B953-1292-4A10-BDA1-0AFAC77F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53" y="2591107"/>
            <a:ext cx="3952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95410-9806-4BC1-BA41-14E79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 Hangman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2A62BB-8CBD-429F-B921-99CA5C3C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76ABECEB-9E4A-4AFC-A810-97CB4EB4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84218"/>
            <a:ext cx="11011580" cy="397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LINIA CZASU</a:t>
            </a:r>
            <a:endParaRPr lang="pl-PL" b="0" i="0" dirty="0">
              <a:solidFill>
                <a:srgbClr val="000000"/>
              </a:solidFill>
              <a:effectLst/>
              <a:latin typeface="inherit"/>
            </a:endParaRPr>
          </a:p>
          <a:p>
            <a:r>
              <a:rPr lang="pl-PL" dirty="0"/>
              <a:t>Dwa dni pracy na całość gry</a:t>
            </a:r>
          </a:p>
          <a:p>
            <a:r>
              <a:rPr lang="pl-PL" dirty="0"/>
              <a:t>Podzielona praca</a:t>
            </a:r>
          </a:p>
          <a:p>
            <a:r>
              <a:rPr lang="pl-PL" dirty="0"/>
              <a:t>Wspólne rozwiazywanie problemów</a:t>
            </a:r>
          </a:p>
          <a:p>
            <a:r>
              <a:rPr lang="pl-PL" dirty="0"/>
              <a:t>Dodawanie nowych opcji gry (języki, kategorie)</a:t>
            </a:r>
          </a:p>
          <a:p>
            <a:pPr marL="0" indent="0">
              <a:buNone/>
            </a:pPr>
            <a:r>
              <a:rPr lang="pl-PL" dirty="0"/>
              <a:t>PLAN ROZWOJU GRY</a:t>
            </a:r>
          </a:p>
          <a:p>
            <a:r>
              <a:rPr lang="pl-PL" dirty="0"/>
              <a:t>Możliwość wrócenia do poprzedniego menu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Dzień1:  Podzielona praca							|  Dzień 2:  Wspólna praca nad dodatkami</a:t>
            </a:r>
            <a:endParaRPr lang="en-US" dirty="0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B3D0D3FB-60B7-496C-B8BC-8682AEE50158}"/>
              </a:ext>
            </a:extLst>
          </p:cNvPr>
          <p:cNvSpPr/>
          <p:nvPr/>
        </p:nvSpPr>
        <p:spPr>
          <a:xfrm>
            <a:off x="581192" y="4899590"/>
            <a:ext cx="11011580" cy="484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11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995410-9806-4BC1-BA41-14E79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 Hangman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2A62BB-8CBD-429F-B921-99CA5C3C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76ABECEB-9E4A-4AFC-A810-97CB4EB4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11580" cy="3678303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PROBLEMY &amp; NOWOŚCI</a:t>
            </a:r>
          </a:p>
          <a:p>
            <a:r>
              <a:rPr lang="pl-PL" dirty="0"/>
              <a:t>Dodanie wyboru języka</a:t>
            </a:r>
          </a:p>
          <a:p>
            <a:r>
              <a:rPr lang="pl-PL" dirty="0"/>
              <a:t>Dodanie wyboru kategorii</a:t>
            </a:r>
          </a:p>
          <a:p>
            <a:r>
              <a:rPr lang="pl-PL" dirty="0"/>
              <a:t>Łączenie kawałków kodu w całość</a:t>
            </a:r>
          </a:p>
          <a:p>
            <a:r>
              <a:rPr lang="pl-PL" dirty="0"/>
              <a:t>Praca z wieloma plikami</a:t>
            </a:r>
          </a:p>
          <a:p>
            <a:r>
              <a:rPr lang="pl-PL" dirty="0"/>
              <a:t>Praca z GitHub-em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CZAS NA PYTANIA?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9E95F7D-993D-492F-9E70-E057DFECE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7815" y="2286000"/>
            <a:ext cx="3503821" cy="35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8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6CD30-EF34-48F4-AE6B-2A35F8BF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4" y="1303121"/>
            <a:ext cx="10993549" cy="97072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GRA </a:t>
            </a:r>
            <a:r>
              <a:rPr lang="pl-PL" sz="1800" dirty="0"/>
              <a:t>HANGMAN</a:t>
            </a:r>
            <a:br>
              <a:rPr lang="pl-PL" sz="1800" dirty="0"/>
            </a:br>
            <a:r>
              <a:rPr lang="pl-PL" sz="1800" dirty="0"/>
              <a:t>									</a:t>
            </a:r>
            <a:r>
              <a:rPr lang="pl-PL" dirty="0"/>
              <a:t>Dziękujemy</a:t>
            </a:r>
            <a:br>
              <a:rPr lang="pl-PL" sz="1800" dirty="0"/>
            </a:br>
            <a:endParaRPr lang="pl-PL" sz="1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5AF8E6-36E3-4B04-92F2-AE46A9E0C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86470"/>
            <a:ext cx="10993546" cy="157501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Wykonanie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pl-PL" dirty="0">
                <a:solidFill>
                  <a:schemeClr val="bg1"/>
                </a:solidFill>
              </a:rPr>
              <a:t>Andrii Danylkov</a:t>
            </a:r>
          </a:p>
          <a:p>
            <a:r>
              <a:rPr lang="pl-PL" dirty="0">
                <a:solidFill>
                  <a:schemeClr val="bg1"/>
                </a:solidFill>
              </a:rPr>
              <a:t>Luciana smaron</a:t>
            </a:r>
          </a:p>
          <a:p>
            <a:r>
              <a:rPr lang="pl-PL" dirty="0">
                <a:solidFill>
                  <a:schemeClr val="bg1"/>
                </a:solidFill>
              </a:rPr>
              <a:t>Jacek walaszek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1DA590-80EA-450C-8827-ACF67A8A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050" y="672549"/>
            <a:ext cx="970723" cy="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81552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67</TotalTime>
  <Words>176</Words>
  <Application>Microsoft Office PowerPoint</Application>
  <PresentationFormat>Panoramiczny</PresentationFormat>
  <Paragraphs>44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Gill Sans MT</vt:lpstr>
      <vt:lpstr>inherit</vt:lpstr>
      <vt:lpstr>Wingdings 2</vt:lpstr>
      <vt:lpstr>Dywidenda</vt:lpstr>
      <vt:lpstr>GRA HANGMAN</vt:lpstr>
      <vt:lpstr>GRA Hangman</vt:lpstr>
      <vt:lpstr>Gra Hangman</vt:lpstr>
      <vt:lpstr>Gra Hangman</vt:lpstr>
      <vt:lpstr>Gra Hangman</vt:lpstr>
      <vt:lpstr>GRA HANGMAN          Dziękujemy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</dc:title>
  <dc:creator>Jacek Walaszek</dc:creator>
  <cp:lastModifiedBy>Jacek Walaszek</cp:lastModifiedBy>
  <cp:revision>8</cp:revision>
  <dcterms:created xsi:type="dcterms:W3CDTF">2022-04-13T11:12:17Z</dcterms:created>
  <dcterms:modified xsi:type="dcterms:W3CDTF">2022-04-13T12:19:40Z</dcterms:modified>
</cp:coreProperties>
</file>