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Opseg vidljivosti varijabli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23552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Deo programskog koda u kom je varijabla dostupna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Većina programskih jezika sa sintaksom izvedenom iz C (kao Java) ima blokovski opseg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Varijabla je dostupna u bloku u kom je definisana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JavaScript ima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funkcijski opseg vidljivosti varijabli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Varijable i parametri su dostupni u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čitavom telu funkcije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 kojoj su definisani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Unutrašnja funkcija ima pristup varijablama i parametrima spoljašnje funkcije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Čak i kada je spoljašnja funkcija prestala da se izvršava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Funkcija ima pristup kontekstu u kom je kreirana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37880"/>
            <a:ext cx="822888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Callback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09728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Izvršni kod koji se kao argument prosleđuje drugom izvršnom kodu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Funkcija kao argument funkcije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31520" y="548640"/>
            <a:ext cx="7863840" cy="552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 mySandwich(param1, param2,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callback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alert('Started eating my sandwich.\n\nIt has: ' + param1 + ', ' + param2);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callback()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mySandwich('ham', 'cheese',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alert('Finish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ed eating my sandwich.');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Često korišćen šablon u JavaScript-u (jQuery, AngujarJS)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320"/>
            <a:ext cx="8228880" cy="9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class funkcije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14408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Funkcije u JavaScript-u su objekti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Kolekcije parova svojstvo-vrednost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Mogu da se tretiraju kao bilo koji drugi objekti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Varijabla može da primi funkciju kao vrednost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Funkcije mogu da se smeštaju u kolekcije i druge objekte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Mogu da se proslede drugim funkcijama kao parametri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Mogu da budu vraćene iz drugih funkcija kao povratna vrednost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Razlikuju se od ostalih objekata jer mogu da se izvrše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Kreiranje funkcije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Funkcije u JavaScriptu mogu se kreirati na dva načina: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Deklaracijom funkcije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Funkcijskim izrazom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Deklaracija funkcije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22960" y="155448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Deklaracija funkcije definiše imenovanu funkciju (varijablu kojoj je dodeljena funkcija kao objekat) bez potrebe da se radi eksplicitna dodela vrednosti varijabli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Deklaracija funkcije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Funkcijska varijabla je dostupna u svom opsegu i opsegu svog roditelja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 factorial(x){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if(x &lt;= 1) return 1;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factorial(x-1)*x;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factorial(5)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Funkcijski izraz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Funkcijskim izrazom funkcija se definiše kao deo većeg sintaktičkog konstrukta, tipično dodele vrednosti varijabli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Ovako definisane funkcije mogu da budu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imenovane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neimenovane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Funkcijski izraz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a = function()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    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3;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}//neimenovana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a = function bar()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    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3;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}//imenovana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14408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Funkcijski izraz može da se nađe svugde gde može da bude izraz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Funkcija može da se definiše unutar druge funkcije – unutrašnja funkcija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Unutrašnja funkcija ima pristup: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Svojim parametrima i varijablama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Parametrima i varijablama svoje spoljašnje funkcije, čak i kada je spoljašnja funkcija prestala sa izvršavanjem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Zatvaranje (closure) -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Funkcijski objekat kreiran u funkcijskom izrazu može ima pristup svom spoljašnjem kontekstu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Veoma moćan alat u JavaScript-u, potreban zbog asinhronosti!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82880"/>
            <a:ext cx="822888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48640" y="109728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Funkcije koje su vrednosti svojstava objekata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Prilikom poziva funkcije vrednost parametra this je objekat nad kojim je funkcija pozvana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myObject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value: 0,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increment: function 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this.value +=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myObject.increment( 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console.log(myObject.value);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Ovako definisane funkcije se ponašaju kao public metode.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Application>LibreOffice/5.1.6.2$Linux_X86_64 LibreOffice_project/10m0$Build-2</Application>
  <Words>2061</Words>
  <Paragraphs>423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milansegedinac</dc:creator>
  <dc:description/>
  <dc:language>en-US</dc:language>
  <cp:lastModifiedBy/>
  <dcterms:modified xsi:type="dcterms:W3CDTF">2018-01-03T16:26:09Z</dcterms:modified>
  <cp:revision>196</cp:revision>
  <dc:subject/>
  <dc:title>JavaScript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47</vt:i4>
  </property>
</Properties>
</file>