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4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316A-E5AE-466C-B1AC-C35D75866088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9452-9F69-4F03-96F7-25303083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3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316A-E5AE-466C-B1AC-C35D75866088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9452-9F69-4F03-96F7-25303083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316A-E5AE-466C-B1AC-C35D75866088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9452-9F69-4F03-96F7-25303083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316A-E5AE-466C-B1AC-C35D75866088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9452-9F69-4F03-96F7-25303083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2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316A-E5AE-466C-B1AC-C35D75866088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9452-9F69-4F03-96F7-25303083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6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316A-E5AE-466C-B1AC-C35D75866088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9452-9F69-4F03-96F7-25303083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7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316A-E5AE-466C-B1AC-C35D75866088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9452-9F69-4F03-96F7-25303083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8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316A-E5AE-466C-B1AC-C35D75866088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9452-9F69-4F03-96F7-25303083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8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316A-E5AE-466C-B1AC-C35D75866088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9452-9F69-4F03-96F7-25303083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8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316A-E5AE-466C-B1AC-C35D75866088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9452-9F69-4F03-96F7-25303083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0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316A-E5AE-466C-B1AC-C35D75866088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9452-9F69-4F03-96F7-25303083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3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316A-E5AE-466C-B1AC-C35D75866088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9452-9F69-4F03-96F7-25303083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7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166" y="1275492"/>
            <a:ext cx="9988722" cy="1598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4154" y="1806834"/>
            <a:ext cx="1569308" cy="741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861" y="1930399"/>
            <a:ext cx="4485500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: keyword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4362" y="2320661"/>
            <a:ext cx="4669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추천 </a:t>
            </a:r>
            <a:r>
              <a:rPr lang="ko-KR" altLang="en-US" sz="1400" b="1" dirty="0" err="1" smtClean="0"/>
              <a:t>검색어</a:t>
            </a:r>
            <a:r>
              <a:rPr lang="ko-KR" altLang="en-US" sz="1400" b="1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콜라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사이다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자바스크립트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데이터베이스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026587" y="1930399"/>
            <a:ext cx="717675" cy="345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47949" y="1374345"/>
            <a:ext cx="2730843" cy="295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1200" dirty="0" smtClean="0">
                <a:solidFill>
                  <a:schemeClr val="tx1"/>
                </a:solidFill>
              </a:rPr>
              <a:t>|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1200" dirty="0" smtClean="0">
                <a:solidFill>
                  <a:schemeClr val="tx1"/>
                </a:solidFill>
              </a:rPr>
              <a:t>| </a:t>
            </a:r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212" y="1811293"/>
            <a:ext cx="752475" cy="6096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662" y="1850511"/>
            <a:ext cx="542925" cy="62865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760981" y="2715121"/>
            <a:ext cx="5966562" cy="104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헤더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4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3820" y="-1765"/>
            <a:ext cx="9988722" cy="690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808" y="529577"/>
            <a:ext cx="1569308" cy="741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6515" y="653142"/>
            <a:ext cx="4485500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: keyword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16" y="1043404"/>
            <a:ext cx="4669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추천 </a:t>
            </a:r>
            <a:r>
              <a:rPr lang="ko-KR" altLang="en-US" sz="1400" b="1" dirty="0" err="1" smtClean="0"/>
              <a:t>검색어</a:t>
            </a:r>
            <a:r>
              <a:rPr lang="ko-KR" altLang="en-US" sz="1400" b="1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콜라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사이다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자바스크립트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데이터베이스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742241" y="653142"/>
            <a:ext cx="717675" cy="345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63603" y="97088"/>
            <a:ext cx="2730843" cy="295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1200" dirty="0" smtClean="0">
                <a:solidFill>
                  <a:schemeClr val="tx1"/>
                </a:solidFill>
              </a:rPr>
              <a:t>|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1200" dirty="0" smtClean="0">
                <a:solidFill>
                  <a:schemeClr val="tx1"/>
                </a:solidFill>
              </a:rPr>
              <a:t>| </a:t>
            </a:r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59492" y="349079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 되었을 시 </a:t>
            </a: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마이페이지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하단영역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페이지 이어서</a:t>
            </a:r>
            <a:endParaRPr lang="en-US" altLang="ko-KR" sz="1200" dirty="0" smtClean="0"/>
          </a:p>
          <a:p>
            <a:r>
              <a:rPr lang="ko-KR" altLang="en-US" sz="1200" dirty="0" smtClean="0"/>
              <a:t>카테고리 클릭 시 </a:t>
            </a:r>
            <a:r>
              <a:rPr lang="en-US" altLang="ko-KR" sz="1200" dirty="0" smtClean="0"/>
              <a:t>-&gt; 4</a:t>
            </a:r>
            <a:r>
              <a:rPr lang="ko-KR" altLang="en-US" sz="1200" dirty="0" smtClean="0"/>
              <a:t>페이지 참고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66" y="534036"/>
            <a:ext cx="752475" cy="6096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316" y="573254"/>
            <a:ext cx="542925" cy="62865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489808" y="1529443"/>
            <a:ext cx="9304638" cy="2565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6263" y="4295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추천상품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47700" y="4665316"/>
            <a:ext cx="2412316" cy="2057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4000" y="4665316"/>
            <a:ext cx="2412316" cy="2057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382130" y="4665316"/>
            <a:ext cx="2412316" cy="2057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84183" y="4295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추천상품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05918" y="4295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인기상품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40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3820" y="-1765"/>
            <a:ext cx="9988722" cy="690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96263" y="72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추천상품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47700" y="441659"/>
            <a:ext cx="2412316" cy="342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4000" y="441659"/>
            <a:ext cx="2412316" cy="342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382130" y="441659"/>
            <a:ext cx="2412316" cy="342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84183" y="72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추천상품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05918" y="72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인기상품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80308" y="1472172"/>
            <a:ext cx="2178628" cy="1546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700" y="9684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제품목록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32965" y="1472172"/>
            <a:ext cx="2178628" cy="1546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277942" y="1472172"/>
            <a:ext cx="2178628" cy="1546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45944" y="1472172"/>
            <a:ext cx="2178628" cy="1546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80308" y="3366877"/>
            <a:ext cx="2178628" cy="1546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32965" y="3366877"/>
            <a:ext cx="2178628" cy="1546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277942" y="3366877"/>
            <a:ext cx="2178628" cy="1546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545944" y="3366877"/>
            <a:ext cx="2178628" cy="1546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2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820" y="-1765"/>
            <a:ext cx="9988722" cy="690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892" y="529577"/>
            <a:ext cx="1569308" cy="741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46515" y="653142"/>
            <a:ext cx="4485500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콜라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0016" y="1043404"/>
            <a:ext cx="4669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추천 </a:t>
            </a:r>
            <a:r>
              <a:rPr lang="ko-KR" altLang="en-US" sz="1400" b="1" dirty="0" err="1" smtClean="0"/>
              <a:t>검색어</a:t>
            </a:r>
            <a:r>
              <a:rPr lang="ko-KR" altLang="en-US" sz="1400" b="1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콜라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사이다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자바스크립트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데이터베이스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742241" y="653142"/>
            <a:ext cx="717675" cy="345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3603" y="97088"/>
            <a:ext cx="2730843" cy="295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1200" dirty="0" smtClean="0">
                <a:solidFill>
                  <a:schemeClr val="tx1"/>
                </a:solidFill>
              </a:rPr>
              <a:t>|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1200" dirty="0" smtClean="0">
                <a:solidFill>
                  <a:schemeClr val="tx1"/>
                </a:solidFill>
              </a:rPr>
              <a:t>| </a:t>
            </a:r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66" y="534036"/>
            <a:ext cx="752475" cy="60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316" y="573254"/>
            <a:ext cx="542925" cy="6286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62380" y="1876733"/>
            <a:ext cx="2178628" cy="1546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콜라이미지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87446" y="1876733"/>
            <a:ext cx="6391762" cy="1573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</a:rPr>
              <a:t>개당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500ml)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만원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2380" y="3511884"/>
            <a:ext cx="2178628" cy="1546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87446" y="3511884"/>
            <a:ext cx="6391762" cy="1573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</a:rPr>
              <a:t>개당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500ml)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만원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2380" y="5149706"/>
            <a:ext cx="2178628" cy="1546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87446" y="5149706"/>
            <a:ext cx="6391762" cy="1573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</a:rPr>
              <a:t>개당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500ml)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만원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53830" y="2177044"/>
            <a:ext cx="1334299" cy="3061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53830" y="2552110"/>
            <a:ext cx="1334299" cy="3061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032709" y="2976572"/>
            <a:ext cx="1166369" cy="246742"/>
            <a:chOff x="8038418" y="2931887"/>
            <a:chExt cx="1166369" cy="246742"/>
          </a:xfrm>
        </p:grpSpPr>
        <p:sp>
          <p:nvSpPr>
            <p:cNvPr id="26" name="포인트가 5개인 별 25"/>
            <p:cNvSpPr/>
            <p:nvPr/>
          </p:nvSpPr>
          <p:spPr>
            <a:xfrm>
              <a:off x="8038418" y="2931887"/>
              <a:ext cx="248849" cy="246742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포인트가 5개인 별 26"/>
            <p:cNvSpPr/>
            <p:nvPr/>
          </p:nvSpPr>
          <p:spPr>
            <a:xfrm>
              <a:off x="8287267" y="2931887"/>
              <a:ext cx="248849" cy="246742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포인트가 5개인 별 27"/>
            <p:cNvSpPr/>
            <p:nvPr/>
          </p:nvSpPr>
          <p:spPr>
            <a:xfrm>
              <a:off x="8507480" y="2931887"/>
              <a:ext cx="248849" cy="246742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포인트가 5개인 별 28"/>
            <p:cNvSpPr/>
            <p:nvPr/>
          </p:nvSpPr>
          <p:spPr>
            <a:xfrm>
              <a:off x="8737717" y="2931887"/>
              <a:ext cx="248849" cy="246742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포인트가 5개인 별 29"/>
            <p:cNvSpPr/>
            <p:nvPr/>
          </p:nvSpPr>
          <p:spPr>
            <a:xfrm>
              <a:off x="8955938" y="2931887"/>
              <a:ext cx="248849" cy="246742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482470" y="1486855"/>
            <a:ext cx="713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가격순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인기순</a:t>
            </a:r>
            <a:r>
              <a:rPr lang="en-US" altLang="ko-KR" dirty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최신등록순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리뷰순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평점순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b="1" dirty="0" smtClean="0">
                <a:solidFill>
                  <a:srgbClr val="FF0000"/>
                </a:solidFill>
              </a:rPr>
              <a:t>Dropdown </a:t>
            </a:r>
            <a:r>
              <a:rPr lang="ko-KR" altLang="en-US" b="1" dirty="0" smtClean="0">
                <a:solidFill>
                  <a:srgbClr val="FF0000"/>
                </a:solidFill>
              </a:rPr>
              <a:t>으로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3820" y="259492"/>
            <a:ext cx="9988722" cy="6339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808" y="790834"/>
            <a:ext cx="1569308" cy="741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6515" y="914399"/>
            <a:ext cx="4485500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: keyword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16" y="1304661"/>
            <a:ext cx="4669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추천 </a:t>
            </a:r>
            <a:r>
              <a:rPr lang="ko-KR" altLang="en-US" sz="1400" b="1" dirty="0" err="1" smtClean="0"/>
              <a:t>검색어</a:t>
            </a:r>
            <a:r>
              <a:rPr lang="ko-KR" altLang="en-US" sz="1400" b="1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콜라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사이다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자바스크립트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데이터베이스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742241" y="914399"/>
            <a:ext cx="717675" cy="345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63603" y="358345"/>
            <a:ext cx="2730843" cy="295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1200" dirty="0" smtClean="0">
                <a:solidFill>
                  <a:schemeClr val="tx1"/>
                </a:solidFill>
              </a:rPr>
              <a:t>|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1200" dirty="0" smtClean="0">
                <a:solidFill>
                  <a:schemeClr val="tx1"/>
                </a:solidFill>
              </a:rPr>
              <a:t>| </a:t>
            </a:r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32542" y="367648"/>
            <a:ext cx="2419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 되었을 시 </a:t>
            </a: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66" y="795293"/>
            <a:ext cx="752475" cy="6096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316" y="834511"/>
            <a:ext cx="542925" cy="6286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83024" y="790834"/>
            <a:ext cx="5966562" cy="104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858" y="1458549"/>
            <a:ext cx="14001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3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156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7</cp:revision>
  <dcterms:created xsi:type="dcterms:W3CDTF">2023-04-17T08:00:00Z</dcterms:created>
  <dcterms:modified xsi:type="dcterms:W3CDTF">2023-04-17T08:47:28Z</dcterms:modified>
</cp:coreProperties>
</file>