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QDm1WF/3+GsP9Tg6jZZrKRGF8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85206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Reinforcement </a:t>
            </a:r>
            <a:br>
              <a:rPr lang="en" sz="4800"/>
            </a:br>
            <a:r>
              <a:rPr lang="en" sz="4800"/>
              <a:t>Machine Learning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705025" y="1578075"/>
            <a:ext cx="386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Continuously Adaptive Convergence to Drive the Best Actions  </a:t>
            </a:r>
            <a:endParaRPr i="1" sz="330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2370675"/>
            <a:ext cx="6082350" cy="27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557175" y="3277425"/>
            <a:ext cx="276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Hebeler, PhD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Lockheed Martin Fellow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john.w.hebeler@lmco.com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6651425" y="4257000"/>
            <a:ext cx="18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available at…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6144000" y="4590900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https://plotly.com/~jhebeler/1/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175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Policy-based methods vs Value-based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setup on AWS and Azure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 Tac Toe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Blackjack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Pole Balancing (AWS)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Get  your hands into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