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s1H+J9K8rIxXKNjeUgIi/J0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95407c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95407c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ymnasium.farama.org/environments/toy_text/cliff_walking/" TargetMode="External"/><Relationship Id="rId4" Type="http://schemas.openxmlformats.org/officeDocument/2006/relationships/hyperlink" Target="https://medium.com/@mlblogging.k/15-awesome-reinforcement-learning-environments-you-must-know-a38fb75867f2" TargetMode="External"/><Relationship Id="rId5" Type="http://schemas.openxmlformats.org/officeDocument/2006/relationships/hyperlink" Target="https://medium.com/@mlblogging.k/15-awesome-reinforcement-learning-environments-you-must-know-a38fb75867f2" TargetMode="External"/><Relationship Id="rId6" Type="http://schemas.openxmlformats.org/officeDocument/2006/relationships/hyperlink" Target="https://towardsdatascience.com/create-your-own-reinforcement-learning-environment-beb12f4151e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stable-baselines3.readthedocs.io/en/master/" TargetMode="External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8" y="418476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6144575" y="3420850"/>
            <a:ext cx="29994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John Hebeler, PhD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br>
              <a:rPr lang="en" sz="1825"/>
            </a:br>
            <a:r>
              <a:rPr lang="en" sz="1825"/>
              <a:t>Lockheed Martin Fellow</a:t>
            </a:r>
            <a:br>
              <a:rPr lang="en" sz="1825"/>
            </a:br>
            <a:r>
              <a:rPr lang="en" sz="1825"/>
              <a:t>john.w.hebeler@lmco.com</a:t>
            </a:r>
            <a:endParaRPr sz="1825"/>
          </a:p>
          <a:p>
            <a:pPr indent="0" lvl="0" marL="0" marR="0" rtl="0" algn="ctr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750"/>
              <a:buFont typeface="Arial"/>
              <a:buNone/>
            </a:pPr>
            <a:r>
              <a:rPr lang="en" sz="1825"/>
              <a:t>jhebeler@gmail.com</a:t>
            </a:r>
            <a:endParaRPr sz="1825"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9" y="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b="1" lang="en" sz="2400"/>
              <a:t>REINFORCEMENT LEARNING</a:t>
            </a:r>
            <a:endParaRPr b="1" sz="2400"/>
          </a:p>
        </p:txBody>
      </p:sp>
      <p:pic>
        <p:nvPicPr>
          <p:cNvPr id="67" name="Google Shape;67;g2594c8d4a0b_1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886"/>
            <a:ext cx="6202642" cy="4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Your Results</a:t>
            </a:r>
            <a:endParaRPr/>
          </a:p>
        </p:txBody>
      </p:sp>
      <p:sp>
        <p:nvSpPr>
          <p:cNvPr id="138" name="Google Shape;138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 Longer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Different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407c48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Available Environments</a:t>
            </a:r>
            <a:endParaRPr/>
          </a:p>
        </p:txBody>
      </p:sp>
      <p:sp>
        <p:nvSpPr>
          <p:cNvPr id="144" name="Google Shape;144;g2595407c48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https://gymnasium.farama.org/environments/toy_text/cliff_walking/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https://medium.com/@mlblogging.k/15-awesome-reinforcement-learning-environments-you-must-know-a38fb75867f2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https://towardsdatascience.com/create-your-own-reinforcement-learning-environment-beb12f4151ef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https://neptune.ai/blog/the-best-tools-for-reinforcement-learning-in-python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Google CoLab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AWS Sagemaker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MS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(Drop Game)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(Blackjack)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592800" y="4257000"/>
            <a:ext cx="3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Presentation</a:t>
            </a:r>
            <a:r>
              <a:rPr lang="en"/>
              <a:t> and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at github.com:JWHPortfolio/RLTalk.git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613175" y="435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https://gymnasium.farama.org/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375" y="3750977"/>
            <a:ext cx="2525123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</p:txBody>
      </p:sp>
      <p:pic>
        <p:nvPicPr>
          <p:cNvPr descr="Wood human figure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5" name="Google Shape;115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6" name="Google Shape;116;g2594c8d4a0b_1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594c8d4a0b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3" name="Google Shape;123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Gamma (0-1) - Discount Factor  (Increases earlier states significance)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4" name="Google Shape;124;g255dd681e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95d704a7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975" y="2353400"/>
            <a:ext cx="5161675" cy="27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/>
              <a:t>Deep</a:t>
            </a:r>
            <a:r>
              <a:rPr lang="en"/>
              <a:t> Reinforcement Learning</a:t>
            </a:r>
            <a:endParaRPr/>
          </a:p>
        </p:txBody>
      </p:sp>
      <p:sp>
        <p:nvSpPr>
          <p:cNvPr id="131" name="Google Shape;131;g2595d704a7b_1_0"/>
          <p:cNvSpPr txBox="1"/>
          <p:nvPr>
            <p:ph idx="1" type="body"/>
          </p:nvPr>
        </p:nvSpPr>
        <p:spPr>
          <a:xfrm>
            <a:off x="311700" y="1017725"/>
            <a:ext cx="804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DQN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Network and Target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Memory List of [[State, Action, Reward, New State],...,]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Complete Experience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between Q-Values and Target Q-Values</a:t>
            </a:r>
            <a:endParaRPr/>
          </a:p>
        </p:txBody>
      </p:sp>
      <p:pic>
        <p:nvPicPr>
          <p:cNvPr id="132" name="Google Shape;132;g2595d704a7b_1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0" y="3315666"/>
            <a:ext cx="1423300" cy="1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