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565127d9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565127d9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565127d9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565127d9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565127d9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565127d9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565127d9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565127d9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565127d9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565127d9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565127d9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565127d9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565127d9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565127d9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s://neptune.ai/blog/reinforcement-learning-applications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s://medium.com/@mlblogging.k/9-awesome-applications-of-reinforcement-learning-e1306ed25c0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8520600" cy="16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Reinforcement </a:t>
            </a:r>
            <a:br>
              <a:rPr lang="en" sz="4800"/>
            </a:br>
            <a:r>
              <a:rPr lang="en" sz="4800"/>
              <a:t>Machine Learning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05025" y="1578075"/>
            <a:ext cx="3867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Continuously Adaptive Convergence to Drive the Best Actions</a:t>
            </a:r>
            <a:endParaRPr i="1" sz="33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12891"/>
          <a:stretch/>
        </p:blipFill>
        <p:spPr>
          <a:xfrm>
            <a:off x="3061650" y="2370675"/>
            <a:ext cx="6082350" cy="27728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57175" y="3277425"/>
            <a:ext cx="276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John Hebeler, PhD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Lockheed Martin Fellow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john.w.hebeler@lmco.com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Defined and Compared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Applied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Vocabulary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Demonstrations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975" y="2864575"/>
            <a:ext cx="2486475" cy="13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651425" y="4257000"/>
            <a:ext cx="18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available at…</a:t>
            </a:r>
            <a:endParaRPr/>
          </a:p>
        </p:txBody>
      </p:sp>
      <p:pic>
        <p:nvPicPr>
          <p:cNvPr id="66" name="Google Shape;66;p1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6136" r="25192" t="0"/>
          <a:stretch/>
        </p:blipFill>
        <p:spPr>
          <a:xfrm>
            <a:off x="4430999" y="534075"/>
            <a:ext cx="15438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>
            <a:hlinkClick r:id="rId6"/>
          </p:cNvPr>
          <p:cNvPicPr preferRelativeResize="0"/>
          <p:nvPr/>
        </p:nvPicPr>
        <p:blipFill rotWithShape="1">
          <a:blip r:embed="rId5">
            <a:alphaModFix/>
          </a:blip>
          <a:srcRect b="0" l="26136" r="25192" t="0"/>
          <a:stretch/>
        </p:blipFill>
        <p:spPr>
          <a:xfrm>
            <a:off x="6745336" y="534075"/>
            <a:ext cx="15438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291031" y="162181"/>
            <a:ext cx="4785000" cy="224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0" y="3109450"/>
            <a:ext cx="20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</a:t>
            </a:r>
            <a:r>
              <a:rPr b="1" lang="en"/>
              <a:t>L Types</a:t>
            </a:r>
            <a:endParaRPr b="1"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2719" l="2624" r="5624" t="25908"/>
          <a:stretch/>
        </p:blipFill>
        <p:spPr>
          <a:xfrm>
            <a:off x="4336275" y="259050"/>
            <a:ext cx="4694499" cy="20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68112" y="162175"/>
            <a:ext cx="4152900" cy="224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83" y="202298"/>
            <a:ext cx="3841200" cy="217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12891"/>
          <a:stretch/>
        </p:blipFill>
        <p:spPr>
          <a:xfrm>
            <a:off x="1530825" y="2409775"/>
            <a:ext cx="6082350" cy="26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6144000" y="4590900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https://plotly.com/~jhebeler/1/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175" y="152400"/>
            <a:ext cx="48386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Vocabulary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(Observation Space)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 or Punishment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Question in Designing RL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define a goal and a reward?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make the agent act?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model the </a:t>
            </a:r>
            <a:r>
              <a:rPr lang="en"/>
              <a:t>environment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determine the </a:t>
            </a:r>
            <a:r>
              <a:rPr lang="en"/>
              <a:t>current</a:t>
            </a:r>
            <a:r>
              <a:rPr lang="en"/>
              <a:t> state?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Exploration-Exploitation Trade-Off?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Policy-based methods vs Value-based methods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Hardware and Software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setup on AWS and Azure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Tic Tac Toe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Blackjack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Pole Balancing (AWS)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Complement to Other ML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Powerful Environments Available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Get  your hands into 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