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7428" r="61188" t="0"/>
          <a:stretch/>
        </p:blipFill>
        <p:spPr>
          <a:xfrm>
            <a:off x="1015500" y="1328750"/>
            <a:ext cx="2774026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