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81" r:id="rId3"/>
    <p:sldId id="261" r:id="rId4"/>
    <p:sldId id="271" r:id="rId5"/>
    <p:sldId id="256" r:id="rId6"/>
    <p:sldId id="262" r:id="rId7"/>
    <p:sldId id="257" r:id="rId8"/>
    <p:sldId id="269" r:id="rId9"/>
    <p:sldId id="270" r:id="rId10"/>
    <p:sldId id="273" r:id="rId11"/>
    <p:sldId id="274" r:id="rId12"/>
    <p:sldId id="276" r:id="rId13"/>
    <p:sldId id="277" r:id="rId14"/>
    <p:sldId id="278" r:id="rId15"/>
    <p:sldId id="280" r:id="rId16"/>
    <p:sldId id="279" r:id="rId17"/>
    <p:sldId id="268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9" autoAdjust="0"/>
  </p:normalViewPr>
  <p:slideViewPr>
    <p:cSldViewPr>
      <p:cViewPr varScale="1">
        <p:scale>
          <a:sx n="94" d="100"/>
          <a:sy n="94" d="100"/>
        </p:scale>
        <p:origin x="6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8.3333333333334095E-3"/>
                  <c:y val="-5.72910048360899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749999999999999E-2"/>
                  <c:y val="3.12499999999994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34925" cap="rnd">
                <a:solidFill>
                  <a:schemeClr val="bg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Nothing</c:v>
                </c:pt>
                <c:pt idx="1">
                  <c:v>Nagle OFF</c:v>
                </c:pt>
                <c:pt idx="2">
                  <c:v>pthread_detach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0.26100000000000001</c:v>
                </c:pt>
                <c:pt idx="1">
                  <c:v>0.217</c:v>
                </c:pt>
                <c:pt idx="2">
                  <c:v>0.158</c:v>
                </c:pt>
                <c:pt idx="3">
                  <c:v>0.153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874999999999992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8.3333333333333332E-3"/>
                  <c:y val="3.12500000000000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3333333333331806E-3"/>
                  <c:y val="3.12499999999994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Nothing</c:v>
                </c:pt>
                <c:pt idx="1">
                  <c:v>Nagle OFF</c:v>
                </c:pt>
                <c:pt idx="2">
                  <c:v>pthread_detach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0.23699999999999999</c:v>
                </c:pt>
                <c:pt idx="1">
                  <c:v>0.20599999999999999</c:v>
                </c:pt>
                <c:pt idx="2">
                  <c:v>0.154</c:v>
                </c:pt>
                <c:pt idx="3">
                  <c:v>0.153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7351200"/>
        <c:axId val="-127350112"/>
      </c:barChart>
      <c:catAx>
        <c:axId val="-12735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7350112"/>
        <c:crosses val="autoZero"/>
        <c:auto val="1"/>
        <c:lblAlgn val="ctr"/>
        <c:lblOffset val="100"/>
        <c:noMultiLvlLbl val="0"/>
      </c:catAx>
      <c:valAx>
        <c:axId val="-12735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735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14F8-6AAD-482E-8AB1-7C5A924A699B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EA6A-4516-4589-B1C1-6FFD8AC59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0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EA6A-4516-4589-B1C1-6FFD8AC59B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1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EA6A-4516-4589-B1C1-6FFD8AC59B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4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9A2B-708F-411D-A840-CF9E45100CC5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330" y="6453420"/>
            <a:ext cx="2133600" cy="365125"/>
          </a:xfrm>
        </p:spPr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883D-1F64-42B7-A4D7-93194884813E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3083-6CAE-4D4B-A7E4-621AFD5B6E90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1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F27-8195-4E61-9D1D-E460027338F7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3BF6-C442-491B-BBCC-C9A2EF856031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C88A-28B1-440C-B25A-1C5343BAB0A4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0462-0F76-49C5-9C94-4CB25B4D623A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2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DF1E-0E09-434D-996E-842B147C198A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4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EDDA-302C-4FDB-8185-E57E278EBA2A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0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AC43-5B70-49B9-856E-6B5FA1FDB8A8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E588-FA0A-4144-9E39-3B6713C264FF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30B7-82EC-49C2-B3E6-927B21206C9C}" type="datetime1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4310" y="6520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fld id="{0EC77E4E-E876-408C-BC5E-9A7610B717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2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72" y="1399434"/>
            <a:ext cx="7978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0070C0"/>
                </a:solidFill>
                <a:latin typeface="옥션고딕 M" pitchFamily="2" charset="-127"/>
                <a:ea typeface="옥션고딕 M" pitchFamily="2" charset="-127"/>
              </a:rPr>
              <a:t>U</a:t>
            </a:r>
            <a:r>
              <a:rPr lang="en-US" altLang="ko-KR" sz="72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nix </a:t>
            </a:r>
            <a:r>
              <a:rPr lang="en-US" altLang="ko-KR" sz="7200" dirty="0" smtClean="0">
                <a:solidFill>
                  <a:srgbClr val="00B0F0"/>
                </a:solidFill>
                <a:latin typeface="옥션고딕 M" pitchFamily="2" charset="-127"/>
                <a:ea typeface="옥션고딕 M" pitchFamily="2" charset="-127"/>
              </a:rPr>
              <a:t>S</a:t>
            </a:r>
            <a:r>
              <a:rPr lang="en-US" altLang="ko-KR" sz="72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ystem programming</a:t>
            </a:r>
          </a:p>
          <a:p>
            <a:pPr algn="ctr"/>
            <a:r>
              <a:rPr lang="en-US" altLang="ko-KR" sz="7200" dirty="0" smtClean="0">
                <a:solidFill>
                  <a:srgbClr val="FF0000"/>
                </a:solidFill>
                <a:latin typeface="옥션고딕 M" pitchFamily="2" charset="-127"/>
                <a:ea typeface="옥션고딕 M" pitchFamily="2" charset="-127"/>
              </a:rPr>
              <a:t>P</a:t>
            </a:r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ROJECT </a:t>
            </a:r>
            <a:r>
              <a:rPr lang="ko-KR" altLang="en-US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최종발표</a:t>
            </a:r>
            <a:endParaRPr lang="ko-KR" altLang="en-US" sz="24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0" y="3086935"/>
            <a:ext cx="9144000" cy="555812"/>
          </a:xfrm>
          <a:custGeom>
            <a:avLst/>
            <a:gdLst>
              <a:gd name="connsiteX0" fmla="*/ 0 w 9144000"/>
              <a:gd name="connsiteY0" fmla="*/ 0 h 555812"/>
              <a:gd name="connsiteX1" fmla="*/ 2133600 w 9144000"/>
              <a:gd name="connsiteY1" fmla="*/ 0 h 555812"/>
              <a:gd name="connsiteX2" fmla="*/ 2411506 w 9144000"/>
              <a:gd name="connsiteY2" fmla="*/ 555812 h 555812"/>
              <a:gd name="connsiteX3" fmla="*/ 6723529 w 9144000"/>
              <a:gd name="connsiteY3" fmla="*/ 555812 h 555812"/>
              <a:gd name="connsiteX4" fmla="*/ 7010400 w 9144000"/>
              <a:gd name="connsiteY4" fmla="*/ 0 h 555812"/>
              <a:gd name="connsiteX5" fmla="*/ 9144000 w 9144000"/>
              <a:gd name="connsiteY5" fmla="*/ 0 h 55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55812">
                <a:moveTo>
                  <a:pt x="0" y="0"/>
                </a:moveTo>
                <a:lnTo>
                  <a:pt x="2133600" y="0"/>
                </a:lnTo>
                <a:lnTo>
                  <a:pt x="2411506" y="555812"/>
                </a:lnTo>
                <a:lnTo>
                  <a:pt x="6723529" y="555812"/>
                </a:lnTo>
                <a:lnTo>
                  <a:pt x="7010400" y="0"/>
                </a:lnTo>
                <a:lnTo>
                  <a:pt x="9144000" y="0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534" y="3707758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201315252 </a:t>
            </a:r>
            <a:r>
              <a:rPr lang="ko-KR" altLang="en-US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김지원</a:t>
            </a:r>
            <a:endParaRPr lang="en-US" altLang="ko-KR" dirty="0" smtClean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201215522 </a:t>
            </a:r>
            <a:r>
              <a:rPr lang="ko-KR" altLang="en-US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박세원</a:t>
            </a:r>
            <a:endParaRPr lang="ko-KR" altLang="en-US" sz="24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23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(2) - </a:t>
            </a:r>
            <a:r>
              <a:rPr lang="en-US" altLang="ko-KR" sz="2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filename parsing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437"/>
            <a:ext cx="7467600" cy="442912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795142" y="2660539"/>
            <a:ext cx="2592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560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r>
              <a:rPr lang="en-US" altLang="ko-KR" sz="2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(3) 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send data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" y="2420860"/>
            <a:ext cx="8031368" cy="20189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756790" y="3260268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24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(4) - </a:t>
            </a:r>
            <a:r>
              <a:rPr lang="en-US" altLang="ko-KR" sz="2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pthread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2212828"/>
            <a:ext cx="7982083" cy="254483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475570" y="3573020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65584" y="4293120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101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(5) – </a:t>
            </a:r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성능 향상 기술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0" y="1831340"/>
            <a:ext cx="74866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03" y="3488813"/>
            <a:ext cx="326707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7" y="5073497"/>
            <a:ext cx="7000875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6685" y="1162824"/>
            <a:ext cx="5400750" cy="50821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Nagle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7580" y="2752110"/>
            <a:ext cx="5400750" cy="50821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570" y="4339752"/>
            <a:ext cx="5400750" cy="50821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err="1" smtClean="0"/>
              <a:t>sendfile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752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981652" y="2996940"/>
            <a:ext cx="5180277" cy="284683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30" y="257363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464" y="3111353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Result</a:t>
            </a:r>
            <a:endParaRPr lang="ko-KR" altLang="en-US" sz="36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430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62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Result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32794571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15520" y="119669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1"/>
                </a:solidFill>
              </a:rPr>
              <a:t>msecs</a:t>
            </a:r>
            <a:r>
              <a:rPr lang="en-US" altLang="ko-KR" sz="900" dirty="0" smtClean="0">
                <a:solidFill>
                  <a:schemeClr val="bg1"/>
                </a:solidFill>
              </a:rPr>
              <a:t>/first-response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099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62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Result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0414" y="1134119"/>
            <a:ext cx="7921100" cy="48246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The grade depends on first-response time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Parsing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Thread pool, select, </a:t>
            </a:r>
            <a:r>
              <a:rPr lang="en-US" altLang="ko-KR" dirty="0" err="1" smtClean="0"/>
              <a:t>epoll</a:t>
            </a:r>
            <a:r>
              <a:rPr lang="en-US" altLang="ko-KR" dirty="0" smtClean="0"/>
              <a:t>, CORK option, O3, etc…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Runtime </a:t>
            </a:r>
            <a:r>
              <a:rPr lang="en-US" altLang="ko-KR" dirty="0"/>
              <a:t>Environment; Network status, </a:t>
            </a:r>
            <a:r>
              <a:rPr lang="en-US" altLang="ko-KR" dirty="0" err="1"/>
              <a:t>Cpu</a:t>
            </a:r>
            <a:r>
              <a:rPr lang="en-US" altLang="ko-KR" dirty="0"/>
              <a:t> temperature…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61" y="4303438"/>
            <a:ext cx="4523280" cy="145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s://s-media-cache-ak0.pinimg.com/originals/b8/2e/6a/b82e6a0e8ca0b1d02934354ce8621e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38" y="3890090"/>
            <a:ext cx="3723279" cy="2426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738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573" y="2780910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110753" y="3164541"/>
            <a:ext cx="6015318" cy="421341"/>
          </a:xfrm>
          <a:custGeom>
            <a:avLst/>
            <a:gdLst>
              <a:gd name="connsiteX0" fmla="*/ 0 w 6015318"/>
              <a:gd name="connsiteY0" fmla="*/ 8965 h 421341"/>
              <a:gd name="connsiteX1" fmla="*/ 645459 w 6015318"/>
              <a:gd name="connsiteY1" fmla="*/ 8965 h 421341"/>
              <a:gd name="connsiteX2" fmla="*/ 869576 w 6015318"/>
              <a:gd name="connsiteY2" fmla="*/ 421341 h 421341"/>
              <a:gd name="connsiteX3" fmla="*/ 2115671 w 6015318"/>
              <a:gd name="connsiteY3" fmla="*/ 421341 h 421341"/>
              <a:gd name="connsiteX4" fmla="*/ 2312894 w 6015318"/>
              <a:gd name="connsiteY4" fmla="*/ 0 h 421341"/>
              <a:gd name="connsiteX5" fmla="*/ 6015318 w 6015318"/>
              <a:gd name="connsiteY5" fmla="*/ 0 h 42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5318" h="421341">
                <a:moveTo>
                  <a:pt x="0" y="8965"/>
                </a:moveTo>
                <a:lnTo>
                  <a:pt x="645459" y="8965"/>
                </a:lnTo>
                <a:lnTo>
                  <a:pt x="869576" y="421341"/>
                </a:lnTo>
                <a:lnTo>
                  <a:pt x="2115671" y="421341"/>
                </a:lnTo>
                <a:lnTo>
                  <a:pt x="2312894" y="0"/>
                </a:lnTo>
                <a:lnTo>
                  <a:pt x="6015318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709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89678" y="278091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THANK YOU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2" name="자유형 1"/>
          <p:cNvSpPr/>
          <p:nvPr/>
        </p:nvSpPr>
        <p:spPr>
          <a:xfrm flipH="1">
            <a:off x="10232" y="3182471"/>
            <a:ext cx="7082118" cy="376517"/>
          </a:xfrm>
          <a:custGeom>
            <a:avLst/>
            <a:gdLst>
              <a:gd name="connsiteX0" fmla="*/ 0 w 7082118"/>
              <a:gd name="connsiteY0" fmla="*/ 0 h 376517"/>
              <a:gd name="connsiteX1" fmla="*/ 797859 w 7082118"/>
              <a:gd name="connsiteY1" fmla="*/ 0 h 376517"/>
              <a:gd name="connsiteX2" fmla="*/ 1004047 w 7082118"/>
              <a:gd name="connsiteY2" fmla="*/ 376517 h 376517"/>
              <a:gd name="connsiteX3" fmla="*/ 4078941 w 7082118"/>
              <a:gd name="connsiteY3" fmla="*/ 376517 h 376517"/>
              <a:gd name="connsiteX4" fmla="*/ 4329953 w 7082118"/>
              <a:gd name="connsiteY4" fmla="*/ 8964 h 376517"/>
              <a:gd name="connsiteX5" fmla="*/ 7082118 w 7082118"/>
              <a:gd name="connsiteY5" fmla="*/ 8964 h 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2118" h="376517">
                <a:moveTo>
                  <a:pt x="0" y="0"/>
                </a:moveTo>
                <a:lnTo>
                  <a:pt x="797859" y="0"/>
                </a:lnTo>
                <a:lnTo>
                  <a:pt x="1004047" y="376517"/>
                </a:lnTo>
                <a:lnTo>
                  <a:pt x="4078941" y="376517"/>
                </a:lnTo>
                <a:lnTo>
                  <a:pt x="4329953" y="8964"/>
                </a:lnTo>
                <a:lnTo>
                  <a:pt x="7082118" y="8964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066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644010" y="1988800"/>
            <a:ext cx="4517919" cy="503280"/>
            <a:chOff x="4644010" y="2493660"/>
            <a:chExt cx="4517919" cy="503280"/>
          </a:xfrm>
        </p:grpSpPr>
        <p:sp>
          <p:nvSpPr>
            <p:cNvPr id="5" name="자유형 4"/>
            <p:cNvSpPr/>
            <p:nvPr/>
          </p:nvSpPr>
          <p:spPr>
            <a:xfrm>
              <a:off x="4644010" y="2493660"/>
              <a:ext cx="4517919" cy="496566"/>
            </a:xfrm>
            <a:custGeom>
              <a:avLst/>
              <a:gdLst>
                <a:gd name="connsiteX0" fmla="*/ 0 w 9161929"/>
                <a:gd name="connsiteY0" fmla="*/ 0 h 268941"/>
                <a:gd name="connsiteX1" fmla="*/ 170329 w 9161929"/>
                <a:gd name="connsiteY1" fmla="*/ 0 h 268941"/>
                <a:gd name="connsiteX2" fmla="*/ 286871 w 9161929"/>
                <a:gd name="connsiteY2" fmla="*/ 268941 h 268941"/>
                <a:gd name="connsiteX3" fmla="*/ 1299882 w 9161929"/>
                <a:gd name="connsiteY3" fmla="*/ 268941 h 268941"/>
                <a:gd name="connsiteX4" fmla="*/ 1452282 w 9161929"/>
                <a:gd name="connsiteY4" fmla="*/ 0 h 268941"/>
                <a:gd name="connsiteX5" fmla="*/ 9161929 w 9161929"/>
                <a:gd name="connsiteY5" fmla="*/ 0 h 26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1929" h="268941">
                  <a:moveTo>
                    <a:pt x="0" y="0"/>
                  </a:moveTo>
                  <a:lnTo>
                    <a:pt x="170329" y="0"/>
                  </a:lnTo>
                  <a:lnTo>
                    <a:pt x="286871" y="268941"/>
                  </a:lnTo>
                  <a:lnTo>
                    <a:pt x="1299882" y="268941"/>
                  </a:lnTo>
                  <a:lnTo>
                    <a:pt x="1452282" y="0"/>
                  </a:lnTo>
                  <a:lnTo>
                    <a:pt x="91619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30" y="2521565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옥션고딕 M" pitchFamily="2" charset="-127"/>
                  <a:ea typeface="옥션고딕 M" pitchFamily="2" charset="-127"/>
                </a:rPr>
                <a:t>01</a:t>
              </a:r>
              <a:endParaRPr lang="ko-KR" altLang="en-US" sz="2400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9360" y="25352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결과물</a:t>
              </a:r>
              <a:endPara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4" name="자유형 3"/>
          <p:cNvSpPr/>
          <p:nvPr/>
        </p:nvSpPr>
        <p:spPr>
          <a:xfrm>
            <a:off x="8965" y="502025"/>
            <a:ext cx="9144000" cy="550646"/>
          </a:xfrm>
          <a:custGeom>
            <a:avLst/>
            <a:gdLst>
              <a:gd name="connsiteX0" fmla="*/ 0 w 9144000"/>
              <a:gd name="connsiteY0" fmla="*/ 0 h 806823"/>
              <a:gd name="connsiteX1" fmla="*/ 206188 w 9144000"/>
              <a:gd name="connsiteY1" fmla="*/ 0 h 806823"/>
              <a:gd name="connsiteX2" fmla="*/ 394447 w 9144000"/>
              <a:gd name="connsiteY2" fmla="*/ 806823 h 806823"/>
              <a:gd name="connsiteX3" fmla="*/ 2303929 w 9144000"/>
              <a:gd name="connsiteY3" fmla="*/ 806823 h 806823"/>
              <a:gd name="connsiteX4" fmla="*/ 2572870 w 9144000"/>
              <a:gd name="connsiteY4" fmla="*/ 0 h 806823"/>
              <a:gd name="connsiteX5" fmla="*/ 9144000 w 9144000"/>
              <a:gd name="connsiteY5" fmla="*/ 0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806823">
                <a:moveTo>
                  <a:pt x="0" y="0"/>
                </a:moveTo>
                <a:lnTo>
                  <a:pt x="206188" y="0"/>
                </a:lnTo>
                <a:lnTo>
                  <a:pt x="394447" y="806823"/>
                </a:lnTo>
                <a:lnTo>
                  <a:pt x="2303929" y="806823"/>
                </a:lnTo>
                <a:lnTo>
                  <a:pt x="2572870" y="0"/>
                </a:lnTo>
                <a:lnTo>
                  <a:pt x="9144000" y="0"/>
                </a:lnTo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430" y="220123"/>
            <a:ext cx="175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INDEX</a:t>
            </a:r>
            <a:endParaRPr lang="ko-KR" altLang="en-US" sz="24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644010" y="3990975"/>
            <a:ext cx="4517919" cy="503280"/>
            <a:chOff x="4644010" y="2493660"/>
            <a:chExt cx="4517919" cy="503280"/>
          </a:xfrm>
        </p:grpSpPr>
        <p:sp>
          <p:nvSpPr>
            <p:cNvPr id="27" name="자유형 26"/>
            <p:cNvSpPr/>
            <p:nvPr/>
          </p:nvSpPr>
          <p:spPr>
            <a:xfrm>
              <a:off x="4644010" y="2493660"/>
              <a:ext cx="4517919" cy="496566"/>
            </a:xfrm>
            <a:custGeom>
              <a:avLst/>
              <a:gdLst>
                <a:gd name="connsiteX0" fmla="*/ 0 w 9161929"/>
                <a:gd name="connsiteY0" fmla="*/ 0 h 268941"/>
                <a:gd name="connsiteX1" fmla="*/ 170329 w 9161929"/>
                <a:gd name="connsiteY1" fmla="*/ 0 h 268941"/>
                <a:gd name="connsiteX2" fmla="*/ 286871 w 9161929"/>
                <a:gd name="connsiteY2" fmla="*/ 268941 h 268941"/>
                <a:gd name="connsiteX3" fmla="*/ 1299882 w 9161929"/>
                <a:gd name="connsiteY3" fmla="*/ 268941 h 268941"/>
                <a:gd name="connsiteX4" fmla="*/ 1452282 w 9161929"/>
                <a:gd name="connsiteY4" fmla="*/ 0 h 268941"/>
                <a:gd name="connsiteX5" fmla="*/ 9161929 w 9161929"/>
                <a:gd name="connsiteY5" fmla="*/ 0 h 26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1929" h="268941">
                  <a:moveTo>
                    <a:pt x="0" y="0"/>
                  </a:moveTo>
                  <a:lnTo>
                    <a:pt x="170329" y="0"/>
                  </a:lnTo>
                  <a:lnTo>
                    <a:pt x="286871" y="268941"/>
                  </a:lnTo>
                  <a:lnTo>
                    <a:pt x="1299882" y="268941"/>
                  </a:lnTo>
                  <a:lnTo>
                    <a:pt x="1452282" y="0"/>
                  </a:lnTo>
                  <a:lnTo>
                    <a:pt x="91619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8030" y="25215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옥션고딕 M" pitchFamily="2" charset="-127"/>
                  <a:ea typeface="옥션고딕 M" pitchFamily="2" charset="-127"/>
                </a:rPr>
                <a:t>03</a:t>
              </a:r>
              <a:endParaRPr lang="ko-KR" altLang="en-US" sz="2400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99360" y="253527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구현 내용</a:t>
              </a:r>
              <a:endPara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44010" y="2989888"/>
            <a:ext cx="4517919" cy="503280"/>
            <a:chOff x="4644010" y="2493660"/>
            <a:chExt cx="4517919" cy="503280"/>
          </a:xfrm>
        </p:grpSpPr>
        <p:sp>
          <p:nvSpPr>
            <p:cNvPr id="31" name="자유형 30"/>
            <p:cNvSpPr/>
            <p:nvPr/>
          </p:nvSpPr>
          <p:spPr>
            <a:xfrm>
              <a:off x="4644010" y="2493660"/>
              <a:ext cx="4517919" cy="496566"/>
            </a:xfrm>
            <a:custGeom>
              <a:avLst/>
              <a:gdLst>
                <a:gd name="connsiteX0" fmla="*/ 0 w 9161929"/>
                <a:gd name="connsiteY0" fmla="*/ 0 h 268941"/>
                <a:gd name="connsiteX1" fmla="*/ 170329 w 9161929"/>
                <a:gd name="connsiteY1" fmla="*/ 0 h 268941"/>
                <a:gd name="connsiteX2" fmla="*/ 286871 w 9161929"/>
                <a:gd name="connsiteY2" fmla="*/ 268941 h 268941"/>
                <a:gd name="connsiteX3" fmla="*/ 1299882 w 9161929"/>
                <a:gd name="connsiteY3" fmla="*/ 268941 h 268941"/>
                <a:gd name="connsiteX4" fmla="*/ 1452282 w 9161929"/>
                <a:gd name="connsiteY4" fmla="*/ 0 h 268941"/>
                <a:gd name="connsiteX5" fmla="*/ 9161929 w 9161929"/>
                <a:gd name="connsiteY5" fmla="*/ 0 h 26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1929" h="268941">
                  <a:moveTo>
                    <a:pt x="0" y="0"/>
                  </a:moveTo>
                  <a:lnTo>
                    <a:pt x="170329" y="0"/>
                  </a:lnTo>
                  <a:lnTo>
                    <a:pt x="286871" y="268941"/>
                  </a:lnTo>
                  <a:lnTo>
                    <a:pt x="1299882" y="268941"/>
                  </a:lnTo>
                  <a:lnTo>
                    <a:pt x="1452282" y="0"/>
                  </a:lnTo>
                  <a:lnTo>
                    <a:pt x="91619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8030" y="25215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옥션고딕 M" pitchFamily="2" charset="-127"/>
                  <a:ea typeface="옥션고딕 M" pitchFamily="2" charset="-127"/>
                </a:rPr>
                <a:t>02</a:t>
              </a:r>
              <a:endParaRPr lang="ko-KR" altLang="en-US" sz="2400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99360" y="2535275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결과물 시연</a:t>
              </a:r>
              <a:endPara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35046" y="4985348"/>
            <a:ext cx="4517919" cy="503280"/>
            <a:chOff x="4644010" y="2493660"/>
            <a:chExt cx="4517919" cy="503280"/>
          </a:xfrm>
        </p:grpSpPr>
        <p:sp>
          <p:nvSpPr>
            <p:cNvPr id="22" name="자유형 21"/>
            <p:cNvSpPr/>
            <p:nvPr/>
          </p:nvSpPr>
          <p:spPr>
            <a:xfrm>
              <a:off x="4644010" y="2493660"/>
              <a:ext cx="4517919" cy="496566"/>
            </a:xfrm>
            <a:custGeom>
              <a:avLst/>
              <a:gdLst>
                <a:gd name="connsiteX0" fmla="*/ 0 w 9161929"/>
                <a:gd name="connsiteY0" fmla="*/ 0 h 268941"/>
                <a:gd name="connsiteX1" fmla="*/ 170329 w 9161929"/>
                <a:gd name="connsiteY1" fmla="*/ 0 h 268941"/>
                <a:gd name="connsiteX2" fmla="*/ 286871 w 9161929"/>
                <a:gd name="connsiteY2" fmla="*/ 268941 h 268941"/>
                <a:gd name="connsiteX3" fmla="*/ 1299882 w 9161929"/>
                <a:gd name="connsiteY3" fmla="*/ 268941 h 268941"/>
                <a:gd name="connsiteX4" fmla="*/ 1452282 w 9161929"/>
                <a:gd name="connsiteY4" fmla="*/ 0 h 268941"/>
                <a:gd name="connsiteX5" fmla="*/ 9161929 w 9161929"/>
                <a:gd name="connsiteY5" fmla="*/ 0 h 26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1929" h="268941">
                  <a:moveTo>
                    <a:pt x="0" y="0"/>
                  </a:moveTo>
                  <a:lnTo>
                    <a:pt x="170329" y="0"/>
                  </a:lnTo>
                  <a:lnTo>
                    <a:pt x="286871" y="268941"/>
                  </a:lnTo>
                  <a:lnTo>
                    <a:pt x="1299882" y="268941"/>
                  </a:lnTo>
                  <a:lnTo>
                    <a:pt x="1452282" y="0"/>
                  </a:lnTo>
                  <a:lnTo>
                    <a:pt x="91619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8030" y="252156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옥션고딕 M" pitchFamily="2" charset="-127"/>
                  <a:ea typeface="옥션고딕 M" pitchFamily="2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9360" y="2535275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Result</a:t>
              </a:r>
              <a:endPara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3930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981652" y="2996940"/>
            <a:ext cx="5180277" cy="284683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30" y="2573634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146" y="311135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결과</a:t>
            </a:r>
            <a:r>
              <a:rPr lang="ko-KR" altLang="en-US" sz="36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물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174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689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결과물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1" y="1340710"/>
            <a:ext cx="4594989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36" y="4005080"/>
            <a:ext cx="3324033" cy="9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0" y="2060810"/>
            <a:ext cx="3384470" cy="96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453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689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결과물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53" y="1700759"/>
            <a:ext cx="6097414" cy="391463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55713" y="4981688"/>
            <a:ext cx="1440200" cy="21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7830" y="2708900"/>
            <a:ext cx="1296180" cy="21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453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981652" y="2996940"/>
            <a:ext cx="5180277" cy="284683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30" y="2573634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136" y="311135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결과물 시연</a:t>
            </a:r>
            <a:endParaRPr lang="ko-KR" altLang="en-US" sz="36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745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결과물 시연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061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981652" y="2996940"/>
            <a:ext cx="5180277" cy="284683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30" y="257363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464" y="311135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endParaRPr lang="ko-KR" altLang="en-US" sz="36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745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235811"/>
            <a:ext cx="9161929" cy="496566"/>
          </a:xfrm>
          <a:custGeom>
            <a:avLst/>
            <a:gdLst>
              <a:gd name="connsiteX0" fmla="*/ 0 w 9161929"/>
              <a:gd name="connsiteY0" fmla="*/ 0 h 268941"/>
              <a:gd name="connsiteX1" fmla="*/ 170329 w 9161929"/>
              <a:gd name="connsiteY1" fmla="*/ 0 h 268941"/>
              <a:gd name="connsiteX2" fmla="*/ 286871 w 9161929"/>
              <a:gd name="connsiteY2" fmla="*/ 268941 h 268941"/>
              <a:gd name="connsiteX3" fmla="*/ 1299882 w 9161929"/>
              <a:gd name="connsiteY3" fmla="*/ 268941 h 268941"/>
              <a:gd name="connsiteX4" fmla="*/ 1452282 w 9161929"/>
              <a:gd name="connsiteY4" fmla="*/ 0 h 268941"/>
              <a:gd name="connsiteX5" fmla="*/ 9161929 w 9161929"/>
              <a:gd name="connsiteY5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1929" h="268941">
                <a:moveTo>
                  <a:pt x="0" y="0"/>
                </a:moveTo>
                <a:lnTo>
                  <a:pt x="170329" y="0"/>
                </a:lnTo>
                <a:lnTo>
                  <a:pt x="286871" y="268941"/>
                </a:lnTo>
                <a:lnTo>
                  <a:pt x="1299882" y="268941"/>
                </a:lnTo>
                <a:lnTo>
                  <a:pt x="1452282" y="0"/>
                </a:lnTo>
                <a:lnTo>
                  <a:pt x="9161929" y="0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25430"/>
            <a:ext cx="9144000" cy="332570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61" y="4514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53261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 내용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(1) – </a:t>
            </a:r>
            <a:r>
              <a:rPr lang="en-US" altLang="ko-KR" sz="2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cgi</a:t>
            </a: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parsing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E4E-E876-408C-BC5E-9A7610B7172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" y="1708013"/>
            <a:ext cx="8315325" cy="37719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26681" y="2572763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6229" y="3284980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31550" y="4005080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07630" y="4437140"/>
            <a:ext cx="4536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061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153</Words>
  <Application>Microsoft Office PowerPoint</Application>
  <PresentationFormat>화면 슬라이드 쇼(4:3)</PresentationFormat>
  <Paragraphs>78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HY강B</vt:lpstr>
      <vt:lpstr>HY강M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http://blog.naver.com/hun1188</dc:creator>
  <cp:lastModifiedBy>Sewon Park</cp:lastModifiedBy>
  <cp:revision>57</cp:revision>
  <dcterms:created xsi:type="dcterms:W3CDTF">2013-01-23T23:32:34Z</dcterms:created>
  <dcterms:modified xsi:type="dcterms:W3CDTF">2015-06-02T13:41:34Z</dcterms:modified>
</cp:coreProperties>
</file>