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87"/>
  </p:normalViewPr>
  <p:slideViewPr>
    <p:cSldViewPr snapToGrid="0">
      <p:cViewPr varScale="1">
        <p:scale>
          <a:sx n="145" d="100"/>
          <a:sy n="145" d="100"/>
        </p:scale>
        <p:origin x="1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B6CE7-6384-97B5-9904-0BC1F485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F324F-97B5-B939-F95B-3720378D3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FCFEC-A3C6-F961-40E7-92E167D1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17CBB-DB4A-3FD9-287E-642AC5A1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F814F-3C29-84DE-D372-3F2A09C6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296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C1D4-1553-5C93-1810-80B0E245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EB846E-B390-3828-DF19-76951595C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3A389-0BBA-F779-FAFF-EC93C4E4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BB415-B27A-0600-38A3-25D521A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D59FC-C083-B2D2-D66C-F2E35746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21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F4547F-EDC9-418C-1BFC-4F3DC1B51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BAD21-73A2-C06D-C276-1C633854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DD417-6487-2C98-290E-0C9A2626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7EFA-9392-F5DB-5CFF-CDE3401F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A2C39-CF80-BD34-553A-0B342C07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08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98F-A1DF-F603-6FF4-6937D06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7459B-94D5-882B-243B-4E7E220F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D7E1A-8E17-4381-5F6A-027BB4A1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529E3-36BF-91C4-F712-BAB3AC2D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B21EE-EAD3-3F55-47DC-002CD0D9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71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758D9-C068-1336-E656-DA478DEA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AF39F-950A-C89D-8641-F3F3450A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85907-B3FE-DE7A-F303-7C701291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0E830-CEA3-520C-3BAD-99C34F3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F9769-DD96-B01B-3576-E1D9DA43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48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AF84-6455-1A88-CACB-D945E6E2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0895A-C167-29ED-F26B-8B520A3F1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12626-6D83-B895-B81D-1D8835E9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40873-F676-1063-331F-2E879715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8DB8DA-5C5D-7113-5077-A05A1BAF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C4BE8-6EDD-F749-31CD-C0EE67C8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39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F445A-AC9D-D712-A3C2-930CFF407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90770-ED12-2233-BA93-1783C0A1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F3944-D033-F7F5-D9A7-B1D92DBF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D5D5F5-9807-7C22-F215-DEB0D1A64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FF7407-CCB1-BC21-1039-3E5C01B6D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7B3B62-1293-7C7F-4CE0-40AC1BC1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EDDD82-E52F-1F5C-E1DC-0F79B1D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F7D77-4A3A-8884-2DE7-804DC2D1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185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AD8DF-5247-EB26-C6D4-B761F075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81BB21-D4FA-3C14-F266-BF46170D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E828A-E2DC-CA7D-E4DD-B59BDEA7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24D561-D83D-B5F3-53AE-03FF795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51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97D30C-94CC-60D2-4D84-AC22C1D0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D849BB-63BE-926D-D056-75249960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B14C5-F978-32CA-3251-56E58D27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934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64CBE-15DC-0179-AC34-25A8C7DE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3815-B1AF-C149-C25C-52898A2C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8FB56-DC69-659E-8C80-5C227D77D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56D01-B6CC-3A3D-ABAE-DAE1A747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889E2-B0C7-00B5-6C92-D53D0A07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177E9-4A28-162C-4B02-3FC6D669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35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46340-CF89-5EC2-DB08-CA091B79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5BC49-794F-1B6F-0CE5-F7BA38E3D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0A5074-BBC9-4071-2FD6-E26826D4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05F4D-C424-CC41-2A38-08F86E1A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568B8-1C08-CDB0-77C3-D09B46DE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CBB16-674C-9063-C1AC-9A0C089F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85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C5AA87-8B68-2ECB-186A-B6AC3ECD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25FC0-1E05-5224-E3FD-28B41AE4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63190-78B8-269B-B690-F910923A1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438A5-FC7F-9948-ADD3-EFDF95431AF2}" type="datetimeFigureOut">
              <a:rPr kumimoji="1" lang="ko-Kore-KR" altLang="en-US" smtClean="0"/>
              <a:t>2025. 5. 2.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08903-58D6-CEFE-5EE5-652BFFB4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03324-5071-528E-2E48-6C7F233C3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C80DE-8492-CD4F-A24C-91BD42982D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65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227A96-5A30-4EFA-F3DD-7802A08450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9762" y="712177"/>
            <a:ext cx="10506807" cy="566224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915C34-B93B-97DE-E9C0-DDA57495E83B}"/>
              </a:ext>
            </a:extLst>
          </p:cNvPr>
          <p:cNvSpPr/>
          <p:nvPr/>
        </p:nvSpPr>
        <p:spPr>
          <a:xfrm>
            <a:off x="5621128" y="1552499"/>
            <a:ext cx="4308628" cy="3990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D2DBD3-1CFE-1568-7884-D10F7D6061A3}"/>
              </a:ext>
            </a:extLst>
          </p:cNvPr>
          <p:cNvSpPr/>
          <p:nvPr/>
        </p:nvSpPr>
        <p:spPr>
          <a:xfrm>
            <a:off x="1057065" y="1628336"/>
            <a:ext cx="4308628" cy="3990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0DCC3-56DC-97BD-8C0C-0F8251D003C3}"/>
              </a:ext>
            </a:extLst>
          </p:cNvPr>
          <p:cNvSpPr txBox="1"/>
          <p:nvPr/>
        </p:nvSpPr>
        <p:spPr>
          <a:xfrm>
            <a:off x="4906028" y="790949"/>
            <a:ext cx="1684115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Digit-span test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2EAF0-E351-4CA4-1FD1-0F91E7DF57E9}"/>
              </a:ext>
            </a:extLst>
          </p:cNvPr>
          <p:cNvSpPr txBox="1"/>
          <p:nvPr/>
        </p:nvSpPr>
        <p:spPr>
          <a:xfrm>
            <a:off x="9824762" y="6154253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v1. created by Jeewon Lee</a:t>
            </a:r>
            <a:endParaRPr kumimoji="1" lang="ko-Kore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71685-9284-9B5C-0397-222372C08B15}"/>
              </a:ext>
            </a:extLst>
          </p:cNvPr>
          <p:cNvSpPr txBox="1"/>
          <p:nvPr/>
        </p:nvSpPr>
        <p:spPr>
          <a:xfrm>
            <a:off x="955431" y="826332"/>
            <a:ext cx="1180131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Subject name: </a:t>
            </a:r>
            <a:endParaRPr kumimoji="1" lang="ko-Kore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66431-CFBB-5A27-DBAE-DF402D397F0D}"/>
              </a:ext>
            </a:extLst>
          </p:cNvPr>
          <p:cNvSpPr txBox="1"/>
          <p:nvPr/>
        </p:nvSpPr>
        <p:spPr>
          <a:xfrm>
            <a:off x="2747811" y="1605596"/>
            <a:ext cx="757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/>
              <a:t>Forward</a:t>
            </a:r>
            <a:endParaRPr kumimoji="1" lang="ko-Kore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9C1BB-89B3-32D5-E55B-3489DCC80F02}"/>
              </a:ext>
            </a:extLst>
          </p:cNvPr>
          <p:cNvSpPr txBox="1"/>
          <p:nvPr/>
        </p:nvSpPr>
        <p:spPr>
          <a:xfrm>
            <a:off x="7362081" y="1552499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/>
              <a:t>Backward</a:t>
            </a:r>
            <a:endParaRPr kumimoji="1" lang="ko-Kore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B3ABF-B001-F5CB-2D95-9F5F683B2C56}"/>
              </a:ext>
            </a:extLst>
          </p:cNvPr>
          <p:cNvSpPr txBox="1"/>
          <p:nvPr/>
        </p:nvSpPr>
        <p:spPr>
          <a:xfrm>
            <a:off x="1704096" y="1947547"/>
            <a:ext cx="484428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Set1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626F0-EB8A-64DC-7A4C-A97A67501671}"/>
              </a:ext>
            </a:extLst>
          </p:cNvPr>
          <p:cNvSpPr txBox="1"/>
          <p:nvPr/>
        </p:nvSpPr>
        <p:spPr>
          <a:xfrm>
            <a:off x="4036145" y="1926147"/>
            <a:ext cx="484428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Set2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A7244-F0B6-ADFE-280C-9FDE46BA7419}"/>
              </a:ext>
            </a:extLst>
          </p:cNvPr>
          <p:cNvSpPr txBox="1"/>
          <p:nvPr/>
        </p:nvSpPr>
        <p:spPr>
          <a:xfrm>
            <a:off x="6770925" y="1895325"/>
            <a:ext cx="484428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Set1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70219-8989-03BE-72DD-3BEE2B72371F}"/>
              </a:ext>
            </a:extLst>
          </p:cNvPr>
          <p:cNvSpPr txBox="1"/>
          <p:nvPr/>
        </p:nvSpPr>
        <p:spPr>
          <a:xfrm>
            <a:off x="8306432" y="1819434"/>
            <a:ext cx="484428" cy="335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Set2</a:t>
            </a:r>
            <a:endParaRPr kumimoji="1" lang="ko-Kore-KR" altLang="en-US" sz="12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DE58BF-FC43-94EC-C79D-2636AD2F1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94905"/>
              </p:ext>
            </p:extLst>
          </p:nvPr>
        </p:nvGraphicFramePr>
        <p:xfrm>
          <a:off x="1277343" y="2519564"/>
          <a:ext cx="12834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422507737"/>
                    </a:ext>
                  </a:extLst>
                </a:gridCol>
                <a:gridCol w="932262">
                  <a:extLst>
                    <a:ext uri="{9D8B030D-6E8A-4147-A177-3AD203B41FA5}">
                      <a16:colId xmlns:a16="http://schemas.microsoft.com/office/drawing/2014/main" val="2844605853"/>
                    </a:ext>
                  </a:extLst>
                </a:gridCol>
              </a:tblGrid>
              <a:tr h="259823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Answer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556909"/>
                  </a:ext>
                </a:extLst>
              </a:tr>
              <a:tr h="25982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582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927821"/>
                  </a:ext>
                </a:extLst>
              </a:tr>
              <a:tr h="25982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6439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35477"/>
                  </a:ext>
                </a:extLst>
              </a:tr>
              <a:tr h="25982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42791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102612"/>
                  </a:ext>
                </a:extLst>
              </a:tr>
              <a:tr h="25982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9142"/>
                  </a:ext>
                </a:extLst>
              </a:tr>
              <a:tr h="25982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761657"/>
                  </a:ext>
                </a:extLst>
              </a:tr>
              <a:tr h="25982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564410"/>
                  </a:ext>
                </a:extLst>
              </a:tr>
              <a:tr h="25982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27349"/>
                  </a:ext>
                </a:extLst>
              </a:tr>
            </a:tbl>
          </a:graphicData>
        </a:graphic>
      </p:graphicFrame>
      <p:pic>
        <p:nvPicPr>
          <p:cNvPr id="1026" name="Picture 2" descr="사운드 에서 원형을 버튼 - 다운로드 무료 아이콘">
            <a:extLst>
              <a:ext uri="{FF2B5EF4-FFF2-40B4-BE49-F238E27FC236}">
                <a16:creationId xmlns:a16="http://schemas.microsoft.com/office/drawing/2014/main" id="{C7323650-0120-7F56-D48E-86A21B1E6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77" y="2910983"/>
            <a:ext cx="404850" cy="4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사운드 에서 원형을 버튼 - 다운로드 무료 아이콘">
            <a:extLst>
              <a:ext uri="{FF2B5EF4-FFF2-40B4-BE49-F238E27FC236}">
                <a16:creationId xmlns:a16="http://schemas.microsoft.com/office/drawing/2014/main" id="{062688D2-099E-FCDC-3F70-78A3E358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77" y="3235607"/>
            <a:ext cx="404850" cy="4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사운드 에서 원형을 버튼 - 다운로드 무료 아이콘">
            <a:extLst>
              <a:ext uri="{FF2B5EF4-FFF2-40B4-BE49-F238E27FC236}">
                <a16:creationId xmlns:a16="http://schemas.microsoft.com/office/drawing/2014/main" id="{D08F6B48-E643-75BE-F448-8E52AAD6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77" y="3596895"/>
            <a:ext cx="404850" cy="4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사운드 에서 원형을 버튼 - 다운로드 무료 아이콘">
            <a:extLst>
              <a:ext uri="{FF2B5EF4-FFF2-40B4-BE49-F238E27FC236}">
                <a16:creationId xmlns:a16="http://schemas.microsoft.com/office/drawing/2014/main" id="{ABF016D8-C553-8B72-6003-6D995C491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77" y="3974639"/>
            <a:ext cx="404850" cy="4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사운드 에서 원형을 버튼 - 다운로드 무료 아이콘">
            <a:extLst>
              <a:ext uri="{FF2B5EF4-FFF2-40B4-BE49-F238E27FC236}">
                <a16:creationId xmlns:a16="http://schemas.microsoft.com/office/drawing/2014/main" id="{F2B59467-BE85-BCC2-4298-652111AE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77" y="4299263"/>
            <a:ext cx="404850" cy="4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사운드 에서 원형을 버튼 - 다운로드 무료 아이콘">
            <a:extLst>
              <a:ext uri="{FF2B5EF4-FFF2-40B4-BE49-F238E27FC236}">
                <a16:creationId xmlns:a16="http://schemas.microsoft.com/office/drawing/2014/main" id="{3B10C7F0-EE00-129B-92B4-D36384F4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177" y="4623887"/>
            <a:ext cx="404850" cy="4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사운드 에서 원형을 버튼 - 다운로드 무료 아이콘">
            <a:extLst>
              <a:ext uri="{FF2B5EF4-FFF2-40B4-BE49-F238E27FC236}">
                <a16:creationId xmlns:a16="http://schemas.microsoft.com/office/drawing/2014/main" id="{FF870CA0-0B56-AC5B-DCDB-64B0E0583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5" y="5063503"/>
            <a:ext cx="404850" cy="4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63E386-8E12-5714-A1F8-C8EFCFED4C2D}"/>
              </a:ext>
            </a:extLst>
          </p:cNvPr>
          <p:cNvSpPr/>
          <p:nvPr/>
        </p:nvSpPr>
        <p:spPr>
          <a:xfrm>
            <a:off x="2135562" y="826332"/>
            <a:ext cx="1108800" cy="2639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  <a:endParaRPr kumimoji="1" lang="ko-Kore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42637-C633-262D-41ED-BD738530818C}"/>
              </a:ext>
            </a:extLst>
          </p:cNvPr>
          <p:cNvSpPr txBox="1"/>
          <p:nvPr/>
        </p:nvSpPr>
        <p:spPr>
          <a:xfrm>
            <a:off x="955431" y="1111814"/>
            <a:ext cx="207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Save path : ./</a:t>
            </a:r>
            <a:r>
              <a:rPr kumimoji="1" lang="en-US" altLang="ko-Kore-KR" sz="1200" dirty="0" err="1"/>
              <a:t>Digitspan</a:t>
            </a:r>
            <a:r>
              <a:rPr kumimoji="1" lang="en-US" altLang="ko-Kore-KR" sz="1200" dirty="0"/>
              <a:t>/save/</a:t>
            </a:r>
            <a:endParaRPr kumimoji="1" lang="ko-Kore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8FA4B-FE94-820C-EBC1-11DC1B955524}"/>
              </a:ext>
            </a:extLst>
          </p:cNvPr>
          <p:cNvSpPr/>
          <p:nvPr/>
        </p:nvSpPr>
        <p:spPr>
          <a:xfrm>
            <a:off x="3006027" y="1155343"/>
            <a:ext cx="238335" cy="2639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3C1C6F-1B82-4001-3BE8-AAD759728538}"/>
              </a:ext>
            </a:extLst>
          </p:cNvPr>
          <p:cNvSpPr/>
          <p:nvPr/>
        </p:nvSpPr>
        <p:spPr>
          <a:xfrm>
            <a:off x="3457365" y="5695412"/>
            <a:ext cx="4901152" cy="4468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96B55-B8E2-51A4-5A0F-B20E7DE7F722}"/>
              </a:ext>
            </a:extLst>
          </p:cNvPr>
          <p:cNvSpPr txBox="1"/>
          <p:nvPr/>
        </p:nvSpPr>
        <p:spPr>
          <a:xfrm>
            <a:off x="5231126" y="5743192"/>
            <a:ext cx="11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Save Data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FF87EA-92AB-3A41-1475-18139B2954DE}"/>
              </a:ext>
            </a:extLst>
          </p:cNvPr>
          <p:cNvSpPr txBox="1"/>
          <p:nvPr/>
        </p:nvSpPr>
        <p:spPr>
          <a:xfrm>
            <a:off x="2989352" y="1189541"/>
            <a:ext cx="285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00" dirty="0"/>
              <a:t>…</a:t>
            </a:r>
            <a:endParaRPr kumimoji="1" lang="ko-Kore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28E90B6-5223-69AA-8F74-5197083414E2}"/>
              </a:ext>
            </a:extLst>
          </p:cNvPr>
          <p:cNvSpPr/>
          <p:nvPr/>
        </p:nvSpPr>
        <p:spPr>
          <a:xfrm>
            <a:off x="9824762" y="882438"/>
            <a:ext cx="1108800" cy="2639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bg1">
                    <a:lumMod val="50000"/>
                  </a:schemeClr>
                </a:solidFill>
              </a:rPr>
              <a:t>Manual</a:t>
            </a:r>
            <a:endParaRPr kumimoji="1" lang="ko-Kore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6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46</Words>
  <Application>Microsoft Macintosh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Jeewon Lee</dc:creator>
  <cp:lastModifiedBy>Jeewon Lee</cp:lastModifiedBy>
  <cp:revision>2</cp:revision>
  <dcterms:created xsi:type="dcterms:W3CDTF">2025-05-02T05:26:24Z</dcterms:created>
  <dcterms:modified xsi:type="dcterms:W3CDTF">2025-05-02T05:56:19Z</dcterms:modified>
</cp:coreProperties>
</file>