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47121-11AA-4061-AC9B-32D21E429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0728DB-E3D5-4020-9BC9-CB7D156CC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967DD-F612-4F77-BB27-A5E097AA9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B396-F020-42E9-967F-7B31EFF9C59B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20639-5BCE-4A17-89E7-AB7646459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BA5D7-370B-40D3-B913-6AB4B70E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B8B9-46D2-48C2-AE79-40D124B5C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3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BDD47-AE87-4305-8896-7852FA45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FD6B7D-EC16-47CA-B718-5F665ADED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3C214-0A83-4D2A-9656-08028282C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B396-F020-42E9-967F-7B31EFF9C59B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D17E46-2F38-4DBC-A81F-9F2D50CE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050EF-491C-4DCB-9AC7-F1EAB272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B8B9-46D2-48C2-AE79-40D124B5C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22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7D3449-44EE-48EA-BD6B-FF8E72891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1159BF-7FAE-427B-9F34-22688A935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8FBC9-97C1-4BF5-B504-A3F88C026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B396-F020-42E9-967F-7B31EFF9C59B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B19A6-2F2F-48CC-A7AC-2C794249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84102-802C-4E59-82CE-D9FE109D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B8B9-46D2-48C2-AE79-40D124B5C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50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84BA9-BF45-4600-862A-C58D55C8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53DF6-4243-456E-9A89-213AAD130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CCAEED-055D-4BC7-A2E3-C4F909EA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B396-F020-42E9-967F-7B31EFF9C59B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050CE8-F64E-4C9C-A131-19931B3F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CC5B33-43C9-42FF-BEB4-7A217773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B8B9-46D2-48C2-AE79-40D124B5C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F8636-9FC9-44B7-B5C7-FC0A18A9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BE1441-6216-46C1-A7EF-E7D90EC75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6B0CE-FFA3-4E7B-BFBD-CA423626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B396-F020-42E9-967F-7B31EFF9C59B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C2BFD-C69F-4DD1-9E68-EAB0A3F7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F2C111-F788-40BD-BB51-5E3E1723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B8B9-46D2-48C2-AE79-40D124B5C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17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13DD5-8E3D-43BC-8DCC-34A152BCC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55694-CDFA-4D1A-A89E-40B4C22D9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3C8D93-1635-41AF-86C4-AE5FA569A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1D0E17-0700-49D4-96F5-6F36001D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B396-F020-42E9-967F-7B31EFF9C59B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FA603D-1BE9-4BDD-872E-5B0B2E9E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466EDF-A2D7-4E22-B53B-669D5A5D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B8B9-46D2-48C2-AE79-40D124B5C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09425-1FEF-4DF8-B283-9D2DCBDB9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6763BD-C2CB-4D73-9654-477CAB062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4D23D4-EFDF-429A-A823-D5FC76A09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D2A058-1B88-4BF5-A1B5-99FD4B444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4EFD40-27C4-4B2F-8B1F-4C55D76BF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E064C9-25F1-484E-A145-6300D4E6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B396-F020-42E9-967F-7B31EFF9C59B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C0B6A4-A5D5-46A3-A18E-69989B64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0F710C-C954-4367-9787-D5B887B5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B8B9-46D2-48C2-AE79-40D124B5C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61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C381B-9D91-4A24-9F86-2BA45694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C3CC66-000A-4EFF-876B-FA3BB8492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B396-F020-42E9-967F-7B31EFF9C59B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23F8D8-D452-4532-9F6F-1B061395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DC5FF0-3396-4588-A94E-17FDBDBE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B8B9-46D2-48C2-AE79-40D124B5C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8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9121E0-E599-44CD-9563-CDCDB4CA5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B396-F020-42E9-967F-7B31EFF9C59B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575F33-97CD-4829-A6E2-A4607EE5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003EF1-C098-4416-BF69-6D8FBA377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B8B9-46D2-48C2-AE79-40D124B5C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00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54A9C-415B-4A09-84B0-124D77043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A0A2AD-35C5-4850-912C-24F74D3C4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181B48-AE63-4974-8DC7-BC1DBAAF9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311C68-B97D-45A3-B3A8-6305201A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B396-F020-42E9-967F-7B31EFF9C59B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C072A3-0FD1-49B9-8881-B026E394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71778-8F4C-4A87-BD17-A9F2AB97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B8B9-46D2-48C2-AE79-40D124B5C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59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0B22D-D48A-4545-8479-3DA74CBB5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84302D-0B56-4DAB-8881-065B2C2F8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A96346-B952-4F30-9547-873516B9D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6ADE9E-027B-409D-9642-AD2DD09D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B396-F020-42E9-967F-7B31EFF9C59B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D4B6BE-6817-475E-AD1E-36ABBEE2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8186C9-E4BE-473B-87BB-DC48BD50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B8B9-46D2-48C2-AE79-40D124B5C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40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865131-88AE-4AE7-B2CA-8A143451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E0FD88-F5A5-4887-A278-A35AAC69B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2226E-91AE-4B89-91EF-C1068473D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B396-F020-42E9-967F-7B31EFF9C59B}" type="datetimeFigureOut">
              <a:rPr lang="ko-KR" altLang="en-US" smtClean="0"/>
              <a:t>2020-11-14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D14D0D-E87D-40E8-9914-DC47B39F1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D66FE-C4C8-41F7-8EB8-FD20341E4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B8B9-46D2-48C2-AE79-40D124B5C6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87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ED8F96-2B8E-4BE8-8551-DEACE937A5FF}"/>
              </a:ext>
            </a:extLst>
          </p:cNvPr>
          <p:cNvSpPr txBox="1"/>
          <p:nvPr/>
        </p:nvSpPr>
        <p:spPr>
          <a:xfrm>
            <a:off x="2154891" y="572251"/>
            <a:ext cx="7882217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ans"/>
              </a:rPr>
              <a:t>Treatment of Infectious </a:t>
            </a:r>
            <a:r>
              <a:rPr lang="en-US" altLang="ko-KR" sz="2800" dirty="0">
                <a:solidFill>
                  <a:srgbClr val="000000"/>
                </a:solidFill>
                <a:latin typeface="Noto Sans"/>
              </a:rPr>
              <a:t>D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ans"/>
              </a:rPr>
              <a:t>iseases and Mental </a:t>
            </a:r>
            <a:r>
              <a:rPr lang="en-US" altLang="ko-KR" sz="2800" dirty="0">
                <a:solidFill>
                  <a:srgbClr val="000000"/>
                </a:solidFill>
                <a:latin typeface="Noto Sans"/>
              </a:rPr>
              <a:t>I</a:t>
            </a:r>
            <a:r>
              <a:rPr lang="en-US" altLang="ko-KR" sz="2800" b="0" i="0" dirty="0">
                <a:solidFill>
                  <a:srgbClr val="000000"/>
                </a:solidFill>
                <a:effectLst/>
                <a:latin typeface="Noto Sans"/>
              </a:rPr>
              <a:t>llness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C37C08-4845-485E-8A39-DCD84A1689E8}"/>
              </a:ext>
            </a:extLst>
          </p:cNvPr>
          <p:cNvSpPr txBox="1"/>
          <p:nvPr/>
        </p:nvSpPr>
        <p:spPr>
          <a:xfrm>
            <a:off x="4515969" y="1652802"/>
            <a:ext cx="316005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Face-to-face treatment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0FA40D-A48C-41DD-8318-EC47C6C6C19A}"/>
              </a:ext>
            </a:extLst>
          </p:cNvPr>
          <p:cNvSpPr txBox="1"/>
          <p:nvPr/>
        </p:nvSpPr>
        <p:spPr>
          <a:xfrm>
            <a:off x="4729440" y="2620964"/>
            <a:ext cx="2733115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Expansion of negative pressure area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B90F86-C45F-4597-92C7-56FA16708D58}"/>
              </a:ext>
            </a:extLst>
          </p:cNvPr>
          <p:cNvSpPr txBox="1"/>
          <p:nvPr/>
        </p:nvSpPr>
        <p:spPr>
          <a:xfrm>
            <a:off x="1428469" y="4389961"/>
            <a:ext cx="2617135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Hallway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4B471A-F354-4B84-ABE7-10BA5A825E83}"/>
              </a:ext>
            </a:extLst>
          </p:cNvPr>
          <p:cNvSpPr txBox="1"/>
          <p:nvPr/>
        </p:nvSpPr>
        <p:spPr>
          <a:xfrm>
            <a:off x="1428469" y="5476976"/>
            <a:ext cx="2617135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Immediate response</a:t>
            </a: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5C3686-4B47-4EC3-AAA1-A3DA914386FC}"/>
              </a:ext>
            </a:extLst>
          </p:cNvPr>
          <p:cNvSpPr txBox="1"/>
          <p:nvPr/>
        </p:nvSpPr>
        <p:spPr>
          <a:xfrm>
            <a:off x="4787429" y="4389961"/>
            <a:ext cx="2617136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Joint section</a:t>
            </a:r>
            <a:endParaRPr lang="ko-KR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2451E5-C8E5-487A-A50D-CF234D9463D4}"/>
              </a:ext>
            </a:extLst>
          </p:cNvPr>
          <p:cNvSpPr txBox="1"/>
          <p:nvPr/>
        </p:nvSpPr>
        <p:spPr>
          <a:xfrm>
            <a:off x="8146388" y="5476976"/>
            <a:ext cx="3160059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Increasement of medical staffs</a:t>
            </a:r>
            <a:endParaRPr lang="ko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C76238-C556-408A-94A4-5D74B43E68DC}"/>
              </a:ext>
            </a:extLst>
          </p:cNvPr>
          <p:cNvSpPr txBox="1"/>
          <p:nvPr/>
        </p:nvSpPr>
        <p:spPr>
          <a:xfrm>
            <a:off x="8146385" y="4398798"/>
            <a:ext cx="316005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Emergency response</a:t>
            </a:r>
            <a:endParaRPr lang="ko-KR" alt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9BFF2F-BA8B-465C-9BAD-EF4CC7E4C8BA}"/>
              </a:ext>
            </a:extLst>
          </p:cNvPr>
          <p:cNvSpPr txBox="1"/>
          <p:nvPr/>
        </p:nvSpPr>
        <p:spPr>
          <a:xfrm>
            <a:off x="4787429" y="5476976"/>
            <a:ext cx="2617135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Communal therapy</a:t>
            </a:r>
            <a:endParaRPr lang="ko-KR" altLang="en-US" sz="20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725304B-4E2A-4064-A575-7E81F91F3194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6095999" y="1095471"/>
            <a:ext cx="1" cy="5573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D2B7A4C-6644-40C1-A8F0-976B7D25139A}"/>
              </a:ext>
            </a:extLst>
          </p:cNvPr>
          <p:cNvCxnSpPr/>
          <p:nvPr/>
        </p:nvCxnSpPr>
        <p:spPr>
          <a:xfrm flipH="1">
            <a:off x="6095995" y="2063633"/>
            <a:ext cx="1" cy="5573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FAD19E2-5ED0-4714-B663-152DB9306386}"/>
              </a:ext>
            </a:extLst>
          </p:cNvPr>
          <p:cNvCxnSpPr/>
          <p:nvPr/>
        </p:nvCxnSpPr>
        <p:spPr>
          <a:xfrm flipH="1">
            <a:off x="6095994" y="3328850"/>
            <a:ext cx="1" cy="5573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3B35658-179D-4F5E-A6A8-68336A533D41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2737037" y="4790071"/>
            <a:ext cx="0" cy="6869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19D7D5A-A141-4E87-905D-BA9209E61D67}"/>
              </a:ext>
            </a:extLst>
          </p:cNvPr>
          <p:cNvCxnSpPr/>
          <p:nvPr/>
        </p:nvCxnSpPr>
        <p:spPr>
          <a:xfrm>
            <a:off x="6095994" y="4790071"/>
            <a:ext cx="0" cy="6869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804CE47-8BB6-4B27-8450-A4CCEEC29D78}"/>
              </a:ext>
            </a:extLst>
          </p:cNvPr>
          <p:cNvCxnSpPr>
            <a:stCxn id="20" idx="2"/>
            <a:endCxn id="18" idx="0"/>
          </p:cNvCxnSpPr>
          <p:nvPr/>
        </p:nvCxnSpPr>
        <p:spPr>
          <a:xfrm>
            <a:off x="9726415" y="4798908"/>
            <a:ext cx="3" cy="6780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BB94E82-E8CE-4252-9AAF-BFF6D03810D1}"/>
              </a:ext>
            </a:extLst>
          </p:cNvPr>
          <p:cNvCxnSpPr/>
          <p:nvPr/>
        </p:nvCxnSpPr>
        <p:spPr>
          <a:xfrm>
            <a:off x="2737036" y="3886181"/>
            <a:ext cx="69893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81E9770-CC77-4D65-8044-7F9B7E0444BA}"/>
              </a:ext>
            </a:extLst>
          </p:cNvPr>
          <p:cNvCxnSpPr>
            <a:endCxn id="10" idx="0"/>
          </p:cNvCxnSpPr>
          <p:nvPr/>
        </p:nvCxnSpPr>
        <p:spPr>
          <a:xfrm>
            <a:off x="2737036" y="3886181"/>
            <a:ext cx="1" cy="5037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024A8D9-406C-46D8-8556-D8CDFF3D9590}"/>
              </a:ext>
            </a:extLst>
          </p:cNvPr>
          <p:cNvCxnSpPr/>
          <p:nvPr/>
        </p:nvCxnSpPr>
        <p:spPr>
          <a:xfrm>
            <a:off x="6095994" y="3895018"/>
            <a:ext cx="1" cy="5037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0731BA1-2853-40A0-97EF-7F8EAA875D08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9726415" y="3877345"/>
            <a:ext cx="0" cy="5214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34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Noto Sans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지민</dc:creator>
  <cp:lastModifiedBy>지민</cp:lastModifiedBy>
  <cp:revision>4</cp:revision>
  <dcterms:created xsi:type="dcterms:W3CDTF">2020-11-14T10:51:03Z</dcterms:created>
  <dcterms:modified xsi:type="dcterms:W3CDTF">2020-11-14T11:17:10Z</dcterms:modified>
</cp:coreProperties>
</file>