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842" r:id="rId1"/>
    <p:sldMasterId id="2147484404" r:id="rId2"/>
    <p:sldMasterId id="2147483864" r:id="rId3"/>
    <p:sldMasterId id="2147484254" r:id="rId4"/>
    <p:sldMasterId id="2147484266" r:id="rId5"/>
    <p:sldMasterId id="2147484278" r:id="rId6"/>
    <p:sldMasterId id="2147484416" r:id="rId7"/>
    <p:sldMasterId id="2147484697" r:id="rId8"/>
  </p:sldMasterIdLst>
  <p:notesMasterIdLst>
    <p:notesMasterId r:id="rId56"/>
  </p:notesMasterIdLst>
  <p:sldIdLst>
    <p:sldId id="305" r:id="rId9"/>
    <p:sldId id="256" r:id="rId10"/>
    <p:sldId id="304" r:id="rId11"/>
    <p:sldId id="257" r:id="rId12"/>
    <p:sldId id="259" r:id="rId13"/>
    <p:sldId id="261" r:id="rId14"/>
    <p:sldId id="260" r:id="rId15"/>
    <p:sldId id="268" r:id="rId16"/>
    <p:sldId id="267" r:id="rId17"/>
    <p:sldId id="273" r:id="rId18"/>
    <p:sldId id="262" r:id="rId19"/>
    <p:sldId id="263" r:id="rId20"/>
    <p:sldId id="264" r:id="rId21"/>
    <p:sldId id="303" r:id="rId22"/>
    <p:sldId id="265" r:id="rId23"/>
    <p:sldId id="266" r:id="rId24"/>
    <p:sldId id="269" r:id="rId25"/>
    <p:sldId id="270" r:id="rId26"/>
    <p:sldId id="271" r:id="rId27"/>
    <p:sldId id="272" r:id="rId28"/>
    <p:sldId id="275" r:id="rId29"/>
    <p:sldId id="274" r:id="rId30"/>
    <p:sldId id="276" r:id="rId31"/>
    <p:sldId id="277" r:id="rId32"/>
    <p:sldId id="280" r:id="rId33"/>
    <p:sldId id="278" r:id="rId34"/>
    <p:sldId id="279" r:id="rId35"/>
    <p:sldId id="281" r:id="rId36"/>
    <p:sldId id="282" r:id="rId37"/>
    <p:sldId id="283" r:id="rId38"/>
    <p:sldId id="284" r:id="rId39"/>
    <p:sldId id="285" r:id="rId40"/>
    <p:sldId id="288" r:id="rId41"/>
    <p:sldId id="289" r:id="rId42"/>
    <p:sldId id="291" r:id="rId43"/>
    <p:sldId id="290" r:id="rId44"/>
    <p:sldId id="293" r:id="rId45"/>
    <p:sldId id="292" r:id="rId46"/>
    <p:sldId id="294" r:id="rId47"/>
    <p:sldId id="296" r:id="rId48"/>
    <p:sldId id="295" r:id="rId49"/>
    <p:sldId id="298" r:id="rId50"/>
    <p:sldId id="297" r:id="rId51"/>
    <p:sldId id="299" r:id="rId52"/>
    <p:sldId id="300" r:id="rId53"/>
    <p:sldId id="301" r:id="rId54"/>
    <p:sldId id="302" r:id="rId55"/>
  </p:sldIdLst>
  <p:sldSz cx="9144000" cy="5148263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15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287076" algn="ctr" rtl="0" fontAlgn="base">
      <a:lnSpc>
        <a:spcPct val="90000"/>
      </a:lnSpc>
      <a:spcBef>
        <a:spcPct val="0"/>
      </a:spcBef>
      <a:spcAft>
        <a:spcPct val="0"/>
      </a:spcAft>
      <a:defRPr sz="15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574152" algn="ctr" rtl="0" fontAlgn="base">
      <a:lnSpc>
        <a:spcPct val="90000"/>
      </a:lnSpc>
      <a:spcBef>
        <a:spcPct val="0"/>
      </a:spcBef>
      <a:spcAft>
        <a:spcPct val="0"/>
      </a:spcAft>
      <a:defRPr sz="15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861228" algn="ctr" rtl="0" fontAlgn="base">
      <a:lnSpc>
        <a:spcPct val="90000"/>
      </a:lnSpc>
      <a:spcBef>
        <a:spcPct val="0"/>
      </a:spcBef>
      <a:spcAft>
        <a:spcPct val="0"/>
      </a:spcAft>
      <a:defRPr sz="15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148304" algn="ctr" rtl="0" fontAlgn="base">
      <a:lnSpc>
        <a:spcPct val="90000"/>
      </a:lnSpc>
      <a:spcBef>
        <a:spcPct val="0"/>
      </a:spcBef>
      <a:spcAft>
        <a:spcPct val="0"/>
      </a:spcAft>
      <a:defRPr sz="15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1435379" algn="l" defTabSz="287076" rtl="0" eaLnBrk="1" latinLnBrk="0" hangingPunct="1">
      <a:defRPr sz="15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1722455" algn="l" defTabSz="287076" rtl="0" eaLnBrk="1" latinLnBrk="0" hangingPunct="1">
      <a:defRPr sz="15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2009531" algn="l" defTabSz="287076" rtl="0" eaLnBrk="1" latinLnBrk="0" hangingPunct="1">
      <a:defRPr sz="15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2296607" algn="l" defTabSz="287076" rtl="0" eaLnBrk="1" latinLnBrk="0" hangingPunct="1">
      <a:defRPr sz="15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15"/>
    <p:restoredTop sz="94662"/>
  </p:normalViewPr>
  <p:slideViewPr>
    <p:cSldViewPr>
      <p:cViewPr varScale="1">
        <p:scale>
          <a:sx n="147" d="100"/>
          <a:sy n="147" d="100"/>
        </p:scale>
        <p:origin x="456" y="184"/>
      </p:cViewPr>
      <p:guideLst>
        <p:guide orient="horz" pos="16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theme" Target="theme/theme1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presProps" Target="presProps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tableStyles" Target="tableStyles.xml"/></Relationships>
</file>

<file path=ppt/diagrams/_rels/data23.xml.rels><?xml version="1.0" encoding="UTF-8" standalone="yes"?>
<Relationships xmlns="http://schemas.openxmlformats.org/package/2006/relationships"><Relationship Id="rId1" Type="http://schemas.openxmlformats.org/officeDocument/2006/relationships/hyperlink" Target="https://blog.cleancoder.com/uncle-bob/2018/04/13/FPvsOO.html" TargetMode="External"/></Relationships>
</file>

<file path=ppt/diagrams/_rels/drawing23.xml.rels><?xml version="1.0" encoding="UTF-8" standalone="yes"?>
<Relationships xmlns="http://schemas.openxmlformats.org/package/2006/relationships"><Relationship Id="rId1" Type="http://schemas.openxmlformats.org/officeDocument/2006/relationships/hyperlink" Target="https://blog.cleancoder.com/uncle-bob/2018/04/13/FPvsOO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090CE2-69B9-A240-BA86-A0EF2B5E3426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E8F7AEFE-9E5C-8847-AE91-30CB3F2BCF25}">
      <dgm:prSet phldrT="[文本]"/>
      <dgm:spPr/>
      <dgm:t>
        <a:bodyPr/>
        <a:lstStyle/>
        <a:p>
          <a:r>
            <a:rPr lang="zh-CN" altLang="en-US" dirty="0"/>
            <a:t>封装</a:t>
          </a:r>
        </a:p>
      </dgm:t>
    </dgm:pt>
    <dgm:pt modelId="{1F78063C-2710-FF46-8FDC-C945665E3B4F}" type="parTrans" cxnId="{5EBF9F1B-410B-1842-B850-55CC2A7CDD53}">
      <dgm:prSet/>
      <dgm:spPr/>
      <dgm:t>
        <a:bodyPr/>
        <a:lstStyle/>
        <a:p>
          <a:endParaRPr lang="zh-CN" altLang="en-US"/>
        </a:p>
      </dgm:t>
    </dgm:pt>
    <dgm:pt modelId="{546AEE1F-1786-5A43-9F6C-324E7CA3F6F7}" type="sibTrans" cxnId="{5EBF9F1B-410B-1842-B850-55CC2A7CDD53}">
      <dgm:prSet/>
      <dgm:spPr/>
      <dgm:t>
        <a:bodyPr/>
        <a:lstStyle/>
        <a:p>
          <a:endParaRPr lang="zh-CN" altLang="en-US"/>
        </a:p>
      </dgm:t>
    </dgm:pt>
    <dgm:pt modelId="{5BA628B0-9666-B24F-B546-998252F62F25}">
      <dgm:prSet phldrT="[文本]"/>
      <dgm:spPr/>
      <dgm:t>
        <a:bodyPr/>
        <a:lstStyle/>
        <a:p>
          <a:r>
            <a:rPr lang="zh-CN" altLang="en-US" dirty="0"/>
            <a:t>一种将抽象性函数接口的</a:t>
          </a:r>
          <a:r>
            <a:rPr lang="zh-CN" altLang="en-US" dirty="0">
              <a:solidFill>
                <a:schemeClr val="accent3"/>
              </a:solidFill>
            </a:rPr>
            <a:t>实现细节</a:t>
          </a:r>
          <a:r>
            <a:rPr lang="zh-CN" altLang="en-US" dirty="0"/>
            <a:t>部分包装、</a:t>
          </a:r>
          <a:r>
            <a:rPr lang="zh-CN" altLang="en-US" dirty="0">
              <a:solidFill>
                <a:schemeClr val="accent3"/>
              </a:solidFill>
            </a:rPr>
            <a:t>隐藏</a:t>
          </a:r>
          <a:r>
            <a:rPr lang="zh-CN" altLang="en-US" dirty="0"/>
            <a:t>起来的方法</a:t>
          </a:r>
        </a:p>
      </dgm:t>
    </dgm:pt>
    <dgm:pt modelId="{FC9E4B5C-4A36-1149-98C3-5CF1C0C7AFE9}" type="parTrans" cxnId="{54C90066-2411-DD4B-B2E5-EB173707CC29}">
      <dgm:prSet/>
      <dgm:spPr/>
      <dgm:t>
        <a:bodyPr/>
        <a:lstStyle/>
        <a:p>
          <a:endParaRPr lang="zh-CN" altLang="en-US"/>
        </a:p>
      </dgm:t>
    </dgm:pt>
    <dgm:pt modelId="{A9B3F316-8EE4-364D-9B29-3091AF2A5B57}" type="sibTrans" cxnId="{54C90066-2411-DD4B-B2E5-EB173707CC29}">
      <dgm:prSet/>
      <dgm:spPr/>
      <dgm:t>
        <a:bodyPr/>
        <a:lstStyle/>
        <a:p>
          <a:endParaRPr lang="zh-CN" altLang="en-US"/>
        </a:p>
      </dgm:t>
    </dgm:pt>
    <dgm:pt modelId="{5D3CC650-1ED1-254E-BC2A-62C795681DF2}">
      <dgm:prSet phldrT="[文本]"/>
      <dgm:spPr/>
      <dgm:t>
        <a:bodyPr/>
        <a:lstStyle/>
        <a:p>
          <a:r>
            <a:rPr lang="zh-CN" altLang="en-US" dirty="0"/>
            <a:t>继承</a:t>
          </a:r>
        </a:p>
      </dgm:t>
    </dgm:pt>
    <dgm:pt modelId="{2A9536EE-E9D0-C546-89C1-D9E71F27F7DE}" type="parTrans" cxnId="{AF7246F7-C0E7-034B-9BB5-F62F05F3E599}">
      <dgm:prSet/>
      <dgm:spPr/>
      <dgm:t>
        <a:bodyPr/>
        <a:lstStyle/>
        <a:p>
          <a:endParaRPr lang="zh-CN" altLang="en-US"/>
        </a:p>
      </dgm:t>
    </dgm:pt>
    <dgm:pt modelId="{9D8025A5-454F-CC45-9689-49F2DAA23A20}" type="sibTrans" cxnId="{AF7246F7-C0E7-034B-9BB5-F62F05F3E599}">
      <dgm:prSet/>
      <dgm:spPr/>
      <dgm:t>
        <a:bodyPr/>
        <a:lstStyle/>
        <a:p>
          <a:endParaRPr lang="zh-CN" altLang="en-US"/>
        </a:p>
      </dgm:t>
    </dgm:pt>
    <dgm:pt modelId="{CA861D32-F26F-6D40-8F5A-EE83FBEE7522}">
      <dgm:prSet phldrT="[文本]"/>
      <dgm:spPr/>
      <dgm:t>
        <a:bodyPr/>
        <a:lstStyle/>
        <a:p>
          <a:r>
            <a:rPr lang="zh-CN" altLang="en-US" dirty="0"/>
            <a:t>从现有的类</a:t>
          </a:r>
          <a:r>
            <a:rPr lang="zh-CN" altLang="en-US" dirty="0">
              <a:solidFill>
                <a:schemeClr val="accent3"/>
              </a:solidFill>
            </a:rPr>
            <a:t>派生</a:t>
          </a:r>
          <a:r>
            <a:rPr lang="zh-CN" altLang="en-US" dirty="0"/>
            <a:t>新的类并将它们形成类的层次结构</a:t>
          </a:r>
        </a:p>
      </dgm:t>
    </dgm:pt>
    <dgm:pt modelId="{365F214B-3367-7A41-802B-8C2F565C3862}" type="parTrans" cxnId="{01401819-2F43-C443-8EE4-362C912685AC}">
      <dgm:prSet/>
      <dgm:spPr/>
      <dgm:t>
        <a:bodyPr/>
        <a:lstStyle/>
        <a:p>
          <a:endParaRPr lang="zh-CN" altLang="en-US"/>
        </a:p>
      </dgm:t>
    </dgm:pt>
    <dgm:pt modelId="{E970FC0A-63CC-C64B-953B-78FB0DBB077B}" type="sibTrans" cxnId="{01401819-2F43-C443-8EE4-362C912685AC}">
      <dgm:prSet/>
      <dgm:spPr/>
      <dgm:t>
        <a:bodyPr/>
        <a:lstStyle/>
        <a:p>
          <a:endParaRPr lang="zh-CN" altLang="en-US"/>
        </a:p>
      </dgm:t>
    </dgm:pt>
    <dgm:pt modelId="{0809C1E4-2A6E-694D-AD66-3CE93AF2116E}">
      <dgm:prSet phldrT="[文本]"/>
      <dgm:spPr/>
      <dgm:t>
        <a:bodyPr/>
        <a:lstStyle/>
        <a:p>
          <a:r>
            <a:rPr lang="zh-CN" altLang="en-US" dirty="0"/>
            <a:t>多态</a:t>
          </a:r>
        </a:p>
      </dgm:t>
    </dgm:pt>
    <dgm:pt modelId="{90C409C7-F6F6-B847-B1DB-64A4B0D740D6}" type="parTrans" cxnId="{04F31223-D5A2-B04B-9A0D-648786E9C7C0}">
      <dgm:prSet/>
      <dgm:spPr/>
      <dgm:t>
        <a:bodyPr/>
        <a:lstStyle/>
        <a:p>
          <a:endParaRPr lang="zh-CN" altLang="en-US"/>
        </a:p>
      </dgm:t>
    </dgm:pt>
    <dgm:pt modelId="{6084CCA0-E613-A14F-9455-4E2D2CC2AFF9}" type="sibTrans" cxnId="{04F31223-D5A2-B04B-9A0D-648786E9C7C0}">
      <dgm:prSet/>
      <dgm:spPr/>
      <dgm:t>
        <a:bodyPr/>
        <a:lstStyle/>
        <a:p>
          <a:endParaRPr lang="zh-CN" altLang="en-US"/>
        </a:p>
      </dgm:t>
    </dgm:pt>
    <dgm:pt modelId="{4FE35EFC-27DF-3340-8E0D-CBA3FD118F82}">
      <dgm:prSet phldrT="[文本]"/>
      <dgm:spPr/>
      <dgm:t>
        <a:bodyPr/>
        <a:lstStyle/>
        <a:p>
          <a:r>
            <a:rPr lang="zh-CN" altLang="en-US" dirty="0"/>
            <a:t>多态指为</a:t>
          </a:r>
          <a:r>
            <a:rPr lang="zh-CN" altLang="en-US" dirty="0">
              <a:solidFill>
                <a:schemeClr val="accent3"/>
              </a:solidFill>
            </a:rPr>
            <a:t>不同</a:t>
          </a:r>
          <a:r>
            <a:rPr lang="zh-CN" altLang="en-US" dirty="0"/>
            <a:t>数据类型的实体提供</a:t>
          </a:r>
          <a:r>
            <a:rPr lang="zh-CN" altLang="en-US" dirty="0">
              <a:solidFill>
                <a:schemeClr val="accent3"/>
              </a:solidFill>
            </a:rPr>
            <a:t>统一</a:t>
          </a:r>
          <a:r>
            <a:rPr lang="zh-CN" altLang="en-US" dirty="0"/>
            <a:t>的接口</a:t>
          </a:r>
        </a:p>
      </dgm:t>
    </dgm:pt>
    <dgm:pt modelId="{7DB61837-34EB-E942-B34E-B658343F5C70}" type="parTrans" cxnId="{0664F7F0-39D5-F249-9645-031B6D0A4154}">
      <dgm:prSet/>
      <dgm:spPr/>
      <dgm:t>
        <a:bodyPr/>
        <a:lstStyle/>
        <a:p>
          <a:endParaRPr lang="zh-CN" altLang="en-US"/>
        </a:p>
      </dgm:t>
    </dgm:pt>
    <dgm:pt modelId="{4467E91E-D6BF-1F43-B75A-8DE9407CEE28}" type="sibTrans" cxnId="{0664F7F0-39D5-F249-9645-031B6D0A4154}">
      <dgm:prSet/>
      <dgm:spPr/>
      <dgm:t>
        <a:bodyPr/>
        <a:lstStyle/>
        <a:p>
          <a:endParaRPr lang="zh-CN" altLang="en-US"/>
        </a:p>
      </dgm:t>
    </dgm:pt>
    <dgm:pt modelId="{781815E7-3717-284D-918E-E409325AE378}" type="pres">
      <dgm:prSet presAssocID="{F1090CE2-69B9-A240-BA86-A0EF2B5E3426}" presName="linear" presStyleCnt="0">
        <dgm:presLayoutVars>
          <dgm:animLvl val="lvl"/>
          <dgm:resizeHandles val="exact"/>
        </dgm:presLayoutVars>
      </dgm:prSet>
      <dgm:spPr/>
    </dgm:pt>
    <dgm:pt modelId="{335EB593-F3D1-4744-94C2-3B9B28321792}" type="pres">
      <dgm:prSet presAssocID="{E8F7AEFE-9E5C-8847-AE91-30CB3F2BCF2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FA634F7-0435-784A-9D48-0B32EE1ED7FF}" type="pres">
      <dgm:prSet presAssocID="{E8F7AEFE-9E5C-8847-AE91-30CB3F2BCF25}" presName="childText" presStyleLbl="revTx" presStyleIdx="0" presStyleCnt="3">
        <dgm:presLayoutVars>
          <dgm:bulletEnabled val="1"/>
        </dgm:presLayoutVars>
      </dgm:prSet>
      <dgm:spPr/>
    </dgm:pt>
    <dgm:pt modelId="{8CDCA426-6483-CF4B-8617-58B26F33DC85}" type="pres">
      <dgm:prSet presAssocID="{5D3CC650-1ED1-254E-BC2A-62C795681DF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F8339D7-C562-9F46-B2C3-235706283178}" type="pres">
      <dgm:prSet presAssocID="{5D3CC650-1ED1-254E-BC2A-62C795681DF2}" presName="childText" presStyleLbl="revTx" presStyleIdx="1" presStyleCnt="3">
        <dgm:presLayoutVars>
          <dgm:bulletEnabled val="1"/>
        </dgm:presLayoutVars>
      </dgm:prSet>
      <dgm:spPr/>
    </dgm:pt>
    <dgm:pt modelId="{4B803501-8EB3-FF4B-B3A1-033F1042E180}" type="pres">
      <dgm:prSet presAssocID="{0809C1E4-2A6E-694D-AD66-3CE93AF2116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83FB3CB-5398-1445-A3FD-7BA2E68AF035}" type="pres">
      <dgm:prSet presAssocID="{0809C1E4-2A6E-694D-AD66-3CE93AF2116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1401819-2F43-C443-8EE4-362C912685AC}" srcId="{5D3CC650-1ED1-254E-BC2A-62C795681DF2}" destId="{CA861D32-F26F-6D40-8F5A-EE83FBEE7522}" srcOrd="0" destOrd="0" parTransId="{365F214B-3367-7A41-802B-8C2F565C3862}" sibTransId="{E970FC0A-63CC-C64B-953B-78FB0DBB077B}"/>
    <dgm:cxn modelId="{5EBF9F1B-410B-1842-B850-55CC2A7CDD53}" srcId="{F1090CE2-69B9-A240-BA86-A0EF2B5E3426}" destId="{E8F7AEFE-9E5C-8847-AE91-30CB3F2BCF25}" srcOrd="0" destOrd="0" parTransId="{1F78063C-2710-FF46-8FDC-C945665E3B4F}" sibTransId="{546AEE1F-1786-5A43-9F6C-324E7CA3F6F7}"/>
    <dgm:cxn modelId="{04F31223-D5A2-B04B-9A0D-648786E9C7C0}" srcId="{F1090CE2-69B9-A240-BA86-A0EF2B5E3426}" destId="{0809C1E4-2A6E-694D-AD66-3CE93AF2116E}" srcOrd="2" destOrd="0" parTransId="{90C409C7-F6F6-B847-B1DB-64A4B0D740D6}" sibTransId="{6084CCA0-E613-A14F-9455-4E2D2CC2AFF9}"/>
    <dgm:cxn modelId="{9A22C437-4E45-E043-9BCD-9B744AEC3D66}" type="presOf" srcId="{CA861D32-F26F-6D40-8F5A-EE83FBEE7522}" destId="{0F8339D7-C562-9F46-B2C3-235706283178}" srcOrd="0" destOrd="0" presId="urn:microsoft.com/office/officeart/2005/8/layout/vList2"/>
    <dgm:cxn modelId="{5831C040-3EC6-AA47-BD64-F106A0844FC8}" type="presOf" srcId="{5BA628B0-9666-B24F-B546-998252F62F25}" destId="{EFA634F7-0435-784A-9D48-0B32EE1ED7FF}" srcOrd="0" destOrd="0" presId="urn:microsoft.com/office/officeart/2005/8/layout/vList2"/>
    <dgm:cxn modelId="{9ED97945-3327-4C4F-909D-E2B6E85A613E}" type="presOf" srcId="{E8F7AEFE-9E5C-8847-AE91-30CB3F2BCF25}" destId="{335EB593-F3D1-4744-94C2-3B9B28321792}" srcOrd="0" destOrd="0" presId="urn:microsoft.com/office/officeart/2005/8/layout/vList2"/>
    <dgm:cxn modelId="{54C90066-2411-DD4B-B2E5-EB173707CC29}" srcId="{E8F7AEFE-9E5C-8847-AE91-30CB3F2BCF25}" destId="{5BA628B0-9666-B24F-B546-998252F62F25}" srcOrd="0" destOrd="0" parTransId="{FC9E4B5C-4A36-1149-98C3-5CF1C0C7AFE9}" sibTransId="{A9B3F316-8EE4-364D-9B29-3091AF2A5B57}"/>
    <dgm:cxn modelId="{15DE9F6E-788A-C549-8267-8F29EF2BFA6F}" type="presOf" srcId="{4FE35EFC-27DF-3340-8E0D-CBA3FD118F82}" destId="{E83FB3CB-5398-1445-A3FD-7BA2E68AF035}" srcOrd="0" destOrd="0" presId="urn:microsoft.com/office/officeart/2005/8/layout/vList2"/>
    <dgm:cxn modelId="{C71F79E0-3B7B-E545-88BF-906FE042C521}" type="presOf" srcId="{F1090CE2-69B9-A240-BA86-A0EF2B5E3426}" destId="{781815E7-3717-284D-918E-E409325AE378}" srcOrd="0" destOrd="0" presId="urn:microsoft.com/office/officeart/2005/8/layout/vList2"/>
    <dgm:cxn modelId="{DFDD78F0-E065-624C-885B-F96664F98ACA}" type="presOf" srcId="{0809C1E4-2A6E-694D-AD66-3CE93AF2116E}" destId="{4B803501-8EB3-FF4B-B3A1-033F1042E180}" srcOrd="0" destOrd="0" presId="urn:microsoft.com/office/officeart/2005/8/layout/vList2"/>
    <dgm:cxn modelId="{0664F7F0-39D5-F249-9645-031B6D0A4154}" srcId="{0809C1E4-2A6E-694D-AD66-3CE93AF2116E}" destId="{4FE35EFC-27DF-3340-8E0D-CBA3FD118F82}" srcOrd="0" destOrd="0" parTransId="{7DB61837-34EB-E942-B34E-B658343F5C70}" sibTransId="{4467E91E-D6BF-1F43-B75A-8DE9407CEE28}"/>
    <dgm:cxn modelId="{AF7246F7-C0E7-034B-9BB5-F62F05F3E599}" srcId="{F1090CE2-69B9-A240-BA86-A0EF2B5E3426}" destId="{5D3CC650-1ED1-254E-BC2A-62C795681DF2}" srcOrd="1" destOrd="0" parTransId="{2A9536EE-E9D0-C546-89C1-D9E71F27F7DE}" sibTransId="{9D8025A5-454F-CC45-9689-49F2DAA23A20}"/>
    <dgm:cxn modelId="{53CA8DFC-ED1E-C046-84EF-77DCEA553681}" type="presOf" srcId="{5D3CC650-1ED1-254E-BC2A-62C795681DF2}" destId="{8CDCA426-6483-CF4B-8617-58B26F33DC85}" srcOrd="0" destOrd="0" presId="urn:microsoft.com/office/officeart/2005/8/layout/vList2"/>
    <dgm:cxn modelId="{2DE0DA38-A7CB-684F-97EA-242E469CE9CD}" type="presParOf" srcId="{781815E7-3717-284D-918E-E409325AE378}" destId="{335EB593-F3D1-4744-94C2-3B9B28321792}" srcOrd="0" destOrd="0" presId="urn:microsoft.com/office/officeart/2005/8/layout/vList2"/>
    <dgm:cxn modelId="{DFC9B664-7286-8F4B-BDD7-DB177C8E7E29}" type="presParOf" srcId="{781815E7-3717-284D-918E-E409325AE378}" destId="{EFA634F7-0435-784A-9D48-0B32EE1ED7FF}" srcOrd="1" destOrd="0" presId="urn:microsoft.com/office/officeart/2005/8/layout/vList2"/>
    <dgm:cxn modelId="{4D319B50-C676-C94A-B608-23B66811CBB8}" type="presParOf" srcId="{781815E7-3717-284D-918E-E409325AE378}" destId="{8CDCA426-6483-CF4B-8617-58B26F33DC85}" srcOrd="2" destOrd="0" presId="urn:microsoft.com/office/officeart/2005/8/layout/vList2"/>
    <dgm:cxn modelId="{62220B57-65C1-7E43-BB77-A65334CCE950}" type="presParOf" srcId="{781815E7-3717-284D-918E-E409325AE378}" destId="{0F8339D7-C562-9F46-B2C3-235706283178}" srcOrd="3" destOrd="0" presId="urn:microsoft.com/office/officeart/2005/8/layout/vList2"/>
    <dgm:cxn modelId="{40EB93FC-B07E-A844-85B7-2324DA2814A8}" type="presParOf" srcId="{781815E7-3717-284D-918E-E409325AE378}" destId="{4B803501-8EB3-FF4B-B3A1-033F1042E180}" srcOrd="4" destOrd="0" presId="urn:microsoft.com/office/officeart/2005/8/layout/vList2"/>
    <dgm:cxn modelId="{F80A8364-F3B9-F543-BC87-8039DBEAE89F}" type="presParOf" srcId="{781815E7-3717-284D-918E-E409325AE378}" destId="{E83FB3CB-5398-1445-A3FD-7BA2E68AF03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9DCEDB-CC2D-D14F-A2DD-117501EE1280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349B583A-92EE-784C-B67B-D46BD9BCA611}">
      <dgm:prSet phldrT="[文本]"/>
      <dgm:spPr/>
      <dgm:t>
        <a:bodyPr/>
        <a:lstStyle/>
        <a:p>
          <a:r>
            <a:rPr lang="zh-CN" altLang="en-US" dirty="0"/>
            <a:t>父类值得复用吗？</a:t>
          </a:r>
        </a:p>
      </dgm:t>
    </dgm:pt>
    <dgm:pt modelId="{39081126-4C3A-F348-B731-7DE38D3FD501}" type="parTrans" cxnId="{66FCD483-8786-BD44-A234-9FD74703482B}">
      <dgm:prSet/>
      <dgm:spPr/>
      <dgm:t>
        <a:bodyPr/>
        <a:lstStyle/>
        <a:p>
          <a:endParaRPr lang="zh-CN" altLang="en-US"/>
        </a:p>
      </dgm:t>
    </dgm:pt>
    <dgm:pt modelId="{537BC1BA-596C-F344-92F6-95BFAD081B68}" type="sibTrans" cxnId="{66FCD483-8786-BD44-A234-9FD74703482B}">
      <dgm:prSet/>
      <dgm:spPr/>
      <dgm:t>
        <a:bodyPr/>
        <a:lstStyle/>
        <a:p>
          <a:endParaRPr lang="zh-CN" altLang="en-US"/>
        </a:p>
      </dgm:t>
    </dgm:pt>
    <dgm:pt modelId="{5CCA2B2D-E7D2-D241-A5EE-D9E4E091F10C}">
      <dgm:prSet phldrT="[文本]"/>
      <dgm:spPr/>
      <dgm:t>
        <a:bodyPr/>
        <a:lstStyle/>
        <a:p>
          <a:r>
            <a:rPr lang="zh-CN" altLang="en-US" dirty="0"/>
            <a:t>它有多少代码？</a:t>
          </a:r>
        </a:p>
      </dgm:t>
    </dgm:pt>
    <dgm:pt modelId="{A996EF48-DD39-E242-8BCC-3A8FE165C8CC}" type="parTrans" cxnId="{3D8D3F48-3FAB-0943-AFD9-A227AFA1B326}">
      <dgm:prSet/>
      <dgm:spPr/>
      <dgm:t>
        <a:bodyPr/>
        <a:lstStyle/>
        <a:p>
          <a:endParaRPr lang="zh-CN" altLang="en-US"/>
        </a:p>
      </dgm:t>
    </dgm:pt>
    <dgm:pt modelId="{9ABF4FCC-6108-D047-B92A-48D99EE7FEF0}" type="sibTrans" cxnId="{3D8D3F48-3FAB-0943-AFD9-A227AFA1B326}">
      <dgm:prSet/>
      <dgm:spPr/>
      <dgm:t>
        <a:bodyPr/>
        <a:lstStyle/>
        <a:p>
          <a:endParaRPr lang="zh-CN" altLang="en-US"/>
        </a:p>
      </dgm:t>
    </dgm:pt>
    <dgm:pt modelId="{0DA2BF4F-A64D-6240-AA99-C1864233B53F}">
      <dgm:prSet phldrT="[文本]"/>
      <dgm:spPr/>
      <dgm:t>
        <a:bodyPr/>
        <a:lstStyle/>
        <a:p>
          <a:r>
            <a:rPr lang="zh-CN" altLang="en-US" dirty="0"/>
            <a:t>这种方式的代价有多大？</a:t>
          </a:r>
        </a:p>
      </dgm:t>
    </dgm:pt>
    <dgm:pt modelId="{FBF46180-2D96-CD41-A817-C49917E92D6E}" type="parTrans" cxnId="{3E693AA7-56DE-6146-8708-BD7F119C8B40}">
      <dgm:prSet/>
      <dgm:spPr/>
      <dgm:t>
        <a:bodyPr/>
        <a:lstStyle/>
        <a:p>
          <a:endParaRPr lang="zh-CN" altLang="en-US"/>
        </a:p>
      </dgm:t>
    </dgm:pt>
    <dgm:pt modelId="{AA40E826-963B-CE4F-939B-E429875EEA29}" type="sibTrans" cxnId="{3E693AA7-56DE-6146-8708-BD7F119C8B40}">
      <dgm:prSet/>
      <dgm:spPr/>
      <dgm:t>
        <a:bodyPr/>
        <a:lstStyle/>
        <a:p>
          <a:endParaRPr lang="zh-CN" altLang="en-US"/>
        </a:p>
      </dgm:t>
    </dgm:pt>
    <dgm:pt modelId="{7A80785F-8357-5547-B0AB-D42271C43F9A}">
      <dgm:prSet phldrT="[文本]"/>
      <dgm:spPr/>
      <dgm:t>
        <a:bodyPr/>
        <a:lstStyle/>
        <a:p>
          <a:r>
            <a:rPr lang="zh-CN" altLang="en-US" dirty="0"/>
            <a:t>破坏父类的封装</a:t>
          </a:r>
        </a:p>
      </dgm:t>
    </dgm:pt>
    <dgm:pt modelId="{7361DCB8-E496-B541-AD33-4946175CC128}" type="parTrans" cxnId="{50D0EB29-C609-CF4E-8E3E-F5EFEC142E4F}">
      <dgm:prSet/>
      <dgm:spPr/>
      <dgm:t>
        <a:bodyPr/>
        <a:lstStyle/>
        <a:p>
          <a:endParaRPr lang="zh-CN" altLang="en-US"/>
        </a:p>
      </dgm:t>
    </dgm:pt>
    <dgm:pt modelId="{902F437B-7DE9-C54B-8CD8-11323CEC46A1}" type="sibTrans" cxnId="{50D0EB29-C609-CF4E-8E3E-F5EFEC142E4F}">
      <dgm:prSet/>
      <dgm:spPr/>
      <dgm:t>
        <a:bodyPr/>
        <a:lstStyle/>
        <a:p>
          <a:endParaRPr lang="zh-CN" altLang="en-US"/>
        </a:p>
      </dgm:t>
    </dgm:pt>
    <dgm:pt modelId="{95B4D372-97A5-A445-A141-6E94E310FB8F}">
      <dgm:prSet phldrT="[文本]"/>
      <dgm:spPr/>
      <dgm:t>
        <a:bodyPr/>
        <a:lstStyle/>
        <a:p>
          <a:r>
            <a:rPr lang="zh-CN" altLang="en-US" dirty="0"/>
            <a:t>继承是复用它的唯一方式吗？</a:t>
          </a:r>
        </a:p>
      </dgm:t>
    </dgm:pt>
    <dgm:pt modelId="{4964242D-1B31-D34B-8493-65F349EF7921}" type="parTrans" cxnId="{BE6CA1AF-B2EB-2340-956D-2F7916758DCF}">
      <dgm:prSet/>
      <dgm:spPr/>
      <dgm:t>
        <a:bodyPr/>
        <a:lstStyle/>
        <a:p>
          <a:endParaRPr lang="zh-CN" altLang="en-US"/>
        </a:p>
      </dgm:t>
    </dgm:pt>
    <dgm:pt modelId="{E3F9078D-1084-904B-AA4A-9C2B1CEB5830}" type="sibTrans" cxnId="{BE6CA1AF-B2EB-2340-956D-2F7916758DCF}">
      <dgm:prSet/>
      <dgm:spPr/>
      <dgm:t>
        <a:bodyPr/>
        <a:lstStyle/>
        <a:p>
          <a:endParaRPr lang="zh-CN" altLang="en-US"/>
        </a:p>
      </dgm:t>
    </dgm:pt>
    <dgm:pt modelId="{8F64646C-AC7F-DA44-B005-E0AB9B262D7F}">
      <dgm:prSet phldrT="[文本]"/>
      <dgm:spPr/>
      <dgm:t>
        <a:bodyPr/>
        <a:lstStyle/>
        <a:p>
          <a:r>
            <a:rPr lang="zh-CN" altLang="en-US" dirty="0"/>
            <a:t>继承是复用它的最佳方式吗？</a:t>
          </a:r>
        </a:p>
      </dgm:t>
    </dgm:pt>
    <dgm:pt modelId="{0CC11AF7-5A48-8841-B086-25E32DE35E4B}" type="parTrans" cxnId="{8EE2B29D-0E3D-5743-AD52-729313CA56E7}">
      <dgm:prSet/>
      <dgm:spPr/>
      <dgm:t>
        <a:bodyPr/>
        <a:lstStyle/>
        <a:p>
          <a:endParaRPr lang="zh-CN" altLang="en-US"/>
        </a:p>
      </dgm:t>
    </dgm:pt>
    <dgm:pt modelId="{8F411930-83AD-8143-818D-46A960DBF685}" type="sibTrans" cxnId="{8EE2B29D-0E3D-5743-AD52-729313CA56E7}">
      <dgm:prSet/>
      <dgm:spPr/>
      <dgm:t>
        <a:bodyPr/>
        <a:lstStyle/>
        <a:p>
          <a:endParaRPr lang="zh-CN" altLang="en-US"/>
        </a:p>
      </dgm:t>
    </dgm:pt>
    <dgm:pt modelId="{C34857CA-4D1F-AA48-B72B-D07D7456DAB5}">
      <dgm:prSet phldrT="[文本]"/>
      <dgm:spPr/>
      <dgm:t>
        <a:bodyPr/>
        <a:lstStyle/>
        <a:p>
          <a:r>
            <a:rPr lang="zh-CN" altLang="en-US" dirty="0"/>
            <a:t>破坏父类的客户代码</a:t>
          </a:r>
        </a:p>
      </dgm:t>
    </dgm:pt>
    <dgm:pt modelId="{F2F4C228-C359-2247-A872-AF845C02496F}" type="parTrans" cxnId="{232A2654-169D-5A42-8C5E-A71B04178339}">
      <dgm:prSet/>
      <dgm:spPr/>
      <dgm:t>
        <a:bodyPr/>
        <a:lstStyle/>
        <a:p>
          <a:endParaRPr lang="zh-CN" altLang="en-US"/>
        </a:p>
      </dgm:t>
    </dgm:pt>
    <dgm:pt modelId="{693FFF2C-079A-0345-BD0E-BCCFBD83B655}" type="sibTrans" cxnId="{232A2654-169D-5A42-8C5E-A71B04178339}">
      <dgm:prSet/>
      <dgm:spPr/>
      <dgm:t>
        <a:bodyPr/>
        <a:lstStyle/>
        <a:p>
          <a:endParaRPr lang="zh-CN" altLang="en-US"/>
        </a:p>
      </dgm:t>
    </dgm:pt>
    <dgm:pt modelId="{1A26BD42-B84C-F142-A868-DB14BC0122FA}" type="pres">
      <dgm:prSet presAssocID="{689DCEDB-CC2D-D14F-A2DD-117501EE1280}" presName="linear" presStyleCnt="0">
        <dgm:presLayoutVars>
          <dgm:animLvl val="lvl"/>
          <dgm:resizeHandles val="exact"/>
        </dgm:presLayoutVars>
      </dgm:prSet>
      <dgm:spPr/>
    </dgm:pt>
    <dgm:pt modelId="{5616E791-3BD1-6645-9C41-C0FE6B13EEB2}" type="pres">
      <dgm:prSet presAssocID="{349B583A-92EE-784C-B67B-D46BD9BCA61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FEF7360-7154-6F41-8E5F-28AE1C128003}" type="pres">
      <dgm:prSet presAssocID="{349B583A-92EE-784C-B67B-D46BD9BCA611}" presName="childText" presStyleLbl="revTx" presStyleIdx="0" presStyleCnt="2">
        <dgm:presLayoutVars>
          <dgm:bulletEnabled val="1"/>
        </dgm:presLayoutVars>
      </dgm:prSet>
      <dgm:spPr/>
    </dgm:pt>
    <dgm:pt modelId="{B8EEA733-8ED5-4249-9BD5-5EBC5C70E3AB}" type="pres">
      <dgm:prSet presAssocID="{95B4D372-97A5-A445-A141-6E94E310FB8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0BD888B-CC04-0E4C-8E3A-11D6B9E67131}" type="pres">
      <dgm:prSet presAssocID="{E3F9078D-1084-904B-AA4A-9C2B1CEB5830}" presName="spacer" presStyleCnt="0"/>
      <dgm:spPr/>
    </dgm:pt>
    <dgm:pt modelId="{DC3F0190-2CD4-F844-97DA-28D9895C5011}" type="pres">
      <dgm:prSet presAssocID="{8F64646C-AC7F-DA44-B005-E0AB9B262D7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460FDD-70D6-6944-8EA8-748E4AE93F14}" type="pres">
      <dgm:prSet presAssocID="{8F411930-83AD-8143-818D-46A960DBF685}" presName="spacer" presStyleCnt="0"/>
      <dgm:spPr/>
    </dgm:pt>
    <dgm:pt modelId="{C0CEB61F-AC70-854A-B44F-9F4AE3FF834D}" type="pres">
      <dgm:prSet presAssocID="{0DA2BF4F-A64D-6240-AA99-C1864233B53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6F158CE-47A5-DA41-A617-BEE6D67BC21F}" type="pres">
      <dgm:prSet presAssocID="{0DA2BF4F-A64D-6240-AA99-C1864233B53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DC30E0E-969D-9444-A22C-057ABC4F92BE}" type="presOf" srcId="{5CCA2B2D-E7D2-D241-A5EE-D9E4E091F10C}" destId="{DFEF7360-7154-6F41-8E5F-28AE1C128003}" srcOrd="0" destOrd="0" presId="urn:microsoft.com/office/officeart/2005/8/layout/vList2"/>
    <dgm:cxn modelId="{C46C7F25-A76F-9042-BD28-3B6441ED49B4}" type="presOf" srcId="{C34857CA-4D1F-AA48-B72B-D07D7456DAB5}" destId="{26F158CE-47A5-DA41-A617-BEE6D67BC21F}" srcOrd="0" destOrd="1" presId="urn:microsoft.com/office/officeart/2005/8/layout/vList2"/>
    <dgm:cxn modelId="{50D0EB29-C609-CF4E-8E3E-F5EFEC142E4F}" srcId="{0DA2BF4F-A64D-6240-AA99-C1864233B53F}" destId="{7A80785F-8357-5547-B0AB-D42271C43F9A}" srcOrd="0" destOrd="0" parTransId="{7361DCB8-E496-B541-AD33-4946175CC128}" sibTransId="{902F437B-7DE9-C54B-8CD8-11323CEC46A1}"/>
    <dgm:cxn modelId="{CB16B12B-9B4C-9F49-8E46-EC6B85A805AC}" type="presOf" srcId="{0DA2BF4F-A64D-6240-AA99-C1864233B53F}" destId="{C0CEB61F-AC70-854A-B44F-9F4AE3FF834D}" srcOrd="0" destOrd="0" presId="urn:microsoft.com/office/officeart/2005/8/layout/vList2"/>
    <dgm:cxn modelId="{3D8D3F48-3FAB-0943-AFD9-A227AFA1B326}" srcId="{349B583A-92EE-784C-B67B-D46BD9BCA611}" destId="{5CCA2B2D-E7D2-D241-A5EE-D9E4E091F10C}" srcOrd="0" destOrd="0" parTransId="{A996EF48-DD39-E242-8BCC-3A8FE165C8CC}" sibTransId="{9ABF4FCC-6108-D047-B92A-48D99EE7FEF0}"/>
    <dgm:cxn modelId="{1B79124D-88D3-CE44-BA17-3FFE2D801351}" type="presOf" srcId="{349B583A-92EE-784C-B67B-D46BD9BCA611}" destId="{5616E791-3BD1-6645-9C41-C0FE6B13EEB2}" srcOrd="0" destOrd="0" presId="urn:microsoft.com/office/officeart/2005/8/layout/vList2"/>
    <dgm:cxn modelId="{232A2654-169D-5A42-8C5E-A71B04178339}" srcId="{0DA2BF4F-A64D-6240-AA99-C1864233B53F}" destId="{C34857CA-4D1F-AA48-B72B-D07D7456DAB5}" srcOrd="1" destOrd="0" parTransId="{F2F4C228-C359-2247-A872-AF845C02496F}" sibTransId="{693FFF2C-079A-0345-BD0E-BCCFBD83B655}"/>
    <dgm:cxn modelId="{66FCD483-8786-BD44-A234-9FD74703482B}" srcId="{689DCEDB-CC2D-D14F-A2DD-117501EE1280}" destId="{349B583A-92EE-784C-B67B-D46BD9BCA611}" srcOrd="0" destOrd="0" parTransId="{39081126-4C3A-F348-B731-7DE38D3FD501}" sibTransId="{537BC1BA-596C-F344-92F6-95BFAD081B68}"/>
    <dgm:cxn modelId="{8EE2B29D-0E3D-5743-AD52-729313CA56E7}" srcId="{689DCEDB-CC2D-D14F-A2DD-117501EE1280}" destId="{8F64646C-AC7F-DA44-B005-E0AB9B262D7F}" srcOrd="2" destOrd="0" parTransId="{0CC11AF7-5A48-8841-B086-25E32DE35E4B}" sibTransId="{8F411930-83AD-8143-818D-46A960DBF685}"/>
    <dgm:cxn modelId="{3E693AA7-56DE-6146-8708-BD7F119C8B40}" srcId="{689DCEDB-CC2D-D14F-A2DD-117501EE1280}" destId="{0DA2BF4F-A64D-6240-AA99-C1864233B53F}" srcOrd="3" destOrd="0" parTransId="{FBF46180-2D96-CD41-A817-C49917E92D6E}" sibTransId="{AA40E826-963B-CE4F-939B-E429875EEA29}"/>
    <dgm:cxn modelId="{10C503AE-43B2-9C4E-82F1-95B0CB9ACA3A}" type="presOf" srcId="{95B4D372-97A5-A445-A141-6E94E310FB8F}" destId="{B8EEA733-8ED5-4249-9BD5-5EBC5C70E3AB}" srcOrd="0" destOrd="0" presId="urn:microsoft.com/office/officeart/2005/8/layout/vList2"/>
    <dgm:cxn modelId="{BE6CA1AF-B2EB-2340-956D-2F7916758DCF}" srcId="{689DCEDB-CC2D-D14F-A2DD-117501EE1280}" destId="{95B4D372-97A5-A445-A141-6E94E310FB8F}" srcOrd="1" destOrd="0" parTransId="{4964242D-1B31-D34B-8493-65F349EF7921}" sibTransId="{E3F9078D-1084-904B-AA4A-9C2B1CEB5830}"/>
    <dgm:cxn modelId="{677C21E5-5195-C249-9180-53935BB8349C}" type="presOf" srcId="{7A80785F-8357-5547-B0AB-D42271C43F9A}" destId="{26F158CE-47A5-DA41-A617-BEE6D67BC21F}" srcOrd="0" destOrd="0" presId="urn:microsoft.com/office/officeart/2005/8/layout/vList2"/>
    <dgm:cxn modelId="{E1B4CDF2-327F-6642-B660-A8EA6642DDDB}" type="presOf" srcId="{8F64646C-AC7F-DA44-B005-E0AB9B262D7F}" destId="{DC3F0190-2CD4-F844-97DA-28D9895C5011}" srcOrd="0" destOrd="0" presId="urn:microsoft.com/office/officeart/2005/8/layout/vList2"/>
    <dgm:cxn modelId="{821663F5-4141-034D-A3BB-50A576BE10AE}" type="presOf" srcId="{689DCEDB-CC2D-D14F-A2DD-117501EE1280}" destId="{1A26BD42-B84C-F142-A868-DB14BC0122FA}" srcOrd="0" destOrd="0" presId="urn:microsoft.com/office/officeart/2005/8/layout/vList2"/>
    <dgm:cxn modelId="{D066E135-48AF-874E-B0FF-AB6588F72234}" type="presParOf" srcId="{1A26BD42-B84C-F142-A868-DB14BC0122FA}" destId="{5616E791-3BD1-6645-9C41-C0FE6B13EEB2}" srcOrd="0" destOrd="0" presId="urn:microsoft.com/office/officeart/2005/8/layout/vList2"/>
    <dgm:cxn modelId="{846F74A9-81CD-D84B-8337-EDB8F67EFB42}" type="presParOf" srcId="{1A26BD42-B84C-F142-A868-DB14BC0122FA}" destId="{DFEF7360-7154-6F41-8E5F-28AE1C128003}" srcOrd="1" destOrd="0" presId="urn:microsoft.com/office/officeart/2005/8/layout/vList2"/>
    <dgm:cxn modelId="{D833C54C-9076-4745-860E-D84AEB8BC72C}" type="presParOf" srcId="{1A26BD42-B84C-F142-A868-DB14BC0122FA}" destId="{B8EEA733-8ED5-4249-9BD5-5EBC5C70E3AB}" srcOrd="2" destOrd="0" presId="urn:microsoft.com/office/officeart/2005/8/layout/vList2"/>
    <dgm:cxn modelId="{4987B41C-2B6B-844E-9959-F2C9200BD9D9}" type="presParOf" srcId="{1A26BD42-B84C-F142-A868-DB14BC0122FA}" destId="{00BD888B-CC04-0E4C-8E3A-11D6B9E67131}" srcOrd="3" destOrd="0" presId="urn:microsoft.com/office/officeart/2005/8/layout/vList2"/>
    <dgm:cxn modelId="{7E4D6FB5-8F96-6949-A17B-50EF9C594DA7}" type="presParOf" srcId="{1A26BD42-B84C-F142-A868-DB14BC0122FA}" destId="{DC3F0190-2CD4-F844-97DA-28D9895C5011}" srcOrd="4" destOrd="0" presId="urn:microsoft.com/office/officeart/2005/8/layout/vList2"/>
    <dgm:cxn modelId="{AA366B28-326B-2D45-A2EB-145FBB0F16BB}" type="presParOf" srcId="{1A26BD42-B84C-F142-A868-DB14BC0122FA}" destId="{1B460FDD-70D6-6944-8EA8-748E4AE93F14}" srcOrd="5" destOrd="0" presId="urn:microsoft.com/office/officeart/2005/8/layout/vList2"/>
    <dgm:cxn modelId="{7B7CD864-7074-204C-B436-C24451A6A77B}" type="presParOf" srcId="{1A26BD42-B84C-F142-A868-DB14BC0122FA}" destId="{C0CEB61F-AC70-854A-B44F-9F4AE3FF834D}" srcOrd="6" destOrd="0" presId="urn:microsoft.com/office/officeart/2005/8/layout/vList2"/>
    <dgm:cxn modelId="{96AFB5A7-CF7E-FE4A-8385-8C156C373CA4}" type="presParOf" srcId="{1A26BD42-B84C-F142-A868-DB14BC0122FA}" destId="{26F158CE-47A5-DA41-A617-BEE6D67BC21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DA71401-C75E-C446-A685-70C6F948A007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14FAE28-4167-9E43-8449-5AF921F1ABCC}">
      <dgm:prSet phldrT="[文本]"/>
      <dgm:spPr/>
      <dgm:t>
        <a:bodyPr/>
        <a:lstStyle/>
        <a:p>
          <a:r>
            <a:rPr lang="zh-CN" altLang="en-US" dirty="0"/>
            <a:t>复用父类的契约意味着什么？</a:t>
          </a:r>
        </a:p>
      </dgm:t>
    </dgm:pt>
    <dgm:pt modelId="{33163D7C-9372-414B-A514-E8C623B3589E}" type="parTrans" cxnId="{3FFA2A15-6FE5-394E-B938-E82D8277E30E}">
      <dgm:prSet/>
      <dgm:spPr/>
      <dgm:t>
        <a:bodyPr/>
        <a:lstStyle/>
        <a:p>
          <a:endParaRPr lang="zh-CN" altLang="en-US"/>
        </a:p>
      </dgm:t>
    </dgm:pt>
    <dgm:pt modelId="{6AF2F4CF-7F23-CC4D-BAB6-981380371E87}" type="sibTrans" cxnId="{3FFA2A15-6FE5-394E-B938-E82D8277E30E}">
      <dgm:prSet/>
      <dgm:spPr/>
      <dgm:t>
        <a:bodyPr/>
        <a:lstStyle/>
        <a:p>
          <a:endParaRPr lang="zh-CN" altLang="en-US"/>
        </a:p>
      </dgm:t>
    </dgm:pt>
    <dgm:pt modelId="{B6F07B23-4FC6-9944-8799-E0218E818C25}">
      <dgm:prSet phldrT="[文本]"/>
      <dgm:spPr/>
      <dgm:t>
        <a:bodyPr/>
        <a:lstStyle/>
        <a:p>
          <a:r>
            <a:rPr lang="zh-CN" altLang="en-US" dirty="0"/>
            <a:t>父类的</a:t>
          </a:r>
          <a:r>
            <a:rPr lang="zh-CN" altLang="en-US" dirty="0">
              <a:solidFill>
                <a:schemeClr val="accent3"/>
              </a:solidFill>
            </a:rPr>
            <a:t>所有客户代码</a:t>
          </a:r>
          <a:r>
            <a:rPr lang="zh-CN" altLang="en-US" dirty="0"/>
            <a:t>都会被复用</a:t>
          </a:r>
        </a:p>
      </dgm:t>
    </dgm:pt>
    <dgm:pt modelId="{E1C7EF4F-0B14-E644-B29E-C1D6E30E089A}" type="parTrans" cxnId="{40708550-3081-CC4F-8AFF-BCAF28FF03DE}">
      <dgm:prSet/>
      <dgm:spPr/>
      <dgm:t>
        <a:bodyPr/>
        <a:lstStyle/>
        <a:p>
          <a:endParaRPr lang="zh-CN" altLang="en-US"/>
        </a:p>
      </dgm:t>
    </dgm:pt>
    <dgm:pt modelId="{5B4F19FC-6ABC-4C47-95F5-37063029222D}" type="sibTrans" cxnId="{40708550-3081-CC4F-8AFF-BCAF28FF03DE}">
      <dgm:prSet/>
      <dgm:spPr/>
      <dgm:t>
        <a:bodyPr/>
        <a:lstStyle/>
        <a:p>
          <a:endParaRPr lang="zh-CN" altLang="en-US"/>
        </a:p>
      </dgm:t>
    </dgm:pt>
    <dgm:pt modelId="{0D32CBEB-6958-C740-8598-810F3CDE517B}">
      <dgm:prSet phldrT="[文本]"/>
      <dgm:spPr/>
      <dgm:t>
        <a:bodyPr/>
        <a:lstStyle/>
        <a:p>
          <a:r>
            <a:rPr lang="zh-CN" altLang="en-US" dirty="0"/>
            <a:t>如何确保你遵循了父类的契约？</a:t>
          </a:r>
        </a:p>
      </dgm:t>
    </dgm:pt>
    <dgm:pt modelId="{101FE495-A775-9945-8099-AE504C16C0F5}" type="parTrans" cxnId="{ADFF526B-7643-5040-AEB4-AA48A1648FBB}">
      <dgm:prSet/>
      <dgm:spPr/>
      <dgm:t>
        <a:bodyPr/>
        <a:lstStyle/>
        <a:p>
          <a:endParaRPr lang="zh-CN" altLang="en-US"/>
        </a:p>
      </dgm:t>
    </dgm:pt>
    <dgm:pt modelId="{BCE0082D-C6F8-EC4B-969F-399D347837A6}" type="sibTrans" cxnId="{ADFF526B-7643-5040-AEB4-AA48A1648FBB}">
      <dgm:prSet/>
      <dgm:spPr/>
      <dgm:t>
        <a:bodyPr/>
        <a:lstStyle/>
        <a:p>
          <a:endParaRPr lang="zh-CN" altLang="en-US"/>
        </a:p>
      </dgm:t>
    </dgm:pt>
    <dgm:pt modelId="{AF342EBD-A793-5949-8B97-78F1EF367F8F}">
      <dgm:prSet phldrT="[文本]"/>
      <dgm:spPr/>
      <dgm:t>
        <a:bodyPr/>
        <a:lstStyle/>
        <a:p>
          <a:r>
            <a:rPr lang="zh-CN" altLang="en-US" dirty="0"/>
            <a:t>通过</a:t>
          </a:r>
          <a:r>
            <a:rPr lang="zh-CN" altLang="en-US" dirty="0">
              <a:solidFill>
                <a:schemeClr val="accent3"/>
              </a:solidFill>
            </a:rPr>
            <a:t>语法</a:t>
          </a:r>
          <a:r>
            <a:rPr lang="zh-CN" altLang="en-US" dirty="0"/>
            <a:t>来确保遵循了契约中的签名</a:t>
          </a:r>
        </a:p>
      </dgm:t>
    </dgm:pt>
    <dgm:pt modelId="{9F8F12D8-9621-8848-9828-DC88199E090B}" type="parTrans" cxnId="{090F6709-AAAA-4846-BE37-B7B208B54E75}">
      <dgm:prSet/>
      <dgm:spPr/>
      <dgm:t>
        <a:bodyPr/>
        <a:lstStyle/>
        <a:p>
          <a:endParaRPr lang="zh-CN" altLang="en-US"/>
        </a:p>
      </dgm:t>
    </dgm:pt>
    <dgm:pt modelId="{8055E075-B95B-BB41-B569-9A7EBE2CE703}" type="sibTrans" cxnId="{090F6709-AAAA-4846-BE37-B7B208B54E75}">
      <dgm:prSet/>
      <dgm:spPr/>
      <dgm:t>
        <a:bodyPr/>
        <a:lstStyle/>
        <a:p>
          <a:endParaRPr lang="zh-CN" altLang="en-US"/>
        </a:p>
      </dgm:t>
    </dgm:pt>
    <dgm:pt modelId="{1D70E727-A44E-DE49-8D00-3F2FDD12AE73}">
      <dgm:prSet phldrT="[文本]"/>
      <dgm:spPr/>
      <dgm:t>
        <a:bodyPr/>
        <a:lstStyle/>
        <a:p>
          <a:r>
            <a:rPr lang="zh-CN" altLang="en-US" dirty="0"/>
            <a:t>与复用父类代码相比，价值可能为</a:t>
          </a:r>
          <a:r>
            <a:rPr lang="en-US" altLang="zh-CN" dirty="0"/>
            <a:t>1000:1</a:t>
          </a:r>
          <a:endParaRPr lang="zh-CN" altLang="en-US" dirty="0"/>
        </a:p>
      </dgm:t>
    </dgm:pt>
    <dgm:pt modelId="{EF50DDAE-A042-4440-82EA-0BD673E33FD4}" type="parTrans" cxnId="{1D6575BA-9610-3846-ABB9-436EF0FB1D88}">
      <dgm:prSet/>
      <dgm:spPr/>
      <dgm:t>
        <a:bodyPr/>
        <a:lstStyle/>
        <a:p>
          <a:endParaRPr lang="zh-CN" altLang="en-US"/>
        </a:p>
      </dgm:t>
    </dgm:pt>
    <dgm:pt modelId="{33B84274-CCCE-B947-827A-A815131E1C4A}" type="sibTrans" cxnId="{1D6575BA-9610-3846-ABB9-436EF0FB1D88}">
      <dgm:prSet/>
      <dgm:spPr/>
      <dgm:t>
        <a:bodyPr/>
        <a:lstStyle/>
        <a:p>
          <a:endParaRPr lang="zh-CN" altLang="en-US"/>
        </a:p>
      </dgm:t>
    </dgm:pt>
    <dgm:pt modelId="{D1A9947E-B11E-C14A-9447-91E5FCA37BB9}">
      <dgm:prSet phldrT="[文本]"/>
      <dgm:spPr/>
      <dgm:t>
        <a:bodyPr/>
        <a:lstStyle/>
        <a:p>
          <a:r>
            <a:rPr lang="zh-CN" altLang="en-US" dirty="0"/>
            <a:t>通过</a:t>
          </a:r>
          <a:r>
            <a:rPr lang="zh-CN" altLang="en-US" dirty="0">
              <a:solidFill>
                <a:schemeClr val="accent3"/>
              </a:solidFill>
            </a:rPr>
            <a:t>单元测试</a:t>
          </a:r>
          <a:r>
            <a:rPr lang="zh-CN" altLang="en-US" dirty="0"/>
            <a:t>来确保遵循了前置条件、后置条件、不变条件、异常、外部影响</a:t>
          </a:r>
        </a:p>
      </dgm:t>
    </dgm:pt>
    <dgm:pt modelId="{31E874FD-731E-8249-800F-2437E209F9F2}" type="parTrans" cxnId="{63205A13-D7EA-A545-93D8-48E37D656CFA}">
      <dgm:prSet/>
      <dgm:spPr/>
      <dgm:t>
        <a:bodyPr/>
        <a:lstStyle/>
        <a:p>
          <a:endParaRPr lang="zh-CN" altLang="en-US"/>
        </a:p>
      </dgm:t>
    </dgm:pt>
    <dgm:pt modelId="{4DBFFE39-AF96-6E46-BC7E-A212D24A2716}" type="sibTrans" cxnId="{63205A13-D7EA-A545-93D8-48E37D656CFA}">
      <dgm:prSet/>
      <dgm:spPr/>
      <dgm:t>
        <a:bodyPr/>
        <a:lstStyle/>
        <a:p>
          <a:endParaRPr lang="zh-CN" altLang="en-US"/>
        </a:p>
      </dgm:t>
    </dgm:pt>
    <dgm:pt modelId="{FEA941A6-92B4-0D4C-AABA-4332838BB666}">
      <dgm:prSet phldrT="[文本]"/>
      <dgm:spPr/>
      <dgm:t>
        <a:bodyPr/>
        <a:lstStyle/>
        <a:p>
          <a:r>
            <a:rPr lang="zh-CN" altLang="en-US" dirty="0"/>
            <a:t>在父类的单元测试中把父类换成子类，必须仍然能跑通，这是对</a:t>
          </a:r>
          <a:r>
            <a:rPr lang="zh-CN" altLang="en-US" dirty="0">
              <a:solidFill>
                <a:schemeClr val="accent3"/>
              </a:solidFill>
            </a:rPr>
            <a:t>里氏代换</a:t>
          </a:r>
          <a:r>
            <a:rPr lang="zh-CN" altLang="en-US" dirty="0"/>
            <a:t>原则的通俗描述</a:t>
          </a:r>
        </a:p>
      </dgm:t>
    </dgm:pt>
    <dgm:pt modelId="{F58A6750-09DF-AA40-92D7-C3CF30CA264D}" type="parTrans" cxnId="{9537B853-F3D1-5E40-87D0-59C35A51378F}">
      <dgm:prSet/>
      <dgm:spPr/>
      <dgm:t>
        <a:bodyPr/>
        <a:lstStyle/>
        <a:p>
          <a:endParaRPr lang="zh-CN" altLang="en-US"/>
        </a:p>
      </dgm:t>
    </dgm:pt>
    <dgm:pt modelId="{787D1C8F-E3EF-CF4E-B9A0-5408F20AA8CD}" type="sibTrans" cxnId="{9537B853-F3D1-5E40-87D0-59C35A51378F}">
      <dgm:prSet/>
      <dgm:spPr/>
      <dgm:t>
        <a:bodyPr/>
        <a:lstStyle/>
        <a:p>
          <a:endParaRPr lang="zh-CN" altLang="en-US"/>
        </a:p>
      </dgm:t>
    </dgm:pt>
    <dgm:pt modelId="{9281BDDC-6EEB-7941-8CB2-4745DE3F9CA9}" type="pres">
      <dgm:prSet presAssocID="{0DA71401-C75E-C446-A685-70C6F948A007}" presName="linear" presStyleCnt="0">
        <dgm:presLayoutVars>
          <dgm:animLvl val="lvl"/>
          <dgm:resizeHandles val="exact"/>
        </dgm:presLayoutVars>
      </dgm:prSet>
      <dgm:spPr/>
    </dgm:pt>
    <dgm:pt modelId="{70A6727D-3CD9-8E4A-BF1E-18DEF646DCEA}" type="pres">
      <dgm:prSet presAssocID="{814FAE28-4167-9E43-8449-5AF921F1ABC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0A106FC-454A-5941-9C46-485CBF8B0C70}" type="pres">
      <dgm:prSet presAssocID="{814FAE28-4167-9E43-8449-5AF921F1ABCC}" presName="childText" presStyleLbl="revTx" presStyleIdx="0" presStyleCnt="2">
        <dgm:presLayoutVars>
          <dgm:bulletEnabled val="1"/>
        </dgm:presLayoutVars>
      </dgm:prSet>
      <dgm:spPr/>
    </dgm:pt>
    <dgm:pt modelId="{EB1B1AC6-E00F-AA41-9AC1-4F4F399AA243}" type="pres">
      <dgm:prSet presAssocID="{0D32CBEB-6958-C740-8598-810F3CDE517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E59283B-4618-B540-A93B-600F94605E24}" type="pres">
      <dgm:prSet presAssocID="{0D32CBEB-6958-C740-8598-810F3CDE517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90F6709-AAAA-4846-BE37-B7B208B54E75}" srcId="{0D32CBEB-6958-C740-8598-810F3CDE517B}" destId="{AF342EBD-A793-5949-8B97-78F1EF367F8F}" srcOrd="0" destOrd="0" parTransId="{9F8F12D8-9621-8848-9828-DC88199E090B}" sibTransId="{8055E075-B95B-BB41-B569-9A7EBE2CE703}"/>
    <dgm:cxn modelId="{63205A13-D7EA-A545-93D8-48E37D656CFA}" srcId="{0D32CBEB-6958-C740-8598-810F3CDE517B}" destId="{D1A9947E-B11E-C14A-9447-91E5FCA37BB9}" srcOrd="1" destOrd="0" parTransId="{31E874FD-731E-8249-800F-2437E209F9F2}" sibTransId="{4DBFFE39-AF96-6E46-BC7E-A212D24A2716}"/>
    <dgm:cxn modelId="{3FFA2A15-6FE5-394E-B938-E82D8277E30E}" srcId="{0DA71401-C75E-C446-A685-70C6F948A007}" destId="{814FAE28-4167-9E43-8449-5AF921F1ABCC}" srcOrd="0" destOrd="0" parTransId="{33163D7C-9372-414B-A514-E8C623B3589E}" sibTransId="{6AF2F4CF-7F23-CC4D-BAB6-981380371E87}"/>
    <dgm:cxn modelId="{34664315-20A5-424C-AF77-6B46982F29BD}" type="presOf" srcId="{0DA71401-C75E-C446-A685-70C6F948A007}" destId="{9281BDDC-6EEB-7941-8CB2-4745DE3F9CA9}" srcOrd="0" destOrd="0" presId="urn:microsoft.com/office/officeart/2005/8/layout/vList2"/>
    <dgm:cxn modelId="{C390F927-4745-404F-A093-D34CB9D178D6}" type="presOf" srcId="{1D70E727-A44E-DE49-8D00-3F2FDD12AE73}" destId="{60A106FC-454A-5941-9C46-485CBF8B0C70}" srcOrd="0" destOrd="1" presId="urn:microsoft.com/office/officeart/2005/8/layout/vList2"/>
    <dgm:cxn modelId="{D0380135-7693-9D4B-A8E6-4D7B67F63592}" type="presOf" srcId="{FEA941A6-92B4-0D4C-AABA-4332838BB666}" destId="{BE59283B-4618-B540-A93B-600F94605E24}" srcOrd="0" destOrd="2" presId="urn:microsoft.com/office/officeart/2005/8/layout/vList2"/>
    <dgm:cxn modelId="{40708550-3081-CC4F-8AFF-BCAF28FF03DE}" srcId="{814FAE28-4167-9E43-8449-5AF921F1ABCC}" destId="{B6F07B23-4FC6-9944-8799-E0218E818C25}" srcOrd="0" destOrd="0" parTransId="{E1C7EF4F-0B14-E644-B29E-C1D6E30E089A}" sibTransId="{5B4F19FC-6ABC-4C47-95F5-37063029222D}"/>
    <dgm:cxn modelId="{9537B853-F3D1-5E40-87D0-59C35A51378F}" srcId="{0D32CBEB-6958-C740-8598-810F3CDE517B}" destId="{FEA941A6-92B4-0D4C-AABA-4332838BB666}" srcOrd="2" destOrd="0" parTransId="{F58A6750-09DF-AA40-92D7-C3CF30CA264D}" sibTransId="{787D1C8F-E3EF-CF4E-B9A0-5408F20AA8CD}"/>
    <dgm:cxn modelId="{ADFF526B-7643-5040-AEB4-AA48A1648FBB}" srcId="{0DA71401-C75E-C446-A685-70C6F948A007}" destId="{0D32CBEB-6958-C740-8598-810F3CDE517B}" srcOrd="1" destOrd="0" parTransId="{101FE495-A775-9945-8099-AE504C16C0F5}" sibTransId="{BCE0082D-C6F8-EC4B-969F-399D347837A6}"/>
    <dgm:cxn modelId="{E9950788-E80C-FD43-95A6-149E8127C8BB}" type="presOf" srcId="{814FAE28-4167-9E43-8449-5AF921F1ABCC}" destId="{70A6727D-3CD9-8E4A-BF1E-18DEF646DCEA}" srcOrd="0" destOrd="0" presId="urn:microsoft.com/office/officeart/2005/8/layout/vList2"/>
    <dgm:cxn modelId="{D241D68D-13EA-644B-9CC0-DA94DE81FA9B}" type="presOf" srcId="{0D32CBEB-6958-C740-8598-810F3CDE517B}" destId="{EB1B1AC6-E00F-AA41-9AC1-4F4F399AA243}" srcOrd="0" destOrd="0" presId="urn:microsoft.com/office/officeart/2005/8/layout/vList2"/>
    <dgm:cxn modelId="{C0A77097-F763-FF46-9110-7B3E172722DA}" type="presOf" srcId="{B6F07B23-4FC6-9944-8799-E0218E818C25}" destId="{60A106FC-454A-5941-9C46-485CBF8B0C70}" srcOrd="0" destOrd="0" presId="urn:microsoft.com/office/officeart/2005/8/layout/vList2"/>
    <dgm:cxn modelId="{577C84A3-D942-6F43-8639-BCC32D195DC7}" type="presOf" srcId="{D1A9947E-B11E-C14A-9447-91E5FCA37BB9}" destId="{BE59283B-4618-B540-A93B-600F94605E24}" srcOrd="0" destOrd="1" presId="urn:microsoft.com/office/officeart/2005/8/layout/vList2"/>
    <dgm:cxn modelId="{1D6575BA-9610-3846-ABB9-436EF0FB1D88}" srcId="{814FAE28-4167-9E43-8449-5AF921F1ABCC}" destId="{1D70E727-A44E-DE49-8D00-3F2FDD12AE73}" srcOrd="1" destOrd="0" parTransId="{EF50DDAE-A042-4440-82EA-0BD673E33FD4}" sibTransId="{33B84274-CCCE-B947-827A-A815131E1C4A}"/>
    <dgm:cxn modelId="{46B27FE0-8EC7-954A-B474-3FEAB1234996}" type="presOf" srcId="{AF342EBD-A793-5949-8B97-78F1EF367F8F}" destId="{BE59283B-4618-B540-A93B-600F94605E24}" srcOrd="0" destOrd="0" presId="urn:microsoft.com/office/officeart/2005/8/layout/vList2"/>
    <dgm:cxn modelId="{89F2DB12-21C6-7341-B41E-4198B64058D0}" type="presParOf" srcId="{9281BDDC-6EEB-7941-8CB2-4745DE3F9CA9}" destId="{70A6727D-3CD9-8E4A-BF1E-18DEF646DCEA}" srcOrd="0" destOrd="0" presId="urn:microsoft.com/office/officeart/2005/8/layout/vList2"/>
    <dgm:cxn modelId="{FEB6792E-3E39-1245-9AF4-9832A8AB0EEF}" type="presParOf" srcId="{9281BDDC-6EEB-7941-8CB2-4745DE3F9CA9}" destId="{60A106FC-454A-5941-9C46-485CBF8B0C70}" srcOrd="1" destOrd="0" presId="urn:microsoft.com/office/officeart/2005/8/layout/vList2"/>
    <dgm:cxn modelId="{C47193EE-B634-7A4B-9A87-A7848B2C8A5D}" type="presParOf" srcId="{9281BDDC-6EEB-7941-8CB2-4745DE3F9CA9}" destId="{EB1B1AC6-E00F-AA41-9AC1-4F4F399AA243}" srcOrd="2" destOrd="0" presId="urn:microsoft.com/office/officeart/2005/8/layout/vList2"/>
    <dgm:cxn modelId="{3DD093A5-C311-2D4D-BCE2-6E676A7EAFDF}" type="presParOf" srcId="{9281BDDC-6EEB-7941-8CB2-4745DE3F9CA9}" destId="{BE59283B-4618-B540-A93B-600F94605E2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6CBCD9B-286B-C747-9292-FE14770D8A7F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655F384-F895-9347-99B1-05FCA3874331}">
      <dgm:prSet phldrT="[文本]"/>
      <dgm:spPr/>
      <dgm:t>
        <a:bodyPr/>
        <a:lstStyle/>
        <a:p>
          <a:r>
            <a:rPr lang="zh-CN" altLang="en-US" dirty="0"/>
            <a:t>什么是抽象？</a:t>
          </a:r>
        </a:p>
      </dgm:t>
    </dgm:pt>
    <dgm:pt modelId="{15EB954C-82D3-994C-BF07-12CC6B1558B9}" type="parTrans" cxnId="{02E1854A-7158-DC4F-B1CC-172856CBD7ED}">
      <dgm:prSet/>
      <dgm:spPr/>
      <dgm:t>
        <a:bodyPr/>
        <a:lstStyle/>
        <a:p>
          <a:endParaRPr lang="zh-CN" altLang="en-US"/>
        </a:p>
      </dgm:t>
    </dgm:pt>
    <dgm:pt modelId="{3029383F-5E6F-FF41-B177-638BCF680ABE}" type="sibTrans" cxnId="{02E1854A-7158-DC4F-B1CC-172856CBD7ED}">
      <dgm:prSet/>
      <dgm:spPr/>
      <dgm:t>
        <a:bodyPr/>
        <a:lstStyle/>
        <a:p>
          <a:endParaRPr lang="zh-CN" altLang="en-US"/>
        </a:p>
      </dgm:t>
    </dgm:pt>
    <dgm:pt modelId="{E364576A-930B-4F45-BBBF-6E8A37736BE3}">
      <dgm:prSet phldrT="[文本]"/>
      <dgm:spPr/>
      <dgm:t>
        <a:bodyPr/>
        <a:lstStyle/>
        <a:p>
          <a:r>
            <a:rPr lang="zh-CN" altLang="en-US" dirty="0"/>
            <a:t>抽象即</a:t>
          </a:r>
          <a:r>
            <a:rPr lang="zh-CN" altLang="en-US" dirty="0">
              <a:solidFill>
                <a:schemeClr val="accent3"/>
              </a:solidFill>
            </a:rPr>
            <a:t>建模</a:t>
          </a:r>
          <a:r>
            <a:rPr lang="zh-CN" altLang="en-US" dirty="0"/>
            <a:t>，隐藏不重要的部分，以关注核心</a:t>
          </a:r>
        </a:p>
      </dgm:t>
    </dgm:pt>
    <dgm:pt modelId="{A8C0FAFD-2DDB-6447-98A1-922CB880AD41}" type="parTrans" cxnId="{4273E10C-3994-9043-BC85-B81FBDD5F56E}">
      <dgm:prSet/>
      <dgm:spPr/>
      <dgm:t>
        <a:bodyPr/>
        <a:lstStyle/>
        <a:p>
          <a:endParaRPr lang="zh-CN" altLang="en-US"/>
        </a:p>
      </dgm:t>
    </dgm:pt>
    <dgm:pt modelId="{A193F31B-B9E0-2B4B-9E02-189325F54F1A}" type="sibTrans" cxnId="{4273E10C-3994-9043-BC85-B81FBDD5F56E}">
      <dgm:prSet/>
      <dgm:spPr/>
      <dgm:t>
        <a:bodyPr/>
        <a:lstStyle/>
        <a:p>
          <a:endParaRPr lang="zh-CN" altLang="en-US"/>
        </a:p>
      </dgm:t>
    </dgm:pt>
    <dgm:pt modelId="{491DC5FC-061D-D44B-AC1F-899958F3CECD}">
      <dgm:prSet phldrT="[文本]"/>
      <dgm:spPr/>
      <dgm:t>
        <a:bodyPr/>
        <a:lstStyle/>
        <a:p>
          <a:r>
            <a:rPr lang="zh-CN" altLang="en-US" dirty="0"/>
            <a:t>如何抽象？</a:t>
          </a:r>
        </a:p>
      </dgm:t>
    </dgm:pt>
    <dgm:pt modelId="{3D78DC0D-11EA-7B46-A605-EB61759E638E}" type="parTrans" cxnId="{63291ABF-DD02-9F4D-A424-A1DC6E71A555}">
      <dgm:prSet/>
      <dgm:spPr/>
      <dgm:t>
        <a:bodyPr/>
        <a:lstStyle/>
        <a:p>
          <a:endParaRPr lang="zh-CN" altLang="en-US"/>
        </a:p>
      </dgm:t>
    </dgm:pt>
    <dgm:pt modelId="{65F338A6-4B2B-4946-B2CC-44D3AAF6D6A3}" type="sibTrans" cxnId="{63291ABF-DD02-9F4D-A424-A1DC6E71A555}">
      <dgm:prSet/>
      <dgm:spPr/>
      <dgm:t>
        <a:bodyPr/>
        <a:lstStyle/>
        <a:p>
          <a:endParaRPr lang="zh-CN" altLang="en-US"/>
        </a:p>
      </dgm:t>
    </dgm:pt>
    <dgm:pt modelId="{3AA7662A-F694-6F47-B708-3A4590AD5129}">
      <dgm:prSet phldrT="[文本]"/>
      <dgm:spPr/>
      <dgm:t>
        <a:bodyPr/>
        <a:lstStyle/>
        <a:p>
          <a:r>
            <a:rPr lang="zh-CN" altLang="en-US" dirty="0"/>
            <a:t>事物是极其复杂的，不要试图对事物全面建模。应该只关注对完成目标有意义的</a:t>
          </a:r>
          <a:r>
            <a:rPr lang="zh-CN" altLang="en-US" dirty="0">
              <a:solidFill>
                <a:schemeClr val="accent3"/>
              </a:solidFill>
            </a:rPr>
            <a:t>侧面</a:t>
          </a:r>
        </a:p>
      </dgm:t>
    </dgm:pt>
    <dgm:pt modelId="{5CA7B94B-0E4D-874A-8B33-A2D49F817123}" type="parTrans" cxnId="{1FC8652A-871D-9C42-9D54-8DA3C6092B5C}">
      <dgm:prSet/>
      <dgm:spPr/>
      <dgm:t>
        <a:bodyPr/>
        <a:lstStyle/>
        <a:p>
          <a:endParaRPr lang="zh-CN" altLang="en-US"/>
        </a:p>
      </dgm:t>
    </dgm:pt>
    <dgm:pt modelId="{0F9385E2-5CDF-6248-939A-A4779630DA7C}" type="sibTrans" cxnId="{1FC8652A-871D-9C42-9D54-8DA3C6092B5C}">
      <dgm:prSet/>
      <dgm:spPr/>
      <dgm:t>
        <a:bodyPr/>
        <a:lstStyle/>
        <a:p>
          <a:endParaRPr lang="zh-CN" altLang="en-US"/>
        </a:p>
      </dgm:t>
    </dgm:pt>
    <dgm:pt modelId="{B2F06ADC-AD89-A14F-8603-5949A4DE9649}">
      <dgm:prSet phldrT="[文本]"/>
      <dgm:spPr/>
      <dgm:t>
        <a:bodyPr/>
        <a:lstStyle/>
        <a:p>
          <a:r>
            <a:rPr lang="zh-CN" altLang="en-US" dirty="0"/>
            <a:t>抽象就是找共同点的过程</a:t>
          </a:r>
        </a:p>
      </dgm:t>
    </dgm:pt>
    <dgm:pt modelId="{3137694E-020E-4447-B472-24CCA045D760}" type="parTrans" cxnId="{0946DD08-F441-2D4F-842E-4559516317BB}">
      <dgm:prSet/>
      <dgm:spPr/>
      <dgm:t>
        <a:bodyPr/>
        <a:lstStyle/>
        <a:p>
          <a:endParaRPr lang="zh-CN" altLang="en-US"/>
        </a:p>
      </dgm:t>
    </dgm:pt>
    <dgm:pt modelId="{65777289-8964-5A4A-8237-4B5B1E78AF6F}" type="sibTrans" cxnId="{0946DD08-F441-2D4F-842E-4559516317BB}">
      <dgm:prSet/>
      <dgm:spPr/>
      <dgm:t>
        <a:bodyPr/>
        <a:lstStyle/>
        <a:p>
          <a:endParaRPr lang="zh-CN" altLang="en-US"/>
        </a:p>
      </dgm:t>
    </dgm:pt>
    <dgm:pt modelId="{4F120FB8-44FD-0248-817B-0520A72E1038}">
      <dgm:prSet phldrT="[文本]"/>
      <dgm:spPr/>
      <dgm:t>
        <a:bodyPr/>
        <a:lstStyle/>
        <a:p>
          <a:r>
            <a:rPr lang="zh-CN" altLang="en-US" dirty="0"/>
            <a:t>只关注</a:t>
          </a:r>
          <a:r>
            <a:rPr lang="zh-CN" altLang="en-US" dirty="0">
              <a:solidFill>
                <a:schemeClr val="accent3"/>
              </a:solidFill>
            </a:rPr>
            <a:t>目标</a:t>
          </a:r>
          <a:r>
            <a:rPr lang="zh-CN" altLang="en-US" dirty="0"/>
            <a:t>而不是</a:t>
          </a:r>
          <a:r>
            <a:rPr lang="zh-CN" altLang="en-US" dirty="0">
              <a:solidFill>
                <a:schemeClr val="accent3"/>
              </a:solidFill>
            </a:rPr>
            <a:t>方式</a:t>
          </a:r>
          <a:r>
            <a:rPr lang="zh-CN" altLang="en-US" dirty="0"/>
            <a:t>：</a:t>
          </a:r>
          <a:r>
            <a:rPr lang="en-US" altLang="zh-CN" dirty="0"/>
            <a:t>fly</a:t>
          </a:r>
          <a:r>
            <a:rPr lang="zh-CN" altLang="en-US" dirty="0"/>
            <a:t> </a:t>
          </a:r>
          <a:r>
            <a:rPr lang="en-US" altLang="zh-CN" dirty="0"/>
            <a:t>vs.</a:t>
          </a:r>
          <a:r>
            <a:rPr lang="zh-CN" altLang="en-US" dirty="0"/>
            <a:t> </a:t>
          </a:r>
          <a:r>
            <a:rPr lang="en-US" altLang="zh-CN" dirty="0"/>
            <a:t>move</a:t>
          </a:r>
          <a:r>
            <a:rPr lang="zh-CN" altLang="en-US" dirty="0"/>
            <a:t> </a:t>
          </a:r>
          <a:r>
            <a:rPr lang="en-US" altLang="zh-CN" dirty="0"/>
            <a:t>vs.</a:t>
          </a:r>
          <a:r>
            <a:rPr lang="zh-CN" altLang="en-US" dirty="0"/>
            <a:t> </a:t>
          </a:r>
          <a:r>
            <a:rPr lang="en-US" altLang="zh-CN" dirty="0" err="1"/>
            <a:t>goTo</a:t>
          </a:r>
          <a:endParaRPr lang="zh-CN" altLang="en-US" dirty="0"/>
        </a:p>
      </dgm:t>
    </dgm:pt>
    <dgm:pt modelId="{B44E0770-5BC9-B44F-9815-9423FEB41E74}" type="parTrans" cxnId="{63C85278-396F-474C-8C91-9909456CCFE6}">
      <dgm:prSet/>
      <dgm:spPr/>
      <dgm:t>
        <a:bodyPr/>
        <a:lstStyle/>
        <a:p>
          <a:endParaRPr lang="zh-CN" altLang="en-US"/>
        </a:p>
      </dgm:t>
    </dgm:pt>
    <dgm:pt modelId="{0805E77D-2831-7744-A03C-D6179DEDC1CA}" type="sibTrans" cxnId="{63C85278-396F-474C-8C91-9909456CCFE6}">
      <dgm:prSet/>
      <dgm:spPr/>
      <dgm:t>
        <a:bodyPr/>
        <a:lstStyle/>
        <a:p>
          <a:endParaRPr lang="zh-CN" altLang="en-US"/>
        </a:p>
      </dgm:t>
    </dgm:pt>
    <dgm:pt modelId="{E6416B4A-8D3F-6A40-85F7-D15EEF3BEE42}">
      <dgm:prSet phldrT="[文本]"/>
      <dgm:spPr/>
      <dgm:t>
        <a:bodyPr/>
        <a:lstStyle/>
        <a:p>
          <a:r>
            <a:rPr lang="zh-CN" altLang="en-US" dirty="0"/>
            <a:t>比如：某些需求下，建模一个人不如建模一个“编程者”，这样老板将来就可以用 </a:t>
          </a:r>
          <a:r>
            <a:rPr lang="en-US" altLang="zh-CN" dirty="0"/>
            <a:t>AI</a:t>
          </a:r>
          <a:r>
            <a:rPr lang="zh-CN" altLang="en-US" dirty="0"/>
            <a:t> 取代人类了</a:t>
          </a:r>
        </a:p>
      </dgm:t>
    </dgm:pt>
    <dgm:pt modelId="{279A4026-E3E2-5645-A251-876DC75B7B84}" type="parTrans" cxnId="{AA102373-990E-DF47-BCA2-4404EDEEAE5E}">
      <dgm:prSet/>
      <dgm:spPr/>
      <dgm:t>
        <a:bodyPr/>
        <a:lstStyle/>
        <a:p>
          <a:endParaRPr lang="zh-CN" altLang="en-US"/>
        </a:p>
      </dgm:t>
    </dgm:pt>
    <dgm:pt modelId="{06984FFF-0ADD-3840-9ACC-AEB000869E59}" type="sibTrans" cxnId="{AA102373-990E-DF47-BCA2-4404EDEEAE5E}">
      <dgm:prSet/>
      <dgm:spPr/>
      <dgm:t>
        <a:bodyPr/>
        <a:lstStyle/>
        <a:p>
          <a:endParaRPr lang="zh-CN" altLang="en-US"/>
        </a:p>
      </dgm:t>
    </dgm:pt>
    <dgm:pt modelId="{971B2193-796E-DA45-8FB9-EA3BD660BE22}" type="pres">
      <dgm:prSet presAssocID="{E6CBCD9B-286B-C747-9292-FE14770D8A7F}" presName="linear" presStyleCnt="0">
        <dgm:presLayoutVars>
          <dgm:animLvl val="lvl"/>
          <dgm:resizeHandles val="exact"/>
        </dgm:presLayoutVars>
      </dgm:prSet>
      <dgm:spPr/>
    </dgm:pt>
    <dgm:pt modelId="{B2463BFB-0E14-6F4B-9A0E-2ABA1D703B0F}" type="pres">
      <dgm:prSet presAssocID="{A655F384-F895-9347-99B1-05FCA387433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B9FF748-D54F-7A41-9955-2314800A0F07}" type="pres">
      <dgm:prSet presAssocID="{A655F384-F895-9347-99B1-05FCA3874331}" presName="childText" presStyleLbl="revTx" presStyleIdx="0" presStyleCnt="2">
        <dgm:presLayoutVars>
          <dgm:bulletEnabled val="1"/>
        </dgm:presLayoutVars>
      </dgm:prSet>
      <dgm:spPr/>
    </dgm:pt>
    <dgm:pt modelId="{1FFBD01D-E6EA-1848-9971-0985A57C8E84}" type="pres">
      <dgm:prSet presAssocID="{491DC5FC-061D-D44B-AC1F-899958F3CEC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92A7AEB-4D92-5548-A2BD-A9E9A5DB988E}" type="pres">
      <dgm:prSet presAssocID="{491DC5FC-061D-D44B-AC1F-899958F3CEC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946DD08-F441-2D4F-842E-4559516317BB}" srcId="{A655F384-F895-9347-99B1-05FCA3874331}" destId="{B2F06ADC-AD89-A14F-8603-5949A4DE9649}" srcOrd="0" destOrd="0" parTransId="{3137694E-020E-4447-B472-24CCA045D760}" sibTransId="{65777289-8964-5A4A-8237-4B5B1E78AF6F}"/>
    <dgm:cxn modelId="{4273E10C-3994-9043-BC85-B81FBDD5F56E}" srcId="{A655F384-F895-9347-99B1-05FCA3874331}" destId="{E364576A-930B-4F45-BBBF-6E8A37736BE3}" srcOrd="1" destOrd="0" parTransId="{A8C0FAFD-2DDB-6447-98A1-922CB880AD41}" sibTransId="{A193F31B-B9E0-2B4B-9E02-189325F54F1A}"/>
    <dgm:cxn modelId="{F026A40D-1146-A547-915E-F2BA87A9EF87}" type="presOf" srcId="{491DC5FC-061D-D44B-AC1F-899958F3CECD}" destId="{1FFBD01D-E6EA-1848-9971-0985A57C8E84}" srcOrd="0" destOrd="0" presId="urn:microsoft.com/office/officeart/2005/8/layout/vList2"/>
    <dgm:cxn modelId="{BE31ED1A-100E-8F45-8DDD-9FC7BF0D4CAF}" type="presOf" srcId="{3AA7662A-F694-6F47-B708-3A4590AD5129}" destId="{292A7AEB-4D92-5548-A2BD-A9E9A5DB988E}" srcOrd="0" destOrd="0" presId="urn:microsoft.com/office/officeart/2005/8/layout/vList2"/>
    <dgm:cxn modelId="{1FC8652A-871D-9C42-9D54-8DA3C6092B5C}" srcId="{491DC5FC-061D-D44B-AC1F-899958F3CECD}" destId="{3AA7662A-F694-6F47-B708-3A4590AD5129}" srcOrd="0" destOrd="0" parTransId="{5CA7B94B-0E4D-874A-8B33-A2D49F817123}" sibTransId="{0F9385E2-5CDF-6248-939A-A4779630DA7C}"/>
    <dgm:cxn modelId="{103DC33C-645E-044C-87E3-06AF37851FEB}" type="presOf" srcId="{B2F06ADC-AD89-A14F-8603-5949A4DE9649}" destId="{EB9FF748-D54F-7A41-9955-2314800A0F07}" srcOrd="0" destOrd="0" presId="urn:microsoft.com/office/officeart/2005/8/layout/vList2"/>
    <dgm:cxn modelId="{02E1854A-7158-DC4F-B1CC-172856CBD7ED}" srcId="{E6CBCD9B-286B-C747-9292-FE14770D8A7F}" destId="{A655F384-F895-9347-99B1-05FCA3874331}" srcOrd="0" destOrd="0" parTransId="{15EB954C-82D3-994C-BF07-12CC6B1558B9}" sibTransId="{3029383F-5E6F-FF41-B177-638BCF680ABE}"/>
    <dgm:cxn modelId="{183A684D-5B96-9E41-B4BF-F0681C8C083C}" type="presOf" srcId="{E6416B4A-8D3F-6A40-85F7-D15EEF3BEE42}" destId="{292A7AEB-4D92-5548-A2BD-A9E9A5DB988E}" srcOrd="0" destOrd="1" presId="urn:microsoft.com/office/officeart/2005/8/layout/vList2"/>
    <dgm:cxn modelId="{2767CC66-8F6C-CB44-944F-ADC7B81306B7}" type="presOf" srcId="{E6CBCD9B-286B-C747-9292-FE14770D8A7F}" destId="{971B2193-796E-DA45-8FB9-EA3BD660BE22}" srcOrd="0" destOrd="0" presId="urn:microsoft.com/office/officeart/2005/8/layout/vList2"/>
    <dgm:cxn modelId="{AA102373-990E-DF47-BCA2-4404EDEEAE5E}" srcId="{491DC5FC-061D-D44B-AC1F-899958F3CECD}" destId="{E6416B4A-8D3F-6A40-85F7-D15EEF3BEE42}" srcOrd="1" destOrd="0" parTransId="{279A4026-E3E2-5645-A251-876DC75B7B84}" sibTransId="{06984FFF-0ADD-3840-9ACC-AEB000869E59}"/>
    <dgm:cxn modelId="{68715575-366F-2942-905A-49EFB8A1F989}" type="presOf" srcId="{4F120FB8-44FD-0248-817B-0520A72E1038}" destId="{292A7AEB-4D92-5548-A2BD-A9E9A5DB988E}" srcOrd="0" destOrd="2" presId="urn:microsoft.com/office/officeart/2005/8/layout/vList2"/>
    <dgm:cxn modelId="{63C85278-396F-474C-8C91-9909456CCFE6}" srcId="{491DC5FC-061D-D44B-AC1F-899958F3CECD}" destId="{4F120FB8-44FD-0248-817B-0520A72E1038}" srcOrd="2" destOrd="0" parTransId="{B44E0770-5BC9-B44F-9815-9423FEB41E74}" sibTransId="{0805E77D-2831-7744-A03C-D6179DEDC1CA}"/>
    <dgm:cxn modelId="{02D332AF-C624-3640-AD5E-6AEA494A8DA6}" type="presOf" srcId="{E364576A-930B-4F45-BBBF-6E8A37736BE3}" destId="{EB9FF748-D54F-7A41-9955-2314800A0F07}" srcOrd="0" destOrd="1" presId="urn:microsoft.com/office/officeart/2005/8/layout/vList2"/>
    <dgm:cxn modelId="{63291ABF-DD02-9F4D-A424-A1DC6E71A555}" srcId="{E6CBCD9B-286B-C747-9292-FE14770D8A7F}" destId="{491DC5FC-061D-D44B-AC1F-899958F3CECD}" srcOrd="1" destOrd="0" parTransId="{3D78DC0D-11EA-7B46-A605-EB61759E638E}" sibTransId="{65F338A6-4B2B-4946-B2CC-44D3AAF6D6A3}"/>
    <dgm:cxn modelId="{3021F1E0-CCB9-EA45-B8F6-C08D8C8DF4EC}" type="presOf" srcId="{A655F384-F895-9347-99B1-05FCA3874331}" destId="{B2463BFB-0E14-6F4B-9A0E-2ABA1D703B0F}" srcOrd="0" destOrd="0" presId="urn:microsoft.com/office/officeart/2005/8/layout/vList2"/>
    <dgm:cxn modelId="{FC97BADB-6CAC-6047-A0C8-AEA06415DD53}" type="presParOf" srcId="{971B2193-796E-DA45-8FB9-EA3BD660BE22}" destId="{B2463BFB-0E14-6F4B-9A0E-2ABA1D703B0F}" srcOrd="0" destOrd="0" presId="urn:microsoft.com/office/officeart/2005/8/layout/vList2"/>
    <dgm:cxn modelId="{95C2236A-F70E-F244-92C0-47F3009D91EE}" type="presParOf" srcId="{971B2193-796E-DA45-8FB9-EA3BD660BE22}" destId="{EB9FF748-D54F-7A41-9955-2314800A0F07}" srcOrd="1" destOrd="0" presId="urn:microsoft.com/office/officeart/2005/8/layout/vList2"/>
    <dgm:cxn modelId="{70B133FA-0EF0-7B41-AB88-D5FA0E8733AB}" type="presParOf" srcId="{971B2193-796E-DA45-8FB9-EA3BD660BE22}" destId="{1FFBD01D-E6EA-1848-9971-0985A57C8E84}" srcOrd="2" destOrd="0" presId="urn:microsoft.com/office/officeart/2005/8/layout/vList2"/>
    <dgm:cxn modelId="{AF95D21A-4163-684A-AAD8-D90F93859CB7}" type="presParOf" srcId="{971B2193-796E-DA45-8FB9-EA3BD660BE22}" destId="{292A7AEB-4D92-5548-A2BD-A9E9A5DB988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0D55BA9-4AE7-F549-AEB9-A9D258E26BE4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BE3A856-1B19-EB41-A523-4676D3558E59}">
      <dgm:prSet phldrT="[文本]"/>
      <dgm:spPr/>
      <dgm:t>
        <a:bodyPr/>
        <a:lstStyle/>
        <a:p>
          <a:r>
            <a:rPr lang="zh-CN" altLang="en-US" dirty="0"/>
            <a:t>有时候我们只需要关注行为</a:t>
          </a:r>
        </a:p>
      </dgm:t>
    </dgm:pt>
    <dgm:pt modelId="{128F3055-7ECB-2849-A4F7-58DC87FE8DFF}" type="parTrans" cxnId="{DAE62FBB-3CB3-4748-82F1-DC0DE4A4899B}">
      <dgm:prSet/>
      <dgm:spPr/>
      <dgm:t>
        <a:bodyPr/>
        <a:lstStyle/>
        <a:p>
          <a:endParaRPr lang="zh-CN" altLang="en-US"/>
        </a:p>
      </dgm:t>
    </dgm:pt>
    <dgm:pt modelId="{E4D29F1B-2EDC-C949-948C-2D0337502B1E}" type="sibTrans" cxnId="{DAE62FBB-3CB3-4748-82F1-DC0DE4A4899B}">
      <dgm:prSet/>
      <dgm:spPr/>
      <dgm:t>
        <a:bodyPr/>
        <a:lstStyle/>
        <a:p>
          <a:endParaRPr lang="zh-CN" altLang="en-US"/>
        </a:p>
      </dgm:t>
    </dgm:pt>
    <dgm:pt modelId="{819A1EC2-7CB4-6146-90C1-71BF92CFCF87}">
      <dgm:prSet phldrT="[文本]"/>
      <dgm:spPr/>
      <dgm:t>
        <a:bodyPr/>
        <a:lstStyle/>
        <a:p>
          <a:r>
            <a:rPr lang="zh-CN" altLang="en-US" dirty="0"/>
            <a:t>只要点名时能</a:t>
          </a:r>
          <a:r>
            <a:rPr lang="zh-CN" altLang="en-US" dirty="0">
              <a:solidFill>
                <a:schemeClr val="accent3"/>
              </a:solidFill>
            </a:rPr>
            <a:t>报数</a:t>
          </a:r>
          <a:r>
            <a:rPr lang="zh-CN" altLang="en-US" dirty="0"/>
            <a:t>，于大爷就和兵马俑没什么区别</a:t>
          </a:r>
        </a:p>
      </dgm:t>
    </dgm:pt>
    <dgm:pt modelId="{8AA6018F-293F-2743-9DFD-FDE696BF4AD5}" type="parTrans" cxnId="{3573A265-C1B3-EF47-B983-E865F756516B}">
      <dgm:prSet/>
      <dgm:spPr/>
      <dgm:t>
        <a:bodyPr/>
        <a:lstStyle/>
        <a:p>
          <a:endParaRPr lang="zh-CN" altLang="en-US"/>
        </a:p>
      </dgm:t>
    </dgm:pt>
    <dgm:pt modelId="{397FFC18-F92D-6D47-9FA0-98004A3EE076}" type="sibTrans" cxnId="{3573A265-C1B3-EF47-B983-E865F756516B}">
      <dgm:prSet/>
      <dgm:spPr/>
      <dgm:t>
        <a:bodyPr/>
        <a:lstStyle/>
        <a:p>
          <a:endParaRPr lang="zh-CN" altLang="en-US"/>
        </a:p>
      </dgm:t>
    </dgm:pt>
    <dgm:pt modelId="{7C501A3D-3F1F-0C4D-8107-EF08BF266DB8}">
      <dgm:prSet phldrT="[文本]"/>
      <dgm:spPr/>
      <dgm:t>
        <a:bodyPr/>
        <a:lstStyle/>
        <a:p>
          <a:r>
            <a:rPr lang="zh-CN" altLang="en-US" dirty="0"/>
            <a:t>其实，我们更应该关注的是目标</a:t>
          </a:r>
        </a:p>
      </dgm:t>
    </dgm:pt>
    <dgm:pt modelId="{CB0F092C-3C33-614A-9012-2F9D04D2ADF3}" type="parTrans" cxnId="{8C470295-0CF8-CD46-AFED-47CDE0D430A9}">
      <dgm:prSet/>
      <dgm:spPr/>
      <dgm:t>
        <a:bodyPr/>
        <a:lstStyle/>
        <a:p>
          <a:endParaRPr lang="zh-CN" altLang="en-US"/>
        </a:p>
      </dgm:t>
    </dgm:pt>
    <dgm:pt modelId="{94603F0B-D32F-1B4A-8327-E3025F4854FC}" type="sibTrans" cxnId="{8C470295-0CF8-CD46-AFED-47CDE0D430A9}">
      <dgm:prSet/>
      <dgm:spPr/>
      <dgm:t>
        <a:bodyPr/>
        <a:lstStyle/>
        <a:p>
          <a:endParaRPr lang="zh-CN" altLang="en-US"/>
        </a:p>
      </dgm:t>
    </dgm:pt>
    <dgm:pt modelId="{8D01712B-34E9-1449-967E-F2F781A91C40}">
      <dgm:prSet phldrT="[文本]"/>
      <dgm:spPr/>
      <dgm:t>
        <a:bodyPr/>
        <a:lstStyle/>
        <a:p>
          <a:r>
            <a:rPr lang="zh-CN" altLang="en-US" dirty="0"/>
            <a:t>编程本质上是</a:t>
          </a:r>
          <a:r>
            <a:rPr lang="zh-CN" altLang="en-US" dirty="0">
              <a:solidFill>
                <a:schemeClr val="accent3"/>
              </a:solidFill>
            </a:rPr>
            <a:t>目标分解</a:t>
          </a:r>
          <a:r>
            <a:rPr lang="zh-CN" altLang="en-US" dirty="0"/>
            <a:t>的过程</a:t>
          </a:r>
        </a:p>
      </dgm:t>
    </dgm:pt>
    <dgm:pt modelId="{C4DBB4B2-F268-3145-85D4-743810B61B0E}" type="parTrans" cxnId="{BBDDBF80-9958-8548-85D9-E2E63681A52E}">
      <dgm:prSet/>
      <dgm:spPr/>
      <dgm:t>
        <a:bodyPr/>
        <a:lstStyle/>
        <a:p>
          <a:endParaRPr lang="zh-CN" altLang="en-US"/>
        </a:p>
      </dgm:t>
    </dgm:pt>
    <dgm:pt modelId="{EB6EE230-13A4-BC48-9825-35517CA2968F}" type="sibTrans" cxnId="{BBDDBF80-9958-8548-85D9-E2E63681A52E}">
      <dgm:prSet/>
      <dgm:spPr/>
      <dgm:t>
        <a:bodyPr/>
        <a:lstStyle/>
        <a:p>
          <a:endParaRPr lang="zh-CN" altLang="en-US"/>
        </a:p>
      </dgm:t>
    </dgm:pt>
    <dgm:pt modelId="{49FD6521-A523-0B41-9A59-77BE7F6ECD50}">
      <dgm:prSet phldrT="[文本]"/>
      <dgm:spPr/>
      <dgm:t>
        <a:bodyPr/>
        <a:lstStyle/>
        <a:p>
          <a:r>
            <a:rPr lang="zh-CN" altLang="en-US" dirty="0"/>
            <a:t>通过在</a:t>
          </a:r>
          <a:r>
            <a:rPr lang="zh-CN" altLang="en-US" dirty="0">
              <a:solidFill>
                <a:schemeClr val="accent3"/>
              </a:solidFill>
            </a:rPr>
            <a:t>特定场景</a:t>
          </a:r>
          <a:r>
            <a:rPr lang="zh-CN" altLang="en-US" dirty="0"/>
            <a:t>下只关注一个</a:t>
          </a:r>
          <a:r>
            <a:rPr lang="zh-CN" altLang="en-US" dirty="0">
              <a:solidFill>
                <a:schemeClr val="accent3"/>
              </a:solidFill>
            </a:rPr>
            <a:t>侧面</a:t>
          </a:r>
          <a:r>
            <a:rPr lang="zh-CN" altLang="en-US" dirty="0"/>
            <a:t>，我们可以限制事物的</a:t>
          </a:r>
          <a:r>
            <a:rPr lang="zh-CN" altLang="en-US" dirty="0">
              <a:solidFill>
                <a:schemeClr val="accent3"/>
              </a:solidFill>
            </a:rPr>
            <a:t>本质复杂度</a:t>
          </a:r>
        </a:p>
      </dgm:t>
    </dgm:pt>
    <dgm:pt modelId="{2B43DEC0-3AC4-B446-A1AF-9387C6F3D076}" type="parTrans" cxnId="{07BF4081-45D3-1047-B531-E34C41652FCF}">
      <dgm:prSet/>
      <dgm:spPr/>
      <dgm:t>
        <a:bodyPr/>
        <a:lstStyle/>
        <a:p>
          <a:endParaRPr lang="zh-CN" altLang="en-US"/>
        </a:p>
      </dgm:t>
    </dgm:pt>
    <dgm:pt modelId="{2DC10CAB-5962-8543-8AFE-CBE7FD0119A6}" type="sibTrans" cxnId="{07BF4081-45D3-1047-B531-E34C41652FCF}">
      <dgm:prSet/>
      <dgm:spPr/>
      <dgm:t>
        <a:bodyPr/>
        <a:lstStyle/>
        <a:p>
          <a:endParaRPr lang="zh-CN" altLang="en-US"/>
        </a:p>
      </dgm:t>
    </dgm:pt>
    <dgm:pt modelId="{BB62E4B2-E14B-F74D-A7AF-8B42A2BB44D9}">
      <dgm:prSet phldrT="[文本]"/>
      <dgm:spPr/>
      <dgm:t>
        <a:bodyPr/>
        <a:lstStyle/>
        <a:p>
          <a:r>
            <a:rPr lang="zh-CN" altLang="en-US" dirty="0"/>
            <a:t>根据目标来</a:t>
          </a:r>
          <a:r>
            <a:rPr lang="zh-CN" altLang="en-US" dirty="0">
              <a:solidFill>
                <a:schemeClr val="accent3"/>
              </a:solidFill>
            </a:rPr>
            <a:t>分派</a:t>
          </a:r>
          <a:r>
            <a:rPr lang="zh-CN" altLang="en-US" dirty="0"/>
            <a:t>职责，而不要锁定到具体的实现</a:t>
          </a:r>
        </a:p>
      </dgm:t>
    </dgm:pt>
    <dgm:pt modelId="{F718AC06-E1F9-334F-AAC1-85060F0A68FD}" type="parTrans" cxnId="{99C26B38-F8F8-204B-9406-0FA4BC0D42AD}">
      <dgm:prSet/>
      <dgm:spPr/>
      <dgm:t>
        <a:bodyPr/>
        <a:lstStyle/>
        <a:p>
          <a:endParaRPr lang="zh-CN" altLang="en-US"/>
        </a:p>
      </dgm:t>
    </dgm:pt>
    <dgm:pt modelId="{74BFFDF1-C838-094E-A5DC-EDC3C19A5C2C}" type="sibTrans" cxnId="{99C26B38-F8F8-204B-9406-0FA4BC0D42AD}">
      <dgm:prSet/>
      <dgm:spPr/>
      <dgm:t>
        <a:bodyPr/>
        <a:lstStyle/>
        <a:p>
          <a:endParaRPr lang="zh-CN" altLang="en-US"/>
        </a:p>
      </dgm:t>
    </dgm:pt>
    <dgm:pt modelId="{6726B856-B90F-3E40-B0A1-BF0451DE8C23}">
      <dgm:prSet phldrT="[文本]"/>
      <dgm:spPr/>
      <dgm:t>
        <a:bodyPr/>
        <a:lstStyle/>
        <a:p>
          <a:r>
            <a:rPr lang="zh-CN" altLang="en-US" dirty="0"/>
            <a:t>实现方式可能经常变化，但目标是</a:t>
          </a:r>
          <a:r>
            <a:rPr lang="zh-CN" altLang="en-US" dirty="0">
              <a:solidFill>
                <a:schemeClr val="accent3"/>
              </a:solidFill>
            </a:rPr>
            <a:t>不容易变</a:t>
          </a:r>
          <a:r>
            <a:rPr lang="zh-CN" altLang="en-US" dirty="0"/>
            <a:t>的</a:t>
          </a:r>
        </a:p>
      </dgm:t>
    </dgm:pt>
    <dgm:pt modelId="{01022F2F-3C58-464A-BE99-8349CECE1F27}" type="parTrans" cxnId="{A58DABD6-D9D8-E443-A243-B92CAF6A5C8F}">
      <dgm:prSet/>
      <dgm:spPr/>
      <dgm:t>
        <a:bodyPr/>
        <a:lstStyle/>
        <a:p>
          <a:endParaRPr lang="zh-CN" altLang="en-US"/>
        </a:p>
      </dgm:t>
    </dgm:pt>
    <dgm:pt modelId="{99976D71-E17B-6242-8058-15E2484DF22B}" type="sibTrans" cxnId="{A58DABD6-D9D8-E443-A243-B92CAF6A5C8F}">
      <dgm:prSet/>
      <dgm:spPr/>
      <dgm:t>
        <a:bodyPr/>
        <a:lstStyle/>
        <a:p>
          <a:endParaRPr lang="zh-CN" altLang="en-US"/>
        </a:p>
      </dgm:t>
    </dgm:pt>
    <dgm:pt modelId="{6CFCDCBD-C04A-D042-BBD5-79616EE10A13}" type="pres">
      <dgm:prSet presAssocID="{20D55BA9-4AE7-F549-AEB9-A9D258E26BE4}" presName="linear" presStyleCnt="0">
        <dgm:presLayoutVars>
          <dgm:animLvl val="lvl"/>
          <dgm:resizeHandles val="exact"/>
        </dgm:presLayoutVars>
      </dgm:prSet>
      <dgm:spPr/>
    </dgm:pt>
    <dgm:pt modelId="{5DF12534-7F99-4E40-9978-3BA553EB1CF7}" type="pres">
      <dgm:prSet presAssocID="{9BE3A856-1B19-EB41-A523-4676D3558E5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2CB4D71-F5A8-914F-8E04-2DEFC308E78F}" type="pres">
      <dgm:prSet presAssocID="{9BE3A856-1B19-EB41-A523-4676D3558E59}" presName="childText" presStyleLbl="revTx" presStyleIdx="0" presStyleCnt="2">
        <dgm:presLayoutVars>
          <dgm:bulletEnabled val="1"/>
        </dgm:presLayoutVars>
      </dgm:prSet>
      <dgm:spPr/>
    </dgm:pt>
    <dgm:pt modelId="{ED54AB8B-C965-FC45-8728-0D66B51C0638}" type="pres">
      <dgm:prSet presAssocID="{7C501A3D-3F1F-0C4D-8107-EF08BF266DB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1A23E4C-7B3E-854B-9B27-9E2A868848DF}" type="pres">
      <dgm:prSet presAssocID="{7C501A3D-3F1F-0C4D-8107-EF08BF266DB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CDD372B-649B-4D4A-B239-B9A11D1C00DC}" type="presOf" srcId="{7C501A3D-3F1F-0C4D-8107-EF08BF266DB8}" destId="{ED54AB8B-C965-FC45-8728-0D66B51C0638}" srcOrd="0" destOrd="0" presId="urn:microsoft.com/office/officeart/2005/8/layout/vList2"/>
    <dgm:cxn modelId="{72F6F234-B65F-5D40-83E7-E1CE47F6A975}" type="presOf" srcId="{49FD6521-A523-0B41-9A59-77BE7F6ECD50}" destId="{72CB4D71-F5A8-914F-8E04-2DEFC308E78F}" srcOrd="0" destOrd="1" presId="urn:microsoft.com/office/officeart/2005/8/layout/vList2"/>
    <dgm:cxn modelId="{170C6937-72F6-914A-A061-9FEE5F00DF7E}" type="presOf" srcId="{BB62E4B2-E14B-F74D-A7AF-8B42A2BB44D9}" destId="{01A23E4C-7B3E-854B-9B27-9E2A868848DF}" srcOrd="0" destOrd="2" presId="urn:microsoft.com/office/officeart/2005/8/layout/vList2"/>
    <dgm:cxn modelId="{99C26B38-F8F8-204B-9406-0FA4BC0D42AD}" srcId="{7C501A3D-3F1F-0C4D-8107-EF08BF266DB8}" destId="{BB62E4B2-E14B-F74D-A7AF-8B42A2BB44D9}" srcOrd="2" destOrd="0" parTransId="{F718AC06-E1F9-334F-AAC1-85060F0A68FD}" sibTransId="{74BFFDF1-C838-094E-A5DC-EDC3C19A5C2C}"/>
    <dgm:cxn modelId="{5AC7EA4C-2479-3144-963D-0E4DF1B310AC}" type="presOf" srcId="{8D01712B-34E9-1449-967E-F2F781A91C40}" destId="{01A23E4C-7B3E-854B-9B27-9E2A868848DF}" srcOrd="0" destOrd="0" presId="urn:microsoft.com/office/officeart/2005/8/layout/vList2"/>
    <dgm:cxn modelId="{CADA144D-0805-6A49-8530-F77889500885}" type="presOf" srcId="{6726B856-B90F-3E40-B0A1-BF0451DE8C23}" destId="{01A23E4C-7B3E-854B-9B27-9E2A868848DF}" srcOrd="0" destOrd="1" presId="urn:microsoft.com/office/officeart/2005/8/layout/vList2"/>
    <dgm:cxn modelId="{3573A265-C1B3-EF47-B983-E865F756516B}" srcId="{9BE3A856-1B19-EB41-A523-4676D3558E59}" destId="{819A1EC2-7CB4-6146-90C1-71BF92CFCF87}" srcOrd="0" destOrd="0" parTransId="{8AA6018F-293F-2743-9DFD-FDE696BF4AD5}" sibTransId="{397FFC18-F92D-6D47-9FA0-98004A3EE076}"/>
    <dgm:cxn modelId="{BBDDBF80-9958-8548-85D9-E2E63681A52E}" srcId="{7C501A3D-3F1F-0C4D-8107-EF08BF266DB8}" destId="{8D01712B-34E9-1449-967E-F2F781A91C40}" srcOrd="0" destOrd="0" parTransId="{C4DBB4B2-F268-3145-85D4-743810B61B0E}" sibTransId="{EB6EE230-13A4-BC48-9825-35517CA2968F}"/>
    <dgm:cxn modelId="{07BF4081-45D3-1047-B531-E34C41652FCF}" srcId="{9BE3A856-1B19-EB41-A523-4676D3558E59}" destId="{49FD6521-A523-0B41-9A59-77BE7F6ECD50}" srcOrd="1" destOrd="0" parTransId="{2B43DEC0-3AC4-B446-A1AF-9387C6F3D076}" sibTransId="{2DC10CAB-5962-8543-8AFE-CBE7FD0119A6}"/>
    <dgm:cxn modelId="{3726B488-AC3B-B949-9170-082A3F924B4A}" type="presOf" srcId="{9BE3A856-1B19-EB41-A523-4676D3558E59}" destId="{5DF12534-7F99-4E40-9978-3BA553EB1CF7}" srcOrd="0" destOrd="0" presId="urn:microsoft.com/office/officeart/2005/8/layout/vList2"/>
    <dgm:cxn modelId="{8C470295-0CF8-CD46-AFED-47CDE0D430A9}" srcId="{20D55BA9-4AE7-F549-AEB9-A9D258E26BE4}" destId="{7C501A3D-3F1F-0C4D-8107-EF08BF266DB8}" srcOrd="1" destOrd="0" parTransId="{CB0F092C-3C33-614A-9012-2F9D04D2ADF3}" sibTransId="{94603F0B-D32F-1B4A-8327-E3025F4854FC}"/>
    <dgm:cxn modelId="{6B58689D-3380-8440-B2A0-CE40B3C5B4AB}" type="presOf" srcId="{819A1EC2-7CB4-6146-90C1-71BF92CFCF87}" destId="{72CB4D71-F5A8-914F-8E04-2DEFC308E78F}" srcOrd="0" destOrd="0" presId="urn:microsoft.com/office/officeart/2005/8/layout/vList2"/>
    <dgm:cxn modelId="{0A6F9EB6-8560-654F-81F2-DEE85F42D698}" type="presOf" srcId="{20D55BA9-4AE7-F549-AEB9-A9D258E26BE4}" destId="{6CFCDCBD-C04A-D042-BBD5-79616EE10A13}" srcOrd="0" destOrd="0" presId="urn:microsoft.com/office/officeart/2005/8/layout/vList2"/>
    <dgm:cxn modelId="{DAE62FBB-3CB3-4748-82F1-DC0DE4A4899B}" srcId="{20D55BA9-4AE7-F549-AEB9-A9D258E26BE4}" destId="{9BE3A856-1B19-EB41-A523-4676D3558E59}" srcOrd="0" destOrd="0" parTransId="{128F3055-7ECB-2849-A4F7-58DC87FE8DFF}" sibTransId="{E4D29F1B-2EDC-C949-948C-2D0337502B1E}"/>
    <dgm:cxn modelId="{A58DABD6-D9D8-E443-A243-B92CAF6A5C8F}" srcId="{7C501A3D-3F1F-0C4D-8107-EF08BF266DB8}" destId="{6726B856-B90F-3E40-B0A1-BF0451DE8C23}" srcOrd="1" destOrd="0" parTransId="{01022F2F-3C58-464A-BE99-8349CECE1F27}" sibTransId="{99976D71-E17B-6242-8058-15E2484DF22B}"/>
    <dgm:cxn modelId="{0154B636-BB32-484D-9860-C4853D8287A4}" type="presParOf" srcId="{6CFCDCBD-C04A-D042-BBD5-79616EE10A13}" destId="{5DF12534-7F99-4E40-9978-3BA553EB1CF7}" srcOrd="0" destOrd="0" presId="urn:microsoft.com/office/officeart/2005/8/layout/vList2"/>
    <dgm:cxn modelId="{8B2F2036-6925-6E40-9D1E-5537786553FF}" type="presParOf" srcId="{6CFCDCBD-C04A-D042-BBD5-79616EE10A13}" destId="{72CB4D71-F5A8-914F-8E04-2DEFC308E78F}" srcOrd="1" destOrd="0" presId="urn:microsoft.com/office/officeart/2005/8/layout/vList2"/>
    <dgm:cxn modelId="{2A4ED082-29DB-E24B-8C3B-2FA8A1466205}" type="presParOf" srcId="{6CFCDCBD-C04A-D042-BBD5-79616EE10A13}" destId="{ED54AB8B-C965-FC45-8728-0D66B51C0638}" srcOrd="2" destOrd="0" presId="urn:microsoft.com/office/officeart/2005/8/layout/vList2"/>
    <dgm:cxn modelId="{2BE07769-56B9-EB4C-BF76-96357C224B0F}" type="presParOf" srcId="{6CFCDCBD-C04A-D042-BBD5-79616EE10A13}" destId="{01A23E4C-7B3E-854B-9B27-9E2A868848D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79C2123-9676-E64E-A612-0292202F36A7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6502E803-777D-764A-A610-2D00BD661E89}">
      <dgm:prSet phldrT="[文本]"/>
      <dgm:spPr/>
      <dgm:t>
        <a:bodyPr/>
        <a:lstStyle/>
        <a:p>
          <a:r>
            <a:rPr lang="zh-CN" altLang="en-US" dirty="0"/>
            <a:t>多态就是面向目标编程</a:t>
          </a:r>
        </a:p>
      </dgm:t>
    </dgm:pt>
    <dgm:pt modelId="{70EAB9D7-7FD5-A849-B30D-74447B866B2D}" type="parTrans" cxnId="{24C8178D-9348-674E-A76A-CC74B4FF7896}">
      <dgm:prSet/>
      <dgm:spPr/>
      <dgm:t>
        <a:bodyPr/>
        <a:lstStyle/>
        <a:p>
          <a:endParaRPr lang="zh-CN" altLang="en-US"/>
        </a:p>
      </dgm:t>
    </dgm:pt>
    <dgm:pt modelId="{A0B5A814-44AE-844B-8C13-8EFABEB57425}" type="sibTrans" cxnId="{24C8178D-9348-674E-A76A-CC74B4FF7896}">
      <dgm:prSet/>
      <dgm:spPr/>
      <dgm:t>
        <a:bodyPr/>
        <a:lstStyle/>
        <a:p>
          <a:endParaRPr lang="zh-CN" altLang="en-US"/>
        </a:p>
      </dgm:t>
    </dgm:pt>
    <dgm:pt modelId="{079F8DD6-A82E-4242-BF9C-5E8D891A183D}">
      <dgm:prSet phldrT="[文本]"/>
      <dgm:spPr/>
      <dgm:t>
        <a:bodyPr/>
        <a:lstStyle/>
        <a:p>
          <a:r>
            <a:rPr lang="zh-CN" altLang="en-US" dirty="0"/>
            <a:t>只关心</a:t>
          </a:r>
          <a:r>
            <a:rPr lang="zh-CN" altLang="en-US" dirty="0">
              <a:solidFill>
                <a:schemeClr val="accent3"/>
              </a:solidFill>
            </a:rPr>
            <a:t>目标</a:t>
          </a:r>
          <a:r>
            <a:rPr lang="zh-CN" altLang="en-US" dirty="0"/>
            <a:t>（接口），而不要关心具体的实现（类）</a:t>
          </a:r>
        </a:p>
      </dgm:t>
    </dgm:pt>
    <dgm:pt modelId="{C38F7C4A-B07A-854A-BA82-A2F00475C05A}" type="parTrans" cxnId="{3D3ED003-6D32-904D-94C9-CB813BA2D769}">
      <dgm:prSet/>
      <dgm:spPr/>
      <dgm:t>
        <a:bodyPr/>
        <a:lstStyle/>
        <a:p>
          <a:endParaRPr lang="zh-CN" altLang="en-US"/>
        </a:p>
      </dgm:t>
    </dgm:pt>
    <dgm:pt modelId="{B485F1C4-A16E-2A48-83E9-47D71CF6CC97}" type="sibTrans" cxnId="{3D3ED003-6D32-904D-94C9-CB813BA2D769}">
      <dgm:prSet/>
      <dgm:spPr/>
      <dgm:t>
        <a:bodyPr/>
        <a:lstStyle/>
        <a:p>
          <a:endParaRPr lang="zh-CN" altLang="en-US"/>
        </a:p>
      </dgm:t>
    </dgm:pt>
    <dgm:pt modelId="{8ACA3666-6C3D-CE48-AB2F-061688C7BF72}">
      <dgm:prSet phldrT="[文本]"/>
      <dgm:spPr/>
      <dgm:t>
        <a:bodyPr/>
        <a:lstStyle/>
        <a:p>
          <a:r>
            <a:rPr lang="zh-CN" altLang="en-US" dirty="0"/>
            <a:t>体现在代码中就是尽可能少导入符号</a:t>
          </a:r>
        </a:p>
      </dgm:t>
    </dgm:pt>
    <dgm:pt modelId="{67A1C9AE-20A7-2B47-B9DB-B2EC53504944}" type="parTrans" cxnId="{87914563-0043-9245-8524-5DAADB02A548}">
      <dgm:prSet/>
      <dgm:spPr/>
      <dgm:t>
        <a:bodyPr/>
        <a:lstStyle/>
        <a:p>
          <a:endParaRPr lang="zh-CN" altLang="en-US"/>
        </a:p>
      </dgm:t>
    </dgm:pt>
    <dgm:pt modelId="{E635252E-683F-CD44-8758-5964E8593F01}" type="sibTrans" cxnId="{87914563-0043-9245-8524-5DAADB02A548}">
      <dgm:prSet/>
      <dgm:spPr/>
      <dgm:t>
        <a:bodyPr/>
        <a:lstStyle/>
        <a:p>
          <a:endParaRPr lang="zh-CN" altLang="en-US"/>
        </a:p>
      </dgm:t>
    </dgm:pt>
    <dgm:pt modelId="{C9A21D83-D876-E942-8AC5-09B309F12CE1}">
      <dgm:prSet phldrT="[文本]"/>
      <dgm:spPr/>
      <dgm:t>
        <a:bodyPr/>
        <a:lstStyle/>
        <a:p>
          <a:r>
            <a:rPr lang="zh-CN" altLang="en-US" dirty="0"/>
            <a:t>基于多态实现信息隐藏原则</a:t>
          </a:r>
        </a:p>
      </dgm:t>
    </dgm:pt>
    <dgm:pt modelId="{1DB91FA6-B7C9-8F49-B418-B7D929DFBC46}" type="parTrans" cxnId="{A36FD6B0-FC66-C145-A9D7-782607E21C85}">
      <dgm:prSet/>
      <dgm:spPr/>
      <dgm:t>
        <a:bodyPr/>
        <a:lstStyle/>
        <a:p>
          <a:endParaRPr lang="zh-CN" altLang="en-US"/>
        </a:p>
      </dgm:t>
    </dgm:pt>
    <dgm:pt modelId="{6C7BFC2E-0B3B-0047-8D06-DB69EDE26840}" type="sibTrans" cxnId="{A36FD6B0-FC66-C145-A9D7-782607E21C85}">
      <dgm:prSet/>
      <dgm:spPr/>
      <dgm:t>
        <a:bodyPr/>
        <a:lstStyle/>
        <a:p>
          <a:endParaRPr lang="zh-CN" altLang="en-US"/>
        </a:p>
      </dgm:t>
    </dgm:pt>
    <dgm:pt modelId="{3433FE8A-2452-7149-B720-ECD75CEA72AA}">
      <dgm:prSet phldrT="[文本]"/>
      <dgm:spPr/>
      <dgm:t>
        <a:bodyPr/>
        <a:lstStyle/>
        <a:p>
          <a:r>
            <a:rPr lang="zh-CN" altLang="en-US" dirty="0"/>
            <a:t>但是，不导入符号怎么调用它呢？</a:t>
          </a:r>
        </a:p>
      </dgm:t>
    </dgm:pt>
    <dgm:pt modelId="{F140CB77-7E43-CD4F-95B0-41973DE192DA}" type="parTrans" cxnId="{C327BB45-99FD-F345-A734-C455F03821C3}">
      <dgm:prSet/>
      <dgm:spPr/>
      <dgm:t>
        <a:bodyPr/>
        <a:lstStyle/>
        <a:p>
          <a:endParaRPr lang="zh-CN" altLang="en-US"/>
        </a:p>
      </dgm:t>
    </dgm:pt>
    <dgm:pt modelId="{41E245D7-B0EE-924D-9382-10BDC9CB6CE0}" type="sibTrans" cxnId="{C327BB45-99FD-F345-A734-C455F03821C3}">
      <dgm:prSet/>
      <dgm:spPr/>
      <dgm:t>
        <a:bodyPr/>
        <a:lstStyle/>
        <a:p>
          <a:endParaRPr lang="zh-CN" altLang="en-US"/>
        </a:p>
      </dgm:t>
    </dgm:pt>
    <dgm:pt modelId="{E86C134F-5125-EC42-A644-65E9C0BBD119}">
      <dgm:prSet phldrT="[文本]"/>
      <dgm:spPr/>
      <dgm:t>
        <a:bodyPr/>
        <a:lstStyle/>
        <a:p>
          <a:r>
            <a:rPr lang="zh-CN" altLang="en-US" dirty="0"/>
            <a:t>客户代码需要知道的</a:t>
          </a:r>
          <a:r>
            <a:rPr lang="zh-CN" altLang="en-US" dirty="0">
              <a:solidFill>
                <a:schemeClr val="accent3"/>
              </a:solidFill>
            </a:rPr>
            <a:t>越少越好</a:t>
          </a:r>
        </a:p>
      </dgm:t>
    </dgm:pt>
    <dgm:pt modelId="{18E3A5DD-A4B4-734A-9AB3-2752C3CBEE4B}" type="parTrans" cxnId="{8E95B9D4-9B11-654E-A7B3-750700A4CAF4}">
      <dgm:prSet/>
      <dgm:spPr/>
      <dgm:t>
        <a:bodyPr/>
        <a:lstStyle/>
        <a:p>
          <a:endParaRPr lang="zh-CN" altLang="en-US"/>
        </a:p>
      </dgm:t>
    </dgm:pt>
    <dgm:pt modelId="{9FAF007E-2E77-B542-806E-D3791B7A9C5D}" type="sibTrans" cxnId="{8E95B9D4-9B11-654E-A7B3-750700A4CAF4}">
      <dgm:prSet/>
      <dgm:spPr/>
      <dgm:t>
        <a:bodyPr/>
        <a:lstStyle/>
        <a:p>
          <a:endParaRPr lang="zh-CN" altLang="en-US"/>
        </a:p>
      </dgm:t>
    </dgm:pt>
    <dgm:pt modelId="{FA02A392-72AB-A440-B052-9444E267F3DE}" type="pres">
      <dgm:prSet presAssocID="{B79C2123-9676-E64E-A612-0292202F36A7}" presName="linear" presStyleCnt="0">
        <dgm:presLayoutVars>
          <dgm:animLvl val="lvl"/>
          <dgm:resizeHandles val="exact"/>
        </dgm:presLayoutVars>
      </dgm:prSet>
      <dgm:spPr/>
    </dgm:pt>
    <dgm:pt modelId="{A1012546-74EC-4A4F-9878-A97900C342A6}" type="pres">
      <dgm:prSet presAssocID="{6502E803-777D-764A-A610-2D00BD661E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6088F46-522F-6C43-82AA-4F71E98D8575}" type="pres">
      <dgm:prSet presAssocID="{6502E803-777D-764A-A610-2D00BD661E89}" presName="childText" presStyleLbl="revTx" presStyleIdx="0" presStyleCnt="2">
        <dgm:presLayoutVars>
          <dgm:bulletEnabled val="1"/>
        </dgm:presLayoutVars>
      </dgm:prSet>
      <dgm:spPr/>
    </dgm:pt>
    <dgm:pt modelId="{0E26725C-B0E6-4B4E-8CA2-81FA1A6A6532}" type="pres">
      <dgm:prSet presAssocID="{C9A21D83-D876-E942-8AC5-09B309F12CE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8942252-7D5B-D34D-892C-2E86444BD280}" type="pres">
      <dgm:prSet presAssocID="{C9A21D83-D876-E942-8AC5-09B309F12CE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D3ED003-6D32-904D-94C9-CB813BA2D769}" srcId="{6502E803-777D-764A-A610-2D00BD661E89}" destId="{079F8DD6-A82E-4242-BF9C-5E8D891A183D}" srcOrd="0" destOrd="0" parTransId="{C38F7C4A-B07A-854A-BA82-A2F00475C05A}" sibTransId="{B485F1C4-A16E-2A48-83E9-47D71CF6CC97}"/>
    <dgm:cxn modelId="{C327BB45-99FD-F345-A734-C455F03821C3}" srcId="{C9A21D83-D876-E942-8AC5-09B309F12CE1}" destId="{3433FE8A-2452-7149-B720-ECD75CEA72AA}" srcOrd="2" destOrd="0" parTransId="{F140CB77-7E43-CD4F-95B0-41973DE192DA}" sibTransId="{41E245D7-B0EE-924D-9382-10BDC9CB6CE0}"/>
    <dgm:cxn modelId="{F7AA225D-AB62-4444-99CE-723D870F5F96}" type="presOf" srcId="{8ACA3666-6C3D-CE48-AB2F-061688C7BF72}" destId="{08942252-7D5B-D34D-892C-2E86444BD280}" srcOrd="0" destOrd="1" presId="urn:microsoft.com/office/officeart/2005/8/layout/vList2"/>
    <dgm:cxn modelId="{87914563-0043-9245-8524-5DAADB02A548}" srcId="{C9A21D83-D876-E942-8AC5-09B309F12CE1}" destId="{8ACA3666-6C3D-CE48-AB2F-061688C7BF72}" srcOrd="1" destOrd="0" parTransId="{67A1C9AE-20A7-2B47-B9DB-B2EC53504944}" sibTransId="{E635252E-683F-CD44-8758-5964E8593F01}"/>
    <dgm:cxn modelId="{9483E16A-55B2-2541-9877-4339D028C4DC}" type="presOf" srcId="{079F8DD6-A82E-4242-BF9C-5E8D891A183D}" destId="{46088F46-522F-6C43-82AA-4F71E98D8575}" srcOrd="0" destOrd="0" presId="urn:microsoft.com/office/officeart/2005/8/layout/vList2"/>
    <dgm:cxn modelId="{754DDA88-9296-2E4D-A3C7-F61971A41DCB}" type="presOf" srcId="{3433FE8A-2452-7149-B720-ECD75CEA72AA}" destId="{08942252-7D5B-D34D-892C-2E86444BD280}" srcOrd="0" destOrd="2" presId="urn:microsoft.com/office/officeart/2005/8/layout/vList2"/>
    <dgm:cxn modelId="{24C8178D-9348-674E-A76A-CC74B4FF7896}" srcId="{B79C2123-9676-E64E-A612-0292202F36A7}" destId="{6502E803-777D-764A-A610-2D00BD661E89}" srcOrd="0" destOrd="0" parTransId="{70EAB9D7-7FD5-A849-B30D-74447B866B2D}" sibTransId="{A0B5A814-44AE-844B-8C13-8EFABEB57425}"/>
    <dgm:cxn modelId="{4C3EA19C-443E-2D46-B23B-A904D2753062}" type="presOf" srcId="{E86C134F-5125-EC42-A644-65E9C0BBD119}" destId="{08942252-7D5B-D34D-892C-2E86444BD280}" srcOrd="0" destOrd="0" presId="urn:microsoft.com/office/officeart/2005/8/layout/vList2"/>
    <dgm:cxn modelId="{00FEF4A5-2CDA-A74A-BCE9-B4187915F744}" type="presOf" srcId="{C9A21D83-D876-E942-8AC5-09B309F12CE1}" destId="{0E26725C-B0E6-4B4E-8CA2-81FA1A6A6532}" srcOrd="0" destOrd="0" presId="urn:microsoft.com/office/officeart/2005/8/layout/vList2"/>
    <dgm:cxn modelId="{A36FD6B0-FC66-C145-A9D7-782607E21C85}" srcId="{B79C2123-9676-E64E-A612-0292202F36A7}" destId="{C9A21D83-D876-E942-8AC5-09B309F12CE1}" srcOrd="1" destOrd="0" parTransId="{1DB91FA6-B7C9-8F49-B418-B7D929DFBC46}" sibTransId="{6C7BFC2E-0B3B-0047-8D06-DB69EDE26840}"/>
    <dgm:cxn modelId="{8E95B9D4-9B11-654E-A7B3-750700A4CAF4}" srcId="{C9A21D83-D876-E942-8AC5-09B309F12CE1}" destId="{E86C134F-5125-EC42-A644-65E9C0BBD119}" srcOrd="0" destOrd="0" parTransId="{18E3A5DD-A4B4-734A-9AB3-2752C3CBEE4B}" sibTransId="{9FAF007E-2E77-B542-806E-D3791B7A9C5D}"/>
    <dgm:cxn modelId="{2A8DBAE6-5D85-264B-AE89-AC123A4D6108}" type="presOf" srcId="{6502E803-777D-764A-A610-2D00BD661E89}" destId="{A1012546-74EC-4A4F-9878-A97900C342A6}" srcOrd="0" destOrd="0" presId="urn:microsoft.com/office/officeart/2005/8/layout/vList2"/>
    <dgm:cxn modelId="{6BF164E7-00DB-E845-97DD-6C17E21417E9}" type="presOf" srcId="{B79C2123-9676-E64E-A612-0292202F36A7}" destId="{FA02A392-72AB-A440-B052-9444E267F3DE}" srcOrd="0" destOrd="0" presId="urn:microsoft.com/office/officeart/2005/8/layout/vList2"/>
    <dgm:cxn modelId="{54C42A29-4358-E740-9855-E65EAA1A3983}" type="presParOf" srcId="{FA02A392-72AB-A440-B052-9444E267F3DE}" destId="{A1012546-74EC-4A4F-9878-A97900C342A6}" srcOrd="0" destOrd="0" presId="urn:microsoft.com/office/officeart/2005/8/layout/vList2"/>
    <dgm:cxn modelId="{D81A9991-BA24-C24B-862F-00BB0C4216D9}" type="presParOf" srcId="{FA02A392-72AB-A440-B052-9444E267F3DE}" destId="{46088F46-522F-6C43-82AA-4F71E98D8575}" srcOrd="1" destOrd="0" presId="urn:microsoft.com/office/officeart/2005/8/layout/vList2"/>
    <dgm:cxn modelId="{E757EEE5-8604-5244-A20F-A560B47F931F}" type="presParOf" srcId="{FA02A392-72AB-A440-B052-9444E267F3DE}" destId="{0E26725C-B0E6-4B4E-8CA2-81FA1A6A6532}" srcOrd="2" destOrd="0" presId="urn:microsoft.com/office/officeart/2005/8/layout/vList2"/>
    <dgm:cxn modelId="{9F6AFD8E-F1F5-6C48-AF66-51D68344FCDB}" type="presParOf" srcId="{FA02A392-72AB-A440-B052-9444E267F3DE}" destId="{08942252-7D5B-D34D-892C-2E86444BD28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00ECF19-38B9-3844-BF2D-26997CBB929D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2AE3D325-6ECE-174D-80A9-4461F887A73D}">
      <dgm:prSet phldrT="[文本]"/>
      <dgm:spPr/>
      <dgm:t>
        <a:bodyPr/>
        <a:lstStyle/>
        <a:p>
          <a:r>
            <a:rPr lang="zh-CN" altLang="en-US" dirty="0"/>
            <a:t>静态多态</a:t>
          </a:r>
        </a:p>
      </dgm:t>
    </dgm:pt>
    <dgm:pt modelId="{F16245B6-61A2-8F4F-B8AF-4B5032834790}" type="parTrans" cxnId="{0976C24B-24DF-2243-ACE0-A622ABAEDE2D}">
      <dgm:prSet/>
      <dgm:spPr/>
      <dgm:t>
        <a:bodyPr/>
        <a:lstStyle/>
        <a:p>
          <a:endParaRPr lang="zh-CN" altLang="en-US"/>
        </a:p>
      </dgm:t>
    </dgm:pt>
    <dgm:pt modelId="{536A4219-5AA6-FC46-BC7D-CE41A80ABFA2}" type="sibTrans" cxnId="{0976C24B-24DF-2243-ACE0-A622ABAEDE2D}">
      <dgm:prSet/>
      <dgm:spPr/>
      <dgm:t>
        <a:bodyPr/>
        <a:lstStyle/>
        <a:p>
          <a:endParaRPr lang="zh-CN" altLang="en-US"/>
        </a:p>
      </dgm:t>
    </dgm:pt>
    <dgm:pt modelId="{810C6D79-A86E-BB4B-AC15-5AB62651317D}">
      <dgm:prSet phldrT="[文本]"/>
      <dgm:spPr/>
      <dgm:t>
        <a:bodyPr/>
        <a:lstStyle/>
        <a:p>
          <a:r>
            <a:rPr lang="zh-CN" altLang="en-US" dirty="0">
              <a:solidFill>
                <a:schemeClr val="accent3"/>
              </a:solidFill>
            </a:rPr>
            <a:t>编译期</a:t>
          </a:r>
          <a:r>
            <a:rPr lang="zh-CN" altLang="en-US" dirty="0"/>
            <a:t>决定具体实现</a:t>
          </a:r>
        </a:p>
      </dgm:t>
    </dgm:pt>
    <dgm:pt modelId="{DEF28E15-FCAA-3742-BE22-C283D5B802A3}" type="parTrans" cxnId="{A05C56F4-7304-544B-9665-999EE9B0733A}">
      <dgm:prSet/>
      <dgm:spPr/>
      <dgm:t>
        <a:bodyPr/>
        <a:lstStyle/>
        <a:p>
          <a:endParaRPr lang="zh-CN" altLang="en-US"/>
        </a:p>
      </dgm:t>
    </dgm:pt>
    <dgm:pt modelId="{75B2E69B-C523-DB43-9B2C-43A569BF2574}" type="sibTrans" cxnId="{A05C56F4-7304-544B-9665-999EE9B0733A}">
      <dgm:prSet/>
      <dgm:spPr/>
      <dgm:t>
        <a:bodyPr/>
        <a:lstStyle/>
        <a:p>
          <a:endParaRPr lang="zh-CN" altLang="en-US"/>
        </a:p>
      </dgm:t>
    </dgm:pt>
    <dgm:pt modelId="{A89B049B-E20D-BF4C-8501-E9E17075AD37}">
      <dgm:prSet phldrT="[文本]"/>
      <dgm:spPr/>
      <dgm:t>
        <a:bodyPr/>
        <a:lstStyle/>
        <a:p>
          <a:r>
            <a:rPr lang="zh-CN" altLang="en-US" dirty="0"/>
            <a:t>动态多态</a:t>
          </a:r>
        </a:p>
      </dgm:t>
    </dgm:pt>
    <dgm:pt modelId="{A5976A9F-99F8-C843-A5AA-B88C4DF4DB64}" type="parTrans" cxnId="{9EBBC56E-95C3-124C-8728-0F2D1F6D1F9E}">
      <dgm:prSet/>
      <dgm:spPr/>
      <dgm:t>
        <a:bodyPr/>
        <a:lstStyle/>
        <a:p>
          <a:endParaRPr lang="zh-CN" altLang="en-US"/>
        </a:p>
      </dgm:t>
    </dgm:pt>
    <dgm:pt modelId="{B3C950D1-55AA-3642-993D-2EA6C6C79D36}" type="sibTrans" cxnId="{9EBBC56E-95C3-124C-8728-0F2D1F6D1F9E}">
      <dgm:prSet/>
      <dgm:spPr/>
      <dgm:t>
        <a:bodyPr/>
        <a:lstStyle/>
        <a:p>
          <a:endParaRPr lang="zh-CN" altLang="en-US"/>
        </a:p>
      </dgm:t>
    </dgm:pt>
    <dgm:pt modelId="{6A72BA16-431E-0241-BB91-251C77EFA055}">
      <dgm:prSet phldrT="[文本]"/>
      <dgm:spPr/>
      <dgm:t>
        <a:bodyPr/>
        <a:lstStyle/>
        <a:p>
          <a:r>
            <a:rPr lang="zh-CN" altLang="en-US" dirty="0">
              <a:solidFill>
                <a:schemeClr val="accent3"/>
              </a:solidFill>
            </a:rPr>
            <a:t>运行期</a:t>
          </a:r>
          <a:r>
            <a:rPr lang="zh-CN" altLang="en-US" dirty="0"/>
            <a:t>决定具体实现</a:t>
          </a:r>
        </a:p>
      </dgm:t>
    </dgm:pt>
    <dgm:pt modelId="{60D0D8C1-B9A7-AF4D-A215-648DB38CA685}" type="parTrans" cxnId="{E13BD525-A9B8-514D-813D-125AA152D591}">
      <dgm:prSet/>
      <dgm:spPr/>
      <dgm:t>
        <a:bodyPr/>
        <a:lstStyle/>
        <a:p>
          <a:endParaRPr lang="zh-CN" altLang="en-US"/>
        </a:p>
      </dgm:t>
    </dgm:pt>
    <dgm:pt modelId="{279974A0-1434-AC44-A80F-ECAEDB4439CB}" type="sibTrans" cxnId="{E13BD525-A9B8-514D-813D-125AA152D591}">
      <dgm:prSet/>
      <dgm:spPr/>
      <dgm:t>
        <a:bodyPr/>
        <a:lstStyle/>
        <a:p>
          <a:endParaRPr lang="zh-CN" altLang="en-US"/>
        </a:p>
      </dgm:t>
    </dgm:pt>
    <dgm:pt modelId="{58A53455-D110-0747-893C-400313494F79}">
      <dgm:prSet phldrT="[文本]"/>
      <dgm:spPr/>
      <dgm:t>
        <a:bodyPr/>
        <a:lstStyle/>
        <a:p>
          <a:r>
            <a:rPr lang="zh-CN" altLang="en-US" dirty="0"/>
            <a:t>也就是泛型，如 </a:t>
          </a:r>
          <a:r>
            <a:rPr lang="en-US" altLang="zh-CN" dirty="0"/>
            <a:t>STL</a:t>
          </a:r>
          <a:r>
            <a:rPr lang="zh-CN" altLang="en-US" dirty="0"/>
            <a:t>、</a:t>
          </a:r>
          <a:r>
            <a:rPr lang="en-US" altLang="zh-CN" dirty="0"/>
            <a:t>ATL</a:t>
          </a:r>
          <a:r>
            <a:rPr lang="zh-CN" altLang="en-US" dirty="0"/>
            <a:t> 等库</a:t>
          </a:r>
          <a:r>
            <a:rPr lang="en-US" altLang="zh-CN" dirty="0"/>
            <a:t>/</a:t>
          </a:r>
          <a:r>
            <a:rPr lang="zh-CN" altLang="en-US" dirty="0"/>
            <a:t>框架</a:t>
          </a:r>
        </a:p>
      </dgm:t>
    </dgm:pt>
    <dgm:pt modelId="{F6494D69-B04D-C64E-97D9-99F154528EC8}" type="parTrans" cxnId="{E06E0AFA-0B7B-844C-85F8-80EB6C8705F6}">
      <dgm:prSet/>
      <dgm:spPr/>
      <dgm:t>
        <a:bodyPr/>
        <a:lstStyle/>
        <a:p>
          <a:endParaRPr lang="zh-CN" altLang="en-US"/>
        </a:p>
      </dgm:t>
    </dgm:pt>
    <dgm:pt modelId="{F261A73B-DB14-E546-9184-C73273B71F6D}" type="sibTrans" cxnId="{E06E0AFA-0B7B-844C-85F8-80EB6C8705F6}">
      <dgm:prSet/>
      <dgm:spPr/>
      <dgm:t>
        <a:bodyPr/>
        <a:lstStyle/>
        <a:p>
          <a:endParaRPr lang="zh-CN" altLang="en-US"/>
        </a:p>
      </dgm:t>
    </dgm:pt>
    <dgm:pt modelId="{F1B458F5-B19B-1343-A582-F324075CD2CB}">
      <dgm:prSet phldrT="[文本]"/>
      <dgm:spPr/>
      <dgm:t>
        <a:bodyPr/>
        <a:lstStyle/>
        <a:p>
          <a:r>
            <a:rPr lang="zh-CN" altLang="en-US" dirty="0"/>
            <a:t>很多语言都支持泛型，泛型不是 </a:t>
          </a:r>
          <a:r>
            <a:rPr lang="en-US" altLang="zh-CN" dirty="0"/>
            <a:t>OO</a:t>
          </a:r>
          <a:r>
            <a:rPr lang="zh-CN" altLang="en-US" dirty="0"/>
            <a:t> 的</a:t>
          </a:r>
          <a:r>
            <a:rPr lang="zh-CN" altLang="en-US" dirty="0">
              <a:solidFill>
                <a:schemeClr val="accent3"/>
              </a:solidFill>
            </a:rPr>
            <a:t>充要</a:t>
          </a:r>
          <a:r>
            <a:rPr lang="zh-CN" altLang="en-US" dirty="0"/>
            <a:t>条件</a:t>
          </a:r>
        </a:p>
      </dgm:t>
    </dgm:pt>
    <dgm:pt modelId="{43CDB71A-D23C-7940-BE6C-C0E99FFB8F15}" type="parTrans" cxnId="{0DCE0605-8ACD-044E-8EDD-7975CC1F5935}">
      <dgm:prSet/>
      <dgm:spPr/>
      <dgm:t>
        <a:bodyPr/>
        <a:lstStyle/>
        <a:p>
          <a:endParaRPr lang="zh-CN" altLang="en-US"/>
        </a:p>
      </dgm:t>
    </dgm:pt>
    <dgm:pt modelId="{BD0A8BDD-6023-FD47-AF10-F150D81CB696}" type="sibTrans" cxnId="{0DCE0605-8ACD-044E-8EDD-7975CC1F5935}">
      <dgm:prSet/>
      <dgm:spPr/>
      <dgm:t>
        <a:bodyPr/>
        <a:lstStyle/>
        <a:p>
          <a:endParaRPr lang="zh-CN" altLang="en-US"/>
        </a:p>
      </dgm:t>
    </dgm:pt>
    <dgm:pt modelId="{DFA7DE61-7A23-844C-8C49-DB4F73F09A04}">
      <dgm:prSet phldrT="[文本]"/>
      <dgm:spPr/>
      <dgm:t>
        <a:bodyPr/>
        <a:lstStyle/>
        <a:p>
          <a:r>
            <a:rPr lang="zh-CN" altLang="en-US" dirty="0"/>
            <a:t>调用基类，由实际创建的子类负责</a:t>
          </a:r>
          <a:r>
            <a:rPr lang="zh-CN" altLang="en-US" dirty="0">
              <a:solidFill>
                <a:schemeClr val="accent3"/>
              </a:solidFill>
            </a:rPr>
            <a:t>执行</a:t>
          </a:r>
        </a:p>
      </dgm:t>
    </dgm:pt>
    <dgm:pt modelId="{228CB2B1-9C45-C245-AC6D-F6A60DED6317}" type="parTrans" cxnId="{0830DBF6-E6E0-5D41-A1E2-D49918A8F36D}">
      <dgm:prSet/>
      <dgm:spPr/>
      <dgm:t>
        <a:bodyPr/>
        <a:lstStyle/>
        <a:p>
          <a:endParaRPr lang="zh-CN" altLang="en-US"/>
        </a:p>
      </dgm:t>
    </dgm:pt>
    <dgm:pt modelId="{49186BAB-E217-4440-8AC6-FEA765DE0F82}" type="sibTrans" cxnId="{0830DBF6-E6E0-5D41-A1E2-D49918A8F36D}">
      <dgm:prSet/>
      <dgm:spPr/>
      <dgm:t>
        <a:bodyPr/>
        <a:lstStyle/>
        <a:p>
          <a:endParaRPr lang="zh-CN" altLang="en-US"/>
        </a:p>
      </dgm:t>
    </dgm:pt>
    <dgm:pt modelId="{96F0A630-AE5E-B845-BB81-07D5B1992E7F}">
      <dgm:prSet phldrT="[文本]"/>
      <dgm:spPr/>
      <dgm:t>
        <a:bodyPr/>
        <a:lstStyle/>
        <a:p>
          <a:r>
            <a:rPr lang="zh-CN" altLang="en-US" dirty="0"/>
            <a:t>编译期不知道</a:t>
          </a:r>
          <a:r>
            <a:rPr lang="zh-CN" altLang="en-US" dirty="0">
              <a:solidFill>
                <a:schemeClr val="accent3"/>
              </a:solidFill>
            </a:rPr>
            <a:t>实际</a:t>
          </a:r>
          <a:r>
            <a:rPr lang="zh-CN" altLang="en-US" dirty="0"/>
            <a:t>将调用哪个子类</a:t>
          </a:r>
        </a:p>
      </dgm:t>
    </dgm:pt>
    <dgm:pt modelId="{6AAA5C85-67CC-FF42-AF6A-FFA13285DC40}" type="parTrans" cxnId="{B47F0641-3E48-8A4B-BA00-9FBC608C44D6}">
      <dgm:prSet/>
      <dgm:spPr/>
      <dgm:t>
        <a:bodyPr/>
        <a:lstStyle/>
        <a:p>
          <a:endParaRPr lang="zh-CN" altLang="en-US"/>
        </a:p>
      </dgm:t>
    </dgm:pt>
    <dgm:pt modelId="{4E99D48E-63F0-EC4C-8065-59A0351B37DE}" type="sibTrans" cxnId="{B47F0641-3E48-8A4B-BA00-9FBC608C44D6}">
      <dgm:prSet/>
      <dgm:spPr/>
      <dgm:t>
        <a:bodyPr/>
        <a:lstStyle/>
        <a:p>
          <a:endParaRPr lang="zh-CN" altLang="en-US"/>
        </a:p>
      </dgm:t>
    </dgm:pt>
    <dgm:pt modelId="{56D65C7A-9946-B34D-9365-7AC34B854612}" type="pres">
      <dgm:prSet presAssocID="{900ECF19-38B9-3844-BF2D-26997CBB929D}" presName="linear" presStyleCnt="0">
        <dgm:presLayoutVars>
          <dgm:animLvl val="lvl"/>
          <dgm:resizeHandles val="exact"/>
        </dgm:presLayoutVars>
      </dgm:prSet>
      <dgm:spPr/>
    </dgm:pt>
    <dgm:pt modelId="{6F96F0D5-2B5B-6247-8FEC-AB8E3938C22B}" type="pres">
      <dgm:prSet presAssocID="{2AE3D325-6ECE-174D-80A9-4461F887A73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FF0E7F8-8341-8D4B-AE0F-0F6722583CEE}" type="pres">
      <dgm:prSet presAssocID="{2AE3D325-6ECE-174D-80A9-4461F887A73D}" presName="childText" presStyleLbl="revTx" presStyleIdx="0" presStyleCnt="2">
        <dgm:presLayoutVars>
          <dgm:bulletEnabled val="1"/>
        </dgm:presLayoutVars>
      </dgm:prSet>
      <dgm:spPr/>
    </dgm:pt>
    <dgm:pt modelId="{930F441B-A9C2-1840-8B42-13FDAD7BD283}" type="pres">
      <dgm:prSet presAssocID="{A89B049B-E20D-BF4C-8501-E9E17075AD3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3DE7D51-1FC7-B34C-9410-9E4369A6ACB3}" type="pres">
      <dgm:prSet presAssocID="{A89B049B-E20D-BF4C-8501-E9E17075AD3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DCE0605-8ACD-044E-8EDD-7975CC1F5935}" srcId="{2AE3D325-6ECE-174D-80A9-4461F887A73D}" destId="{F1B458F5-B19B-1343-A582-F324075CD2CB}" srcOrd="2" destOrd="0" parTransId="{43CDB71A-D23C-7940-BE6C-C0E99FFB8F15}" sibTransId="{BD0A8BDD-6023-FD47-AF10-F150D81CB696}"/>
    <dgm:cxn modelId="{23572613-1134-B44A-AEB2-3E67EB063C1D}" type="presOf" srcId="{96F0A630-AE5E-B845-BB81-07D5B1992E7F}" destId="{83DE7D51-1FC7-B34C-9410-9E4369A6ACB3}" srcOrd="0" destOrd="2" presId="urn:microsoft.com/office/officeart/2005/8/layout/vList2"/>
    <dgm:cxn modelId="{FA494925-CEAB-4A45-8A11-4AEF7BBA3472}" type="presOf" srcId="{F1B458F5-B19B-1343-A582-F324075CD2CB}" destId="{2FF0E7F8-8341-8D4B-AE0F-0F6722583CEE}" srcOrd="0" destOrd="2" presId="urn:microsoft.com/office/officeart/2005/8/layout/vList2"/>
    <dgm:cxn modelId="{E13BD525-A9B8-514D-813D-125AA152D591}" srcId="{A89B049B-E20D-BF4C-8501-E9E17075AD37}" destId="{6A72BA16-431E-0241-BB91-251C77EFA055}" srcOrd="0" destOrd="0" parTransId="{60D0D8C1-B9A7-AF4D-A215-648DB38CA685}" sibTransId="{279974A0-1434-AC44-A80F-ECAEDB4439CB}"/>
    <dgm:cxn modelId="{B47F0641-3E48-8A4B-BA00-9FBC608C44D6}" srcId="{A89B049B-E20D-BF4C-8501-E9E17075AD37}" destId="{96F0A630-AE5E-B845-BB81-07D5B1992E7F}" srcOrd="2" destOrd="0" parTransId="{6AAA5C85-67CC-FF42-AF6A-FFA13285DC40}" sibTransId="{4E99D48E-63F0-EC4C-8065-59A0351B37DE}"/>
    <dgm:cxn modelId="{0976C24B-24DF-2243-ACE0-A622ABAEDE2D}" srcId="{900ECF19-38B9-3844-BF2D-26997CBB929D}" destId="{2AE3D325-6ECE-174D-80A9-4461F887A73D}" srcOrd="0" destOrd="0" parTransId="{F16245B6-61A2-8F4F-B8AF-4B5032834790}" sibTransId="{536A4219-5AA6-FC46-BC7D-CE41A80ABFA2}"/>
    <dgm:cxn modelId="{9EBBC56E-95C3-124C-8728-0F2D1F6D1F9E}" srcId="{900ECF19-38B9-3844-BF2D-26997CBB929D}" destId="{A89B049B-E20D-BF4C-8501-E9E17075AD37}" srcOrd="1" destOrd="0" parTransId="{A5976A9F-99F8-C843-A5AA-B88C4DF4DB64}" sibTransId="{B3C950D1-55AA-3642-993D-2EA6C6C79D36}"/>
    <dgm:cxn modelId="{92943A75-9908-1249-AC11-10A6D285CBAC}" type="presOf" srcId="{2AE3D325-6ECE-174D-80A9-4461F887A73D}" destId="{6F96F0D5-2B5B-6247-8FEC-AB8E3938C22B}" srcOrd="0" destOrd="0" presId="urn:microsoft.com/office/officeart/2005/8/layout/vList2"/>
    <dgm:cxn modelId="{B7ADFA9C-83F6-F643-9DDA-85772730507E}" type="presOf" srcId="{DFA7DE61-7A23-844C-8C49-DB4F73F09A04}" destId="{83DE7D51-1FC7-B34C-9410-9E4369A6ACB3}" srcOrd="0" destOrd="1" presId="urn:microsoft.com/office/officeart/2005/8/layout/vList2"/>
    <dgm:cxn modelId="{11FA92B4-0287-CD4A-BE4D-F856376413EF}" type="presOf" srcId="{A89B049B-E20D-BF4C-8501-E9E17075AD37}" destId="{930F441B-A9C2-1840-8B42-13FDAD7BD283}" srcOrd="0" destOrd="0" presId="urn:microsoft.com/office/officeart/2005/8/layout/vList2"/>
    <dgm:cxn modelId="{A337BAD9-39F1-C54D-BC21-6F07112F34D9}" type="presOf" srcId="{810C6D79-A86E-BB4B-AC15-5AB62651317D}" destId="{2FF0E7F8-8341-8D4B-AE0F-0F6722583CEE}" srcOrd="0" destOrd="0" presId="urn:microsoft.com/office/officeart/2005/8/layout/vList2"/>
    <dgm:cxn modelId="{43327FE9-9A8B-F14D-A80C-160BE718A413}" type="presOf" srcId="{6A72BA16-431E-0241-BB91-251C77EFA055}" destId="{83DE7D51-1FC7-B34C-9410-9E4369A6ACB3}" srcOrd="0" destOrd="0" presId="urn:microsoft.com/office/officeart/2005/8/layout/vList2"/>
    <dgm:cxn modelId="{76FB49F2-77D9-3F4F-9C10-16FF3EB24961}" type="presOf" srcId="{900ECF19-38B9-3844-BF2D-26997CBB929D}" destId="{56D65C7A-9946-B34D-9365-7AC34B854612}" srcOrd="0" destOrd="0" presId="urn:microsoft.com/office/officeart/2005/8/layout/vList2"/>
    <dgm:cxn modelId="{A05C56F4-7304-544B-9665-999EE9B0733A}" srcId="{2AE3D325-6ECE-174D-80A9-4461F887A73D}" destId="{810C6D79-A86E-BB4B-AC15-5AB62651317D}" srcOrd="0" destOrd="0" parTransId="{DEF28E15-FCAA-3742-BE22-C283D5B802A3}" sibTransId="{75B2E69B-C523-DB43-9B2C-43A569BF2574}"/>
    <dgm:cxn modelId="{0830DBF6-E6E0-5D41-A1E2-D49918A8F36D}" srcId="{A89B049B-E20D-BF4C-8501-E9E17075AD37}" destId="{DFA7DE61-7A23-844C-8C49-DB4F73F09A04}" srcOrd="1" destOrd="0" parTransId="{228CB2B1-9C45-C245-AC6D-F6A60DED6317}" sibTransId="{49186BAB-E217-4440-8AC6-FEA765DE0F82}"/>
    <dgm:cxn modelId="{042D2FF7-562A-1448-8930-399F872E8BA9}" type="presOf" srcId="{58A53455-D110-0747-893C-400313494F79}" destId="{2FF0E7F8-8341-8D4B-AE0F-0F6722583CEE}" srcOrd="0" destOrd="1" presId="urn:microsoft.com/office/officeart/2005/8/layout/vList2"/>
    <dgm:cxn modelId="{E06E0AFA-0B7B-844C-85F8-80EB6C8705F6}" srcId="{2AE3D325-6ECE-174D-80A9-4461F887A73D}" destId="{58A53455-D110-0747-893C-400313494F79}" srcOrd="1" destOrd="0" parTransId="{F6494D69-B04D-C64E-97D9-99F154528EC8}" sibTransId="{F261A73B-DB14-E546-9184-C73273B71F6D}"/>
    <dgm:cxn modelId="{6A33F6E2-D0CE-5948-8126-F6C2895CC988}" type="presParOf" srcId="{56D65C7A-9946-B34D-9365-7AC34B854612}" destId="{6F96F0D5-2B5B-6247-8FEC-AB8E3938C22B}" srcOrd="0" destOrd="0" presId="urn:microsoft.com/office/officeart/2005/8/layout/vList2"/>
    <dgm:cxn modelId="{EEA2233E-A35C-394B-8783-5ACB66D0E5BA}" type="presParOf" srcId="{56D65C7A-9946-B34D-9365-7AC34B854612}" destId="{2FF0E7F8-8341-8D4B-AE0F-0F6722583CEE}" srcOrd="1" destOrd="0" presId="urn:microsoft.com/office/officeart/2005/8/layout/vList2"/>
    <dgm:cxn modelId="{CBDCC1E8-F614-0F48-ACD9-484578E7DEEB}" type="presParOf" srcId="{56D65C7A-9946-B34D-9365-7AC34B854612}" destId="{930F441B-A9C2-1840-8B42-13FDAD7BD283}" srcOrd="2" destOrd="0" presId="urn:microsoft.com/office/officeart/2005/8/layout/vList2"/>
    <dgm:cxn modelId="{83E66B34-4BF1-7C41-9C77-C0C5BEAB818C}" type="presParOf" srcId="{56D65C7A-9946-B34D-9365-7AC34B854612}" destId="{83DE7D51-1FC7-B34C-9410-9E4369A6ACB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B02C306-EBF6-E945-9152-92299A5165AD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43D59CBC-0D99-4248-85AE-0ADE4CE2F813}">
      <dgm:prSet phldrT="[文本]"/>
      <dgm:spPr/>
      <dgm:t>
        <a:bodyPr/>
        <a:lstStyle/>
        <a:p>
          <a:r>
            <a:rPr lang="zh-CN" altLang="en-US" dirty="0"/>
            <a:t>任何语言都能实现 </a:t>
          </a:r>
          <a:r>
            <a:rPr lang="en-US" altLang="zh-CN" dirty="0"/>
            <a:t>OO</a:t>
          </a:r>
          <a:endParaRPr lang="zh-CN" altLang="en-US" dirty="0"/>
        </a:p>
      </dgm:t>
    </dgm:pt>
    <dgm:pt modelId="{A2DF3792-5F32-F04F-A04D-17C0CD61A96C}" type="parTrans" cxnId="{79AADFCC-4F4F-4E40-9FD3-4446E66270F3}">
      <dgm:prSet/>
      <dgm:spPr/>
      <dgm:t>
        <a:bodyPr/>
        <a:lstStyle/>
        <a:p>
          <a:endParaRPr lang="zh-CN" altLang="en-US"/>
        </a:p>
      </dgm:t>
    </dgm:pt>
    <dgm:pt modelId="{3FFADAC2-F32C-E44E-B467-BC8F6C7D2C46}" type="sibTrans" cxnId="{79AADFCC-4F4F-4E40-9FD3-4446E66270F3}">
      <dgm:prSet/>
      <dgm:spPr/>
      <dgm:t>
        <a:bodyPr/>
        <a:lstStyle/>
        <a:p>
          <a:endParaRPr lang="zh-CN" altLang="en-US"/>
        </a:p>
      </dgm:t>
    </dgm:pt>
    <dgm:pt modelId="{B191D2DE-8F3D-F447-AC06-3BCDAEDA8F91}">
      <dgm:prSet phldrT="[文本]"/>
      <dgm:spPr/>
      <dgm:t>
        <a:bodyPr/>
        <a:lstStyle/>
        <a:p>
          <a:r>
            <a:rPr lang="zh-CN" altLang="en-US" dirty="0"/>
            <a:t>用数据结构模拟</a:t>
          </a:r>
          <a:r>
            <a:rPr lang="zh-CN" altLang="en-US" dirty="0">
              <a:solidFill>
                <a:schemeClr val="accent3"/>
              </a:solidFill>
            </a:rPr>
            <a:t>虚函数表</a:t>
          </a:r>
          <a:r>
            <a:rPr lang="zh-CN" altLang="en-US" dirty="0"/>
            <a:t>，就像 </a:t>
          </a:r>
          <a:r>
            <a:rPr lang="en-US" altLang="zh-CN" dirty="0"/>
            <a:t>C++</a:t>
          </a:r>
          <a:r>
            <a:rPr lang="zh-CN" altLang="en-US" dirty="0"/>
            <a:t> 编译器一样</a:t>
          </a:r>
        </a:p>
      </dgm:t>
    </dgm:pt>
    <dgm:pt modelId="{C1F6ECCF-E178-4544-B440-9B8BA962B8A1}" type="parTrans" cxnId="{BA01FFE1-03BB-A642-87BF-21BCFFB6D7DF}">
      <dgm:prSet/>
      <dgm:spPr/>
      <dgm:t>
        <a:bodyPr/>
        <a:lstStyle/>
        <a:p>
          <a:endParaRPr lang="zh-CN" altLang="en-US"/>
        </a:p>
      </dgm:t>
    </dgm:pt>
    <dgm:pt modelId="{3FAA9110-4ACC-4A45-B82A-9752D530A54B}" type="sibTrans" cxnId="{BA01FFE1-03BB-A642-87BF-21BCFFB6D7DF}">
      <dgm:prSet/>
      <dgm:spPr/>
      <dgm:t>
        <a:bodyPr/>
        <a:lstStyle/>
        <a:p>
          <a:endParaRPr lang="zh-CN" altLang="en-US"/>
        </a:p>
      </dgm:t>
    </dgm:pt>
    <dgm:pt modelId="{DF5AE51F-C934-0143-9D49-B6040177585A}">
      <dgm:prSet phldrT="[文本]"/>
      <dgm:spPr/>
      <dgm:t>
        <a:bodyPr/>
        <a:lstStyle/>
        <a:p>
          <a:r>
            <a:rPr lang="zh-CN" altLang="en-US" dirty="0"/>
            <a:t>但只有内置 </a:t>
          </a:r>
          <a:r>
            <a:rPr lang="en-US" altLang="zh-CN" dirty="0"/>
            <a:t>OO</a:t>
          </a:r>
          <a:r>
            <a:rPr lang="zh-CN" altLang="en-US" dirty="0"/>
            <a:t> 语义的才能称为 </a:t>
          </a:r>
          <a:r>
            <a:rPr lang="en-US" altLang="zh-CN" dirty="0"/>
            <a:t>OO</a:t>
          </a:r>
          <a:r>
            <a:rPr lang="zh-CN" altLang="en-US" dirty="0"/>
            <a:t> 语言</a:t>
          </a:r>
        </a:p>
      </dgm:t>
    </dgm:pt>
    <dgm:pt modelId="{DF1CA142-4B69-9C44-B6DE-B2E1430D29C9}" type="parTrans" cxnId="{647CA6E2-605C-5D43-AB0B-0CBA97B1C501}">
      <dgm:prSet/>
      <dgm:spPr/>
      <dgm:t>
        <a:bodyPr/>
        <a:lstStyle/>
        <a:p>
          <a:endParaRPr lang="zh-CN" altLang="en-US"/>
        </a:p>
      </dgm:t>
    </dgm:pt>
    <dgm:pt modelId="{A12785FE-AA73-6241-A071-6B293101D8FF}" type="sibTrans" cxnId="{647CA6E2-605C-5D43-AB0B-0CBA97B1C501}">
      <dgm:prSet/>
      <dgm:spPr/>
      <dgm:t>
        <a:bodyPr/>
        <a:lstStyle/>
        <a:p>
          <a:endParaRPr lang="zh-CN" altLang="en-US"/>
        </a:p>
      </dgm:t>
    </dgm:pt>
    <dgm:pt modelId="{AAD56125-5B92-FB4C-8CD8-03DDA946624F}">
      <dgm:prSet phldrT="[文本]"/>
      <dgm:spPr/>
      <dgm:t>
        <a:bodyPr/>
        <a:lstStyle/>
        <a:p>
          <a:r>
            <a:rPr lang="zh-CN" altLang="en-US" dirty="0"/>
            <a:t>虽然多态包括静态和动态，但是 </a:t>
          </a:r>
          <a:r>
            <a:rPr lang="en-US" altLang="zh-CN" dirty="0"/>
            <a:t>OO</a:t>
          </a:r>
          <a:r>
            <a:rPr lang="zh-CN" altLang="en-US" dirty="0"/>
            <a:t> 语境下的多态专指</a:t>
          </a:r>
          <a:r>
            <a:rPr lang="zh-CN" altLang="en-US" dirty="0">
              <a:solidFill>
                <a:schemeClr val="accent3"/>
              </a:solidFill>
            </a:rPr>
            <a:t>动态多态</a:t>
          </a:r>
        </a:p>
      </dgm:t>
    </dgm:pt>
    <dgm:pt modelId="{8DB7571B-96AF-AF4C-8C09-F16AFC005903}" type="parTrans" cxnId="{FA55DDEE-88B6-5745-8CEA-4C9DB3CF9E6E}">
      <dgm:prSet/>
      <dgm:spPr/>
      <dgm:t>
        <a:bodyPr/>
        <a:lstStyle/>
        <a:p>
          <a:endParaRPr lang="zh-CN" altLang="en-US"/>
        </a:p>
      </dgm:t>
    </dgm:pt>
    <dgm:pt modelId="{2E0DB4CE-A5A7-1844-A687-732D45A545C4}" type="sibTrans" cxnId="{FA55DDEE-88B6-5745-8CEA-4C9DB3CF9E6E}">
      <dgm:prSet/>
      <dgm:spPr/>
      <dgm:t>
        <a:bodyPr/>
        <a:lstStyle/>
        <a:p>
          <a:endParaRPr lang="zh-CN" altLang="en-US"/>
        </a:p>
      </dgm:t>
    </dgm:pt>
    <dgm:pt modelId="{8EF19346-0048-EE4A-8079-04D338D0CC68}">
      <dgm:prSet phldrT="[文本]"/>
      <dgm:spPr/>
      <dgm:t>
        <a:bodyPr/>
        <a:lstStyle/>
        <a:p>
          <a:r>
            <a:rPr lang="zh-CN" altLang="en-US" dirty="0"/>
            <a:t>延伸：任何语言都能实现 </a:t>
          </a:r>
          <a:r>
            <a:rPr lang="en-US" altLang="zh-CN" dirty="0"/>
            <a:t>FP</a:t>
          </a:r>
          <a:endParaRPr lang="zh-CN" altLang="en-US" dirty="0"/>
        </a:p>
      </dgm:t>
    </dgm:pt>
    <dgm:pt modelId="{B171A434-1676-9744-A5AC-88011B2C62F5}" type="parTrans" cxnId="{849DB634-29A4-0A44-880F-A16FF12552E8}">
      <dgm:prSet/>
      <dgm:spPr/>
      <dgm:t>
        <a:bodyPr/>
        <a:lstStyle/>
        <a:p>
          <a:endParaRPr lang="zh-CN" altLang="en-US"/>
        </a:p>
      </dgm:t>
    </dgm:pt>
    <dgm:pt modelId="{1FC5A440-066F-424D-BB19-B623A603777C}" type="sibTrans" cxnId="{849DB634-29A4-0A44-880F-A16FF12552E8}">
      <dgm:prSet/>
      <dgm:spPr/>
      <dgm:t>
        <a:bodyPr/>
        <a:lstStyle/>
        <a:p>
          <a:endParaRPr lang="zh-CN" altLang="en-US"/>
        </a:p>
      </dgm:t>
    </dgm:pt>
    <dgm:pt modelId="{77A84BAB-63AF-C64A-A717-94437B27561E}">
      <dgm:prSet phldrT="[文本]"/>
      <dgm:spPr/>
      <dgm:t>
        <a:bodyPr/>
        <a:lstStyle/>
        <a:p>
          <a:r>
            <a:rPr lang="zh-CN" altLang="en-US" dirty="0"/>
            <a:t>延伸：任何两个图灵完备的语言之间都可以相互转换</a:t>
          </a:r>
        </a:p>
      </dgm:t>
    </dgm:pt>
    <dgm:pt modelId="{6AFC01F8-E83B-9040-91FF-2672496F27AA}" type="parTrans" cxnId="{F6BB5434-40FB-6041-A089-ACDAEB9DE44F}">
      <dgm:prSet/>
      <dgm:spPr/>
      <dgm:t>
        <a:bodyPr/>
        <a:lstStyle/>
        <a:p>
          <a:endParaRPr lang="zh-CN" altLang="en-US"/>
        </a:p>
      </dgm:t>
    </dgm:pt>
    <dgm:pt modelId="{4A519784-F219-D849-BD87-2B7FB8A963A7}" type="sibTrans" cxnId="{F6BB5434-40FB-6041-A089-ACDAEB9DE44F}">
      <dgm:prSet/>
      <dgm:spPr/>
      <dgm:t>
        <a:bodyPr/>
        <a:lstStyle/>
        <a:p>
          <a:endParaRPr lang="zh-CN" altLang="en-US"/>
        </a:p>
      </dgm:t>
    </dgm:pt>
    <dgm:pt modelId="{3B4E45BC-BA90-4644-8C53-AA9B81461348}">
      <dgm:prSet phldrT="[文本]"/>
      <dgm:spPr/>
      <dgm:t>
        <a:bodyPr/>
        <a:lstStyle/>
        <a:p>
          <a:r>
            <a:rPr lang="zh-CN" altLang="en-US" dirty="0"/>
            <a:t>虚函数表本质上是 </a:t>
          </a:r>
          <a:r>
            <a:rPr lang="en-US" altLang="zh-CN" dirty="0">
              <a:solidFill>
                <a:schemeClr val="accent3"/>
              </a:solidFill>
            </a:rPr>
            <a:t>map</a:t>
          </a:r>
          <a:endParaRPr lang="zh-CN" altLang="en-US" dirty="0">
            <a:solidFill>
              <a:schemeClr val="accent3"/>
            </a:solidFill>
          </a:endParaRPr>
        </a:p>
      </dgm:t>
    </dgm:pt>
    <dgm:pt modelId="{099B9130-A693-2E40-BBE1-B450691CF908}" type="parTrans" cxnId="{67944CDA-97BB-8144-BD12-7AB44F9C1B8B}">
      <dgm:prSet/>
      <dgm:spPr/>
      <dgm:t>
        <a:bodyPr/>
        <a:lstStyle/>
        <a:p>
          <a:endParaRPr lang="zh-CN" altLang="en-US"/>
        </a:p>
      </dgm:t>
    </dgm:pt>
    <dgm:pt modelId="{9FEAB4DE-A292-914F-BD36-61ECF3B9F8BD}" type="sibTrans" cxnId="{67944CDA-97BB-8144-BD12-7AB44F9C1B8B}">
      <dgm:prSet/>
      <dgm:spPr/>
      <dgm:t>
        <a:bodyPr/>
        <a:lstStyle/>
        <a:p>
          <a:endParaRPr lang="zh-CN" altLang="en-US"/>
        </a:p>
      </dgm:t>
    </dgm:pt>
    <dgm:pt modelId="{2E69875E-8687-3A47-9F3E-526E0D613A10}">
      <dgm:prSet phldrT="[文本]"/>
      <dgm:spPr/>
      <dgm:t>
        <a:bodyPr/>
        <a:lstStyle/>
        <a:p>
          <a:r>
            <a:rPr lang="zh-CN" altLang="en-US" dirty="0"/>
            <a:t>接口继承是必备特性吗？</a:t>
          </a:r>
        </a:p>
      </dgm:t>
    </dgm:pt>
    <dgm:pt modelId="{89BB06D6-861D-A64F-B51C-93705E03AEA7}" type="sibTrans" cxnId="{01F91DAF-C904-154C-A571-C57DD0C202A6}">
      <dgm:prSet/>
      <dgm:spPr/>
      <dgm:t>
        <a:bodyPr/>
        <a:lstStyle/>
        <a:p>
          <a:endParaRPr lang="zh-CN" altLang="en-US"/>
        </a:p>
      </dgm:t>
    </dgm:pt>
    <dgm:pt modelId="{31ACA697-CFC2-1D47-9618-308E9D44356B}" type="parTrans" cxnId="{01F91DAF-C904-154C-A571-C57DD0C202A6}">
      <dgm:prSet/>
      <dgm:spPr/>
      <dgm:t>
        <a:bodyPr/>
        <a:lstStyle/>
        <a:p>
          <a:endParaRPr lang="zh-CN" altLang="en-US"/>
        </a:p>
      </dgm:t>
    </dgm:pt>
    <dgm:pt modelId="{64CB5AFB-94B3-5549-9C5E-1C843187C5BB}" type="pres">
      <dgm:prSet presAssocID="{5B02C306-EBF6-E945-9152-92299A5165AD}" presName="linear" presStyleCnt="0">
        <dgm:presLayoutVars>
          <dgm:animLvl val="lvl"/>
          <dgm:resizeHandles val="exact"/>
        </dgm:presLayoutVars>
      </dgm:prSet>
      <dgm:spPr/>
    </dgm:pt>
    <dgm:pt modelId="{77F2A85D-B466-9C4A-BCE0-FA07587BF867}" type="pres">
      <dgm:prSet presAssocID="{43D59CBC-0D99-4248-85AE-0ADE4CE2F81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DC02B08-58D0-ED4D-B8BC-5E2189361206}" type="pres">
      <dgm:prSet presAssocID="{43D59CBC-0D99-4248-85AE-0ADE4CE2F813}" presName="childText" presStyleLbl="revTx" presStyleIdx="0" presStyleCnt="2">
        <dgm:presLayoutVars>
          <dgm:bulletEnabled val="1"/>
        </dgm:presLayoutVars>
      </dgm:prSet>
      <dgm:spPr/>
    </dgm:pt>
    <dgm:pt modelId="{FE00072D-7B72-8149-AEDC-244982B4BFDD}" type="pres">
      <dgm:prSet presAssocID="{8EF19346-0048-EE4A-8079-04D338D0CC6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AAF6538-35EF-1E49-834D-B01AE910E856}" type="pres">
      <dgm:prSet presAssocID="{1FC5A440-066F-424D-BB19-B623A603777C}" presName="spacer" presStyleCnt="0"/>
      <dgm:spPr/>
    </dgm:pt>
    <dgm:pt modelId="{C02B9507-4C90-6946-9C58-31FB1ACAB653}" type="pres">
      <dgm:prSet presAssocID="{77A84BAB-63AF-C64A-A717-94437B27561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47DD041-1426-2749-A76E-A0E5B7B7EE61}" type="pres">
      <dgm:prSet presAssocID="{4A519784-F219-D849-BD87-2B7FB8A963A7}" presName="spacer" presStyleCnt="0"/>
      <dgm:spPr/>
    </dgm:pt>
    <dgm:pt modelId="{D77C9DFC-B9CF-094D-82D3-C1CE679C8CFB}" type="pres">
      <dgm:prSet presAssocID="{DF5AE51F-C934-0143-9D49-B6040177585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643BF31-930E-2846-AA6E-CC6A95CAE6C1}" type="pres">
      <dgm:prSet presAssocID="{DF5AE51F-C934-0143-9D49-B6040177585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DB4D914-C14E-4A42-BB03-2BD6EA437502}" type="presOf" srcId="{B191D2DE-8F3D-F447-AC06-3BCDAEDA8F91}" destId="{8DC02B08-58D0-ED4D-B8BC-5E2189361206}" srcOrd="0" destOrd="0" presId="urn:microsoft.com/office/officeart/2005/8/layout/vList2"/>
    <dgm:cxn modelId="{52088427-30AA-8A42-A442-B257D06C38DF}" type="presOf" srcId="{43D59CBC-0D99-4248-85AE-0ADE4CE2F813}" destId="{77F2A85D-B466-9C4A-BCE0-FA07587BF867}" srcOrd="0" destOrd="0" presId="urn:microsoft.com/office/officeart/2005/8/layout/vList2"/>
    <dgm:cxn modelId="{18B1502D-1096-3F40-8A90-49B935E18775}" type="presOf" srcId="{8EF19346-0048-EE4A-8079-04D338D0CC68}" destId="{FE00072D-7B72-8149-AEDC-244982B4BFDD}" srcOrd="0" destOrd="0" presId="urn:microsoft.com/office/officeart/2005/8/layout/vList2"/>
    <dgm:cxn modelId="{F6BB5434-40FB-6041-A089-ACDAEB9DE44F}" srcId="{5B02C306-EBF6-E945-9152-92299A5165AD}" destId="{77A84BAB-63AF-C64A-A717-94437B27561E}" srcOrd="2" destOrd="0" parTransId="{6AFC01F8-E83B-9040-91FF-2672496F27AA}" sibTransId="{4A519784-F219-D849-BD87-2B7FB8A963A7}"/>
    <dgm:cxn modelId="{849DB634-29A4-0A44-880F-A16FF12552E8}" srcId="{5B02C306-EBF6-E945-9152-92299A5165AD}" destId="{8EF19346-0048-EE4A-8079-04D338D0CC68}" srcOrd="1" destOrd="0" parTransId="{B171A434-1676-9744-A5AC-88011B2C62F5}" sibTransId="{1FC5A440-066F-424D-BB19-B623A603777C}"/>
    <dgm:cxn modelId="{805F0253-6D2E-024B-B7AD-D857C0B614E2}" type="presOf" srcId="{2E69875E-8687-3A47-9F3E-526E0D613A10}" destId="{B643BF31-930E-2846-AA6E-CC6A95CAE6C1}" srcOrd="0" destOrd="1" presId="urn:microsoft.com/office/officeart/2005/8/layout/vList2"/>
    <dgm:cxn modelId="{76A04767-1E73-EA47-97B9-63A33EE9DF0B}" type="presOf" srcId="{77A84BAB-63AF-C64A-A717-94437B27561E}" destId="{C02B9507-4C90-6946-9C58-31FB1ACAB653}" srcOrd="0" destOrd="0" presId="urn:microsoft.com/office/officeart/2005/8/layout/vList2"/>
    <dgm:cxn modelId="{DD423C71-587B-E342-BFCC-A33329605C7F}" type="presOf" srcId="{3B4E45BC-BA90-4644-8C53-AA9B81461348}" destId="{8DC02B08-58D0-ED4D-B8BC-5E2189361206}" srcOrd="0" destOrd="1" presId="urn:microsoft.com/office/officeart/2005/8/layout/vList2"/>
    <dgm:cxn modelId="{E3E45C73-8062-A042-98C3-8A4B5DBF1959}" type="presOf" srcId="{5B02C306-EBF6-E945-9152-92299A5165AD}" destId="{64CB5AFB-94B3-5549-9C5E-1C843187C5BB}" srcOrd="0" destOrd="0" presId="urn:microsoft.com/office/officeart/2005/8/layout/vList2"/>
    <dgm:cxn modelId="{01F91DAF-C904-154C-A571-C57DD0C202A6}" srcId="{DF5AE51F-C934-0143-9D49-B6040177585A}" destId="{2E69875E-8687-3A47-9F3E-526E0D613A10}" srcOrd="1" destOrd="0" parTransId="{31ACA697-CFC2-1D47-9618-308E9D44356B}" sibTransId="{89BB06D6-861D-A64F-B51C-93705E03AEA7}"/>
    <dgm:cxn modelId="{79AADFCC-4F4F-4E40-9FD3-4446E66270F3}" srcId="{5B02C306-EBF6-E945-9152-92299A5165AD}" destId="{43D59CBC-0D99-4248-85AE-0ADE4CE2F813}" srcOrd="0" destOrd="0" parTransId="{A2DF3792-5F32-F04F-A04D-17C0CD61A96C}" sibTransId="{3FFADAC2-F32C-E44E-B467-BC8F6C7D2C46}"/>
    <dgm:cxn modelId="{67944CDA-97BB-8144-BD12-7AB44F9C1B8B}" srcId="{43D59CBC-0D99-4248-85AE-0ADE4CE2F813}" destId="{3B4E45BC-BA90-4644-8C53-AA9B81461348}" srcOrd="1" destOrd="0" parTransId="{099B9130-A693-2E40-BBE1-B450691CF908}" sibTransId="{9FEAB4DE-A292-914F-BD36-61ECF3B9F8BD}"/>
    <dgm:cxn modelId="{BA01FFE1-03BB-A642-87BF-21BCFFB6D7DF}" srcId="{43D59CBC-0D99-4248-85AE-0ADE4CE2F813}" destId="{B191D2DE-8F3D-F447-AC06-3BCDAEDA8F91}" srcOrd="0" destOrd="0" parTransId="{C1F6ECCF-E178-4544-B440-9B8BA962B8A1}" sibTransId="{3FAA9110-4ACC-4A45-B82A-9752D530A54B}"/>
    <dgm:cxn modelId="{647CA6E2-605C-5D43-AB0B-0CBA97B1C501}" srcId="{5B02C306-EBF6-E945-9152-92299A5165AD}" destId="{DF5AE51F-C934-0143-9D49-B6040177585A}" srcOrd="3" destOrd="0" parTransId="{DF1CA142-4B69-9C44-B6DE-B2E1430D29C9}" sibTransId="{A12785FE-AA73-6241-A071-6B293101D8FF}"/>
    <dgm:cxn modelId="{3FE54BE8-4646-044D-8822-659E05D81EE0}" type="presOf" srcId="{AAD56125-5B92-FB4C-8CD8-03DDA946624F}" destId="{B643BF31-930E-2846-AA6E-CC6A95CAE6C1}" srcOrd="0" destOrd="0" presId="urn:microsoft.com/office/officeart/2005/8/layout/vList2"/>
    <dgm:cxn modelId="{E9707BE9-97A4-914E-BBBA-3C9EC6BAD1AB}" type="presOf" srcId="{DF5AE51F-C934-0143-9D49-B6040177585A}" destId="{D77C9DFC-B9CF-094D-82D3-C1CE679C8CFB}" srcOrd="0" destOrd="0" presId="urn:microsoft.com/office/officeart/2005/8/layout/vList2"/>
    <dgm:cxn modelId="{FA55DDEE-88B6-5745-8CEA-4C9DB3CF9E6E}" srcId="{DF5AE51F-C934-0143-9D49-B6040177585A}" destId="{AAD56125-5B92-FB4C-8CD8-03DDA946624F}" srcOrd="0" destOrd="0" parTransId="{8DB7571B-96AF-AF4C-8C09-F16AFC005903}" sibTransId="{2E0DB4CE-A5A7-1844-A687-732D45A545C4}"/>
    <dgm:cxn modelId="{A4B244FA-3E29-D44C-9025-2673F11599A9}" type="presParOf" srcId="{64CB5AFB-94B3-5549-9C5E-1C843187C5BB}" destId="{77F2A85D-B466-9C4A-BCE0-FA07587BF867}" srcOrd="0" destOrd="0" presId="urn:microsoft.com/office/officeart/2005/8/layout/vList2"/>
    <dgm:cxn modelId="{27099257-F906-394F-8BFE-72411B665C2D}" type="presParOf" srcId="{64CB5AFB-94B3-5549-9C5E-1C843187C5BB}" destId="{8DC02B08-58D0-ED4D-B8BC-5E2189361206}" srcOrd="1" destOrd="0" presId="urn:microsoft.com/office/officeart/2005/8/layout/vList2"/>
    <dgm:cxn modelId="{16E87FA1-7731-EA44-858C-1B684B3E577F}" type="presParOf" srcId="{64CB5AFB-94B3-5549-9C5E-1C843187C5BB}" destId="{FE00072D-7B72-8149-AEDC-244982B4BFDD}" srcOrd="2" destOrd="0" presId="urn:microsoft.com/office/officeart/2005/8/layout/vList2"/>
    <dgm:cxn modelId="{A9BFCA0D-A882-8446-9C2F-AEC47682E76B}" type="presParOf" srcId="{64CB5AFB-94B3-5549-9C5E-1C843187C5BB}" destId="{5AAF6538-35EF-1E49-834D-B01AE910E856}" srcOrd="3" destOrd="0" presId="urn:microsoft.com/office/officeart/2005/8/layout/vList2"/>
    <dgm:cxn modelId="{20F5CB95-7A50-3245-B914-C22D1A33311E}" type="presParOf" srcId="{64CB5AFB-94B3-5549-9C5E-1C843187C5BB}" destId="{C02B9507-4C90-6946-9C58-31FB1ACAB653}" srcOrd="4" destOrd="0" presId="urn:microsoft.com/office/officeart/2005/8/layout/vList2"/>
    <dgm:cxn modelId="{05B3E3BE-1224-4348-A69F-A98A1E374B5B}" type="presParOf" srcId="{64CB5AFB-94B3-5549-9C5E-1C843187C5BB}" destId="{447DD041-1426-2749-A76E-A0E5B7B7EE61}" srcOrd="5" destOrd="0" presId="urn:microsoft.com/office/officeart/2005/8/layout/vList2"/>
    <dgm:cxn modelId="{0A04C299-DB0E-9940-B0F0-763B108F9E75}" type="presParOf" srcId="{64CB5AFB-94B3-5549-9C5E-1C843187C5BB}" destId="{D77C9DFC-B9CF-094D-82D3-C1CE679C8CFB}" srcOrd="6" destOrd="0" presId="urn:microsoft.com/office/officeart/2005/8/layout/vList2"/>
    <dgm:cxn modelId="{FB842F2B-2CA8-A946-9132-37B2E2650A05}" type="presParOf" srcId="{64CB5AFB-94B3-5549-9C5E-1C843187C5BB}" destId="{B643BF31-930E-2846-AA6E-CC6A95CAE6C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A2E44BD-BC39-9945-B3F9-7FAF141741D4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4DBEE5A0-3202-A945-9170-B652C7D385A9}">
      <dgm:prSet phldrT="[文本]"/>
      <dgm:spPr/>
      <dgm:t>
        <a:bodyPr/>
        <a:lstStyle/>
        <a:p>
          <a:r>
            <a:rPr lang="en-US" altLang="zh-CN" dirty="0"/>
            <a:t>ES5</a:t>
          </a:r>
          <a:r>
            <a:rPr lang="zh-CN" altLang="en-US" dirty="0"/>
            <a:t>：基于原型的 </a:t>
          </a:r>
          <a:r>
            <a:rPr lang="en-US" altLang="zh-CN" dirty="0"/>
            <a:t>OO</a:t>
          </a:r>
          <a:r>
            <a:rPr lang="zh-CN" altLang="en-US" dirty="0"/>
            <a:t>，更灵活</a:t>
          </a:r>
        </a:p>
      </dgm:t>
    </dgm:pt>
    <dgm:pt modelId="{57968B03-01E4-D547-A7BD-005735213CC1}" type="parTrans" cxnId="{EE618D28-DD3E-3049-9DC2-E3C977B4EBBA}">
      <dgm:prSet/>
      <dgm:spPr/>
      <dgm:t>
        <a:bodyPr/>
        <a:lstStyle/>
        <a:p>
          <a:endParaRPr lang="zh-CN" altLang="en-US"/>
        </a:p>
      </dgm:t>
    </dgm:pt>
    <dgm:pt modelId="{704BF344-BB91-9A4F-8D56-5ADA3210093B}" type="sibTrans" cxnId="{EE618D28-DD3E-3049-9DC2-E3C977B4EBBA}">
      <dgm:prSet/>
      <dgm:spPr/>
      <dgm:t>
        <a:bodyPr/>
        <a:lstStyle/>
        <a:p>
          <a:endParaRPr lang="zh-CN" altLang="en-US"/>
        </a:p>
      </dgm:t>
    </dgm:pt>
    <dgm:pt modelId="{D7D7E6E4-097E-034B-B296-4B8A71567A1D}">
      <dgm:prSet phldrT="[文本]"/>
      <dgm:spPr/>
      <dgm:t>
        <a:bodyPr/>
        <a:lstStyle/>
        <a:p>
          <a:r>
            <a:rPr lang="en-US" altLang="zh-CN" dirty="0"/>
            <a:t>ES6</a:t>
          </a:r>
          <a:r>
            <a:rPr lang="zh-CN" altLang="en-US" dirty="0"/>
            <a:t>：基于类的 </a:t>
          </a:r>
          <a:r>
            <a:rPr lang="en-US" altLang="zh-CN" dirty="0"/>
            <a:t>OO</a:t>
          </a:r>
          <a:r>
            <a:rPr lang="zh-CN" altLang="en-US" dirty="0"/>
            <a:t>，弱封装</a:t>
          </a:r>
        </a:p>
      </dgm:t>
    </dgm:pt>
    <dgm:pt modelId="{D7213D28-6691-C848-AEC0-3B6CD7ECAFBF}" type="parTrans" cxnId="{52A84EDC-6C3B-2B45-BFD5-2209AA6EB5A4}">
      <dgm:prSet/>
      <dgm:spPr/>
      <dgm:t>
        <a:bodyPr/>
        <a:lstStyle/>
        <a:p>
          <a:endParaRPr lang="zh-CN" altLang="en-US"/>
        </a:p>
      </dgm:t>
    </dgm:pt>
    <dgm:pt modelId="{81AF7E7D-2FEB-FF44-A3A8-00BC0296A7DD}" type="sibTrans" cxnId="{52A84EDC-6C3B-2B45-BFD5-2209AA6EB5A4}">
      <dgm:prSet/>
      <dgm:spPr/>
      <dgm:t>
        <a:bodyPr/>
        <a:lstStyle/>
        <a:p>
          <a:endParaRPr lang="zh-CN" altLang="en-US"/>
        </a:p>
      </dgm:t>
    </dgm:pt>
    <dgm:pt modelId="{981BB97A-88CE-234D-9494-4DEEF6C69904}">
      <dgm:prSet phldrT="[文本]"/>
      <dgm:spPr/>
      <dgm:t>
        <a:bodyPr/>
        <a:lstStyle/>
        <a:p>
          <a:r>
            <a:rPr lang="en-US" altLang="zh-CN" dirty="0"/>
            <a:t>ES</a:t>
          </a:r>
          <a:r>
            <a:rPr lang="zh-CN" altLang="en-US" dirty="0"/>
            <a:t>：鸭子类型，隐式接口</a:t>
          </a:r>
        </a:p>
      </dgm:t>
    </dgm:pt>
    <dgm:pt modelId="{8FF63976-FC33-DC4B-999F-1041F276E5FB}" type="parTrans" cxnId="{2D88A932-7E9C-C044-A68D-B4C533647EA6}">
      <dgm:prSet/>
      <dgm:spPr/>
      <dgm:t>
        <a:bodyPr/>
        <a:lstStyle/>
        <a:p>
          <a:endParaRPr lang="zh-CN" altLang="en-US"/>
        </a:p>
      </dgm:t>
    </dgm:pt>
    <dgm:pt modelId="{2303EE43-42C9-6F46-8B5F-0BDC8B357E6D}" type="sibTrans" cxnId="{2D88A932-7E9C-C044-A68D-B4C533647EA6}">
      <dgm:prSet/>
      <dgm:spPr/>
      <dgm:t>
        <a:bodyPr/>
        <a:lstStyle/>
        <a:p>
          <a:endParaRPr lang="zh-CN" altLang="en-US"/>
        </a:p>
      </dgm:t>
    </dgm:pt>
    <dgm:pt modelId="{67810378-23DB-6647-A931-D859DD571D4F}">
      <dgm:prSet phldrT="[文本]"/>
      <dgm:spPr/>
      <dgm:t>
        <a:bodyPr/>
        <a:lstStyle/>
        <a:p>
          <a:r>
            <a:rPr lang="en-US" altLang="zh-CN" dirty="0"/>
            <a:t>TS</a:t>
          </a:r>
          <a:r>
            <a:rPr lang="zh-CN" altLang="en-US" dirty="0"/>
            <a:t>：显式接口，强封装</a:t>
          </a:r>
        </a:p>
      </dgm:t>
    </dgm:pt>
    <dgm:pt modelId="{B7C7FDA8-229A-CC4D-A827-C550113DCB94}" type="parTrans" cxnId="{03F12235-2C3C-8B4D-9FBC-B2D02693D668}">
      <dgm:prSet/>
      <dgm:spPr/>
      <dgm:t>
        <a:bodyPr/>
        <a:lstStyle/>
        <a:p>
          <a:endParaRPr lang="zh-CN" altLang="en-US"/>
        </a:p>
      </dgm:t>
    </dgm:pt>
    <dgm:pt modelId="{55B8014D-8E67-C24A-839B-BC747223CCE5}" type="sibTrans" cxnId="{03F12235-2C3C-8B4D-9FBC-B2D02693D668}">
      <dgm:prSet/>
      <dgm:spPr/>
      <dgm:t>
        <a:bodyPr/>
        <a:lstStyle/>
        <a:p>
          <a:endParaRPr lang="zh-CN" altLang="en-US"/>
        </a:p>
      </dgm:t>
    </dgm:pt>
    <dgm:pt modelId="{2D910654-50F4-944E-B661-970D2613B1D6}" type="pres">
      <dgm:prSet presAssocID="{DA2E44BD-BC39-9945-B3F9-7FAF141741D4}" presName="linear" presStyleCnt="0">
        <dgm:presLayoutVars>
          <dgm:animLvl val="lvl"/>
          <dgm:resizeHandles val="exact"/>
        </dgm:presLayoutVars>
      </dgm:prSet>
      <dgm:spPr/>
    </dgm:pt>
    <dgm:pt modelId="{41C4EB15-2AF5-EC40-85E0-DF85A732EC4A}" type="pres">
      <dgm:prSet presAssocID="{981BB97A-88CE-234D-9494-4DEEF6C6990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FF873EB-8347-5342-8109-57AA7C002B21}" type="pres">
      <dgm:prSet presAssocID="{2303EE43-42C9-6F46-8B5F-0BDC8B357E6D}" presName="spacer" presStyleCnt="0"/>
      <dgm:spPr/>
    </dgm:pt>
    <dgm:pt modelId="{3DF69840-B400-2346-A24D-7F8D3548975E}" type="pres">
      <dgm:prSet presAssocID="{4DBEE5A0-3202-A945-9170-B652C7D385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2484B9-09B2-5C4F-925C-B2FFB263585B}" type="pres">
      <dgm:prSet presAssocID="{704BF344-BB91-9A4F-8D56-5ADA3210093B}" presName="spacer" presStyleCnt="0"/>
      <dgm:spPr/>
    </dgm:pt>
    <dgm:pt modelId="{9DCF6869-EA29-5244-B062-D0DF590E2C7E}" type="pres">
      <dgm:prSet presAssocID="{D7D7E6E4-097E-034B-B296-4B8A71567A1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9D06079-E4B4-6246-8DF2-CC3EB47A031A}" type="pres">
      <dgm:prSet presAssocID="{81AF7E7D-2FEB-FF44-A3A8-00BC0296A7DD}" presName="spacer" presStyleCnt="0"/>
      <dgm:spPr/>
    </dgm:pt>
    <dgm:pt modelId="{8B9CC419-69EA-B948-AE8E-19744CFEE6E2}" type="pres">
      <dgm:prSet presAssocID="{67810378-23DB-6647-A931-D859DD571D4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E618D28-DD3E-3049-9DC2-E3C977B4EBBA}" srcId="{DA2E44BD-BC39-9945-B3F9-7FAF141741D4}" destId="{4DBEE5A0-3202-A945-9170-B652C7D385A9}" srcOrd="1" destOrd="0" parTransId="{57968B03-01E4-D547-A7BD-005735213CC1}" sibTransId="{704BF344-BB91-9A4F-8D56-5ADA3210093B}"/>
    <dgm:cxn modelId="{2D88A932-7E9C-C044-A68D-B4C533647EA6}" srcId="{DA2E44BD-BC39-9945-B3F9-7FAF141741D4}" destId="{981BB97A-88CE-234D-9494-4DEEF6C69904}" srcOrd="0" destOrd="0" parTransId="{8FF63976-FC33-DC4B-999F-1041F276E5FB}" sibTransId="{2303EE43-42C9-6F46-8B5F-0BDC8B357E6D}"/>
    <dgm:cxn modelId="{03F12235-2C3C-8B4D-9FBC-B2D02693D668}" srcId="{DA2E44BD-BC39-9945-B3F9-7FAF141741D4}" destId="{67810378-23DB-6647-A931-D859DD571D4F}" srcOrd="3" destOrd="0" parTransId="{B7C7FDA8-229A-CC4D-A827-C550113DCB94}" sibTransId="{55B8014D-8E67-C24A-839B-BC747223CCE5}"/>
    <dgm:cxn modelId="{A46F2854-2C57-C041-8095-0C5910CEF1A0}" type="presOf" srcId="{D7D7E6E4-097E-034B-B296-4B8A71567A1D}" destId="{9DCF6869-EA29-5244-B062-D0DF590E2C7E}" srcOrd="0" destOrd="0" presId="urn:microsoft.com/office/officeart/2005/8/layout/vList2"/>
    <dgm:cxn modelId="{26B80698-BF03-FA4E-BBD6-24942858F210}" type="presOf" srcId="{67810378-23DB-6647-A931-D859DD571D4F}" destId="{8B9CC419-69EA-B948-AE8E-19744CFEE6E2}" srcOrd="0" destOrd="0" presId="urn:microsoft.com/office/officeart/2005/8/layout/vList2"/>
    <dgm:cxn modelId="{4D9E2B99-544A-954A-8FA9-F44CF03A270E}" type="presOf" srcId="{4DBEE5A0-3202-A945-9170-B652C7D385A9}" destId="{3DF69840-B400-2346-A24D-7F8D3548975E}" srcOrd="0" destOrd="0" presId="urn:microsoft.com/office/officeart/2005/8/layout/vList2"/>
    <dgm:cxn modelId="{731DD59B-4FFA-874C-8F44-9D0D8AF8A8B6}" type="presOf" srcId="{981BB97A-88CE-234D-9494-4DEEF6C69904}" destId="{41C4EB15-2AF5-EC40-85E0-DF85A732EC4A}" srcOrd="0" destOrd="0" presId="urn:microsoft.com/office/officeart/2005/8/layout/vList2"/>
    <dgm:cxn modelId="{52A84EDC-6C3B-2B45-BFD5-2209AA6EB5A4}" srcId="{DA2E44BD-BC39-9945-B3F9-7FAF141741D4}" destId="{D7D7E6E4-097E-034B-B296-4B8A71567A1D}" srcOrd="2" destOrd="0" parTransId="{D7213D28-6691-C848-AEC0-3B6CD7ECAFBF}" sibTransId="{81AF7E7D-2FEB-FF44-A3A8-00BC0296A7DD}"/>
    <dgm:cxn modelId="{12AFDFFF-0C42-3547-B14E-048A4ABA45E6}" type="presOf" srcId="{DA2E44BD-BC39-9945-B3F9-7FAF141741D4}" destId="{2D910654-50F4-944E-B661-970D2613B1D6}" srcOrd="0" destOrd="0" presId="urn:microsoft.com/office/officeart/2005/8/layout/vList2"/>
    <dgm:cxn modelId="{C0ACB840-655B-0441-821A-9E0A2C3F42DA}" type="presParOf" srcId="{2D910654-50F4-944E-B661-970D2613B1D6}" destId="{41C4EB15-2AF5-EC40-85E0-DF85A732EC4A}" srcOrd="0" destOrd="0" presId="urn:microsoft.com/office/officeart/2005/8/layout/vList2"/>
    <dgm:cxn modelId="{F4FDC487-B750-3F4A-830B-17EDD358D5AF}" type="presParOf" srcId="{2D910654-50F4-944E-B661-970D2613B1D6}" destId="{AFF873EB-8347-5342-8109-57AA7C002B21}" srcOrd="1" destOrd="0" presId="urn:microsoft.com/office/officeart/2005/8/layout/vList2"/>
    <dgm:cxn modelId="{CAA7F133-7920-CA4E-BCE2-5EEC5FD361BA}" type="presParOf" srcId="{2D910654-50F4-944E-B661-970D2613B1D6}" destId="{3DF69840-B400-2346-A24D-7F8D3548975E}" srcOrd="2" destOrd="0" presId="urn:microsoft.com/office/officeart/2005/8/layout/vList2"/>
    <dgm:cxn modelId="{9A84A544-5629-404A-A6A1-A7DC532E2F22}" type="presParOf" srcId="{2D910654-50F4-944E-B661-970D2613B1D6}" destId="{DF2484B9-09B2-5C4F-925C-B2FFB263585B}" srcOrd="3" destOrd="0" presId="urn:microsoft.com/office/officeart/2005/8/layout/vList2"/>
    <dgm:cxn modelId="{F2587A98-3312-3A4D-A36A-A3F62219002C}" type="presParOf" srcId="{2D910654-50F4-944E-B661-970D2613B1D6}" destId="{9DCF6869-EA29-5244-B062-D0DF590E2C7E}" srcOrd="4" destOrd="0" presId="urn:microsoft.com/office/officeart/2005/8/layout/vList2"/>
    <dgm:cxn modelId="{6098233F-08D8-264F-A199-075B3EF3B745}" type="presParOf" srcId="{2D910654-50F4-944E-B661-970D2613B1D6}" destId="{09D06079-E4B4-6246-8DF2-CC3EB47A031A}" srcOrd="5" destOrd="0" presId="urn:microsoft.com/office/officeart/2005/8/layout/vList2"/>
    <dgm:cxn modelId="{E7E09218-4ED8-644A-9E83-A1E452D15F37}" type="presParOf" srcId="{2D910654-50F4-944E-B661-970D2613B1D6}" destId="{8B9CC419-69EA-B948-AE8E-19744CFEE6E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15D142F-BE07-764A-8A1A-43C32A420E10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D47182B-1567-004C-A0A8-95CE4792E14C}">
      <dgm:prSet phldrT="[文本]"/>
      <dgm:spPr/>
      <dgm:t>
        <a:bodyPr/>
        <a:lstStyle/>
        <a:p>
          <a:r>
            <a:rPr lang="zh-CN" altLang="en-US" dirty="0"/>
            <a:t>一种远超计算机领域的思维方式</a:t>
          </a:r>
        </a:p>
      </dgm:t>
    </dgm:pt>
    <dgm:pt modelId="{C99AD0C3-F402-864C-93B8-7339F1CB7AEF}" type="parTrans" cxnId="{A61FFDCE-AC25-3143-97D3-F6B26DDAD716}">
      <dgm:prSet/>
      <dgm:spPr/>
      <dgm:t>
        <a:bodyPr/>
        <a:lstStyle/>
        <a:p>
          <a:endParaRPr lang="zh-CN" altLang="en-US"/>
        </a:p>
      </dgm:t>
    </dgm:pt>
    <dgm:pt modelId="{BFF9BFE1-3A0D-0D44-98E2-0FFE65D6C0FB}" type="sibTrans" cxnId="{A61FFDCE-AC25-3143-97D3-F6B26DDAD716}">
      <dgm:prSet/>
      <dgm:spPr/>
      <dgm:t>
        <a:bodyPr/>
        <a:lstStyle/>
        <a:p>
          <a:endParaRPr lang="zh-CN" altLang="en-US"/>
        </a:p>
      </dgm:t>
    </dgm:pt>
    <dgm:pt modelId="{45AA907F-DF31-5344-9399-1934D6131F7F}">
      <dgm:prSet phldrT="[文本]"/>
      <dgm:spPr/>
      <dgm:t>
        <a:bodyPr/>
        <a:lstStyle/>
        <a:p>
          <a:r>
            <a:rPr lang="zh-CN" altLang="en-US" dirty="0"/>
            <a:t>是</a:t>
          </a:r>
          <a:r>
            <a:rPr lang="zh-CN" altLang="en-US" dirty="0">
              <a:solidFill>
                <a:schemeClr val="accent3"/>
              </a:solidFill>
            </a:rPr>
            <a:t>分工协作</a:t>
          </a:r>
          <a:r>
            <a:rPr lang="zh-CN" altLang="en-US" dirty="0"/>
            <a:t>的基础</a:t>
          </a:r>
        </a:p>
      </dgm:t>
    </dgm:pt>
    <dgm:pt modelId="{51E86040-0D24-F74E-8DA9-B9ACCA73A9CF}" type="parTrans" cxnId="{A2AF9236-4771-3E45-BB4E-8F32EB4DDF92}">
      <dgm:prSet/>
      <dgm:spPr/>
      <dgm:t>
        <a:bodyPr/>
        <a:lstStyle/>
        <a:p>
          <a:endParaRPr lang="zh-CN" altLang="en-US"/>
        </a:p>
      </dgm:t>
    </dgm:pt>
    <dgm:pt modelId="{4FA8D275-A315-0D45-9D28-EA0855604283}" type="sibTrans" cxnId="{A2AF9236-4771-3E45-BB4E-8F32EB4DDF92}">
      <dgm:prSet/>
      <dgm:spPr/>
      <dgm:t>
        <a:bodyPr/>
        <a:lstStyle/>
        <a:p>
          <a:endParaRPr lang="zh-CN" altLang="en-US"/>
        </a:p>
      </dgm:t>
    </dgm:pt>
    <dgm:pt modelId="{0F34A45A-7631-6549-AC09-49F426119767}">
      <dgm:prSet phldrT="[文本]"/>
      <dgm:spPr/>
      <dgm:t>
        <a:bodyPr/>
        <a:lstStyle/>
        <a:p>
          <a:r>
            <a:rPr lang="zh-CN" altLang="en-US" dirty="0"/>
            <a:t>关注点分离往往会决定模块结构</a:t>
          </a:r>
        </a:p>
      </dgm:t>
    </dgm:pt>
    <dgm:pt modelId="{9BAC8F68-7700-F049-B302-B6785C8F65D2}" type="parTrans" cxnId="{54F36E9F-AB62-B945-8067-9256992B9F92}">
      <dgm:prSet/>
      <dgm:spPr/>
      <dgm:t>
        <a:bodyPr/>
        <a:lstStyle/>
        <a:p>
          <a:endParaRPr lang="zh-CN" altLang="en-US"/>
        </a:p>
      </dgm:t>
    </dgm:pt>
    <dgm:pt modelId="{A0AFD995-05A2-D742-BF21-345BDACCB170}" type="sibTrans" cxnId="{54F36E9F-AB62-B945-8067-9256992B9F92}">
      <dgm:prSet/>
      <dgm:spPr/>
      <dgm:t>
        <a:bodyPr/>
        <a:lstStyle/>
        <a:p>
          <a:endParaRPr lang="zh-CN" altLang="en-US"/>
        </a:p>
      </dgm:t>
    </dgm:pt>
    <dgm:pt modelId="{0A939D6B-23F4-274F-91E5-68DF542AE52C}">
      <dgm:prSet phldrT="[文本]"/>
      <dgm:spPr/>
      <dgm:t>
        <a:bodyPr/>
        <a:lstStyle/>
        <a:p>
          <a:r>
            <a:rPr lang="zh-CN" altLang="en-US" dirty="0"/>
            <a:t>模块的宏观结构就是</a:t>
          </a:r>
          <a:r>
            <a:rPr lang="zh-CN" altLang="en-US" dirty="0">
              <a:solidFill>
                <a:schemeClr val="accent3"/>
              </a:solidFill>
            </a:rPr>
            <a:t>架构</a:t>
          </a:r>
        </a:p>
      </dgm:t>
    </dgm:pt>
    <dgm:pt modelId="{3C0BB062-9939-B047-A78D-CFB1DCD56E85}" type="parTrans" cxnId="{510F31E5-608E-DF46-B231-379EE1F76D50}">
      <dgm:prSet/>
      <dgm:spPr/>
      <dgm:t>
        <a:bodyPr/>
        <a:lstStyle/>
        <a:p>
          <a:endParaRPr lang="zh-CN" altLang="en-US"/>
        </a:p>
      </dgm:t>
    </dgm:pt>
    <dgm:pt modelId="{B4B840C7-6FFC-EF4C-ABED-84023203298D}" type="sibTrans" cxnId="{510F31E5-608E-DF46-B231-379EE1F76D50}">
      <dgm:prSet/>
      <dgm:spPr/>
      <dgm:t>
        <a:bodyPr/>
        <a:lstStyle/>
        <a:p>
          <a:endParaRPr lang="zh-CN" altLang="en-US"/>
        </a:p>
      </dgm:t>
    </dgm:pt>
    <dgm:pt modelId="{96E30FDC-7AC7-5C47-A7A2-0AEF0D8E9C29}">
      <dgm:prSet phldrT="[文本]"/>
      <dgm:spPr/>
      <dgm:t>
        <a:bodyPr/>
        <a:lstStyle/>
        <a:p>
          <a:r>
            <a:rPr lang="zh-CN" altLang="en-US" dirty="0"/>
            <a:t>分而治之，各个击破</a:t>
          </a:r>
        </a:p>
      </dgm:t>
    </dgm:pt>
    <dgm:pt modelId="{775A0F55-E721-934D-96F6-E17D096F1BA2}" type="parTrans" cxnId="{4DD61242-500E-AF42-B941-65502D640EF5}">
      <dgm:prSet/>
      <dgm:spPr/>
      <dgm:t>
        <a:bodyPr/>
        <a:lstStyle/>
        <a:p>
          <a:endParaRPr lang="zh-CN" altLang="en-US"/>
        </a:p>
      </dgm:t>
    </dgm:pt>
    <dgm:pt modelId="{B03765FC-5B72-5B4A-B836-C35105B6AEDB}" type="sibTrans" cxnId="{4DD61242-500E-AF42-B941-65502D640EF5}">
      <dgm:prSet/>
      <dgm:spPr/>
      <dgm:t>
        <a:bodyPr/>
        <a:lstStyle/>
        <a:p>
          <a:endParaRPr lang="zh-CN" altLang="en-US"/>
        </a:p>
      </dgm:t>
    </dgm:pt>
    <dgm:pt modelId="{92D4067F-AA90-4940-85A8-9EFA2577CF12}">
      <dgm:prSet phldrT="[文本]"/>
      <dgm:spPr/>
      <dgm:t>
        <a:bodyPr/>
        <a:lstStyle/>
        <a:p>
          <a:r>
            <a:rPr lang="zh-CN" altLang="en-US" dirty="0"/>
            <a:t>关注点分离是</a:t>
          </a:r>
          <a:r>
            <a:rPr lang="zh-CN" altLang="en-US" dirty="0">
              <a:solidFill>
                <a:schemeClr val="accent3"/>
              </a:solidFill>
            </a:rPr>
            <a:t>架构师</a:t>
          </a:r>
          <a:r>
            <a:rPr lang="zh-CN" altLang="en-US" dirty="0"/>
            <a:t>的基础思维能力</a:t>
          </a:r>
        </a:p>
      </dgm:t>
    </dgm:pt>
    <dgm:pt modelId="{8AAA60F9-98FE-0545-8AAD-549A044753CC}" type="parTrans" cxnId="{82812F62-9351-5D45-8B84-B60102D82BB9}">
      <dgm:prSet/>
      <dgm:spPr/>
      <dgm:t>
        <a:bodyPr/>
        <a:lstStyle/>
        <a:p>
          <a:endParaRPr lang="zh-CN" altLang="en-US"/>
        </a:p>
      </dgm:t>
    </dgm:pt>
    <dgm:pt modelId="{4CB9A7BF-8441-A847-84D7-ADC47E2AD5E3}" type="sibTrans" cxnId="{82812F62-9351-5D45-8B84-B60102D82BB9}">
      <dgm:prSet/>
      <dgm:spPr/>
      <dgm:t>
        <a:bodyPr/>
        <a:lstStyle/>
        <a:p>
          <a:endParaRPr lang="zh-CN" altLang="en-US"/>
        </a:p>
      </dgm:t>
    </dgm:pt>
    <dgm:pt modelId="{64A71E5D-4495-284A-9087-448B05D845FC}">
      <dgm:prSet phldrT="[文本]"/>
      <dgm:spPr/>
      <dgm:t>
        <a:bodyPr/>
        <a:lstStyle/>
        <a:p>
          <a:r>
            <a:rPr lang="zh-CN" altLang="en-US" dirty="0"/>
            <a:t>关注点分离其实就是</a:t>
          </a:r>
          <a:r>
            <a:rPr lang="zh-CN" altLang="en-US" dirty="0">
              <a:solidFill>
                <a:schemeClr val="accent3">
                  <a:lumMod val="40000"/>
                  <a:lumOff val="60000"/>
                </a:schemeClr>
              </a:solidFill>
            </a:rPr>
            <a:t>分析</a:t>
          </a:r>
        </a:p>
      </dgm:t>
    </dgm:pt>
    <dgm:pt modelId="{E3CFEBFB-6165-ED43-A063-BD56BF84E829}" type="parTrans" cxnId="{740B5B0E-292A-364C-B238-40F6E2C2CDB7}">
      <dgm:prSet/>
      <dgm:spPr/>
      <dgm:t>
        <a:bodyPr/>
        <a:lstStyle/>
        <a:p>
          <a:endParaRPr lang="zh-CN" altLang="en-US"/>
        </a:p>
      </dgm:t>
    </dgm:pt>
    <dgm:pt modelId="{E61646E4-8796-114F-9AE3-667C590F57FE}" type="sibTrans" cxnId="{740B5B0E-292A-364C-B238-40F6E2C2CDB7}">
      <dgm:prSet/>
      <dgm:spPr/>
      <dgm:t>
        <a:bodyPr/>
        <a:lstStyle/>
        <a:p>
          <a:endParaRPr lang="zh-CN" altLang="en-US"/>
        </a:p>
      </dgm:t>
    </dgm:pt>
    <dgm:pt modelId="{E8D23307-9BD2-AA45-9C49-20D07C9F96DE}">
      <dgm:prSet phldrT="[文本]"/>
      <dgm:spPr/>
      <dgm:t>
        <a:bodyPr/>
        <a:lstStyle/>
        <a:p>
          <a:r>
            <a:rPr lang="zh-CN" altLang="en-US" b="0" i="0" dirty="0"/>
            <a:t>把事物、概念</a:t>
          </a:r>
          <a:r>
            <a:rPr lang="zh-CN" altLang="en-US" b="0" i="0" dirty="0">
              <a:solidFill>
                <a:schemeClr val="accent3"/>
              </a:solidFill>
            </a:rPr>
            <a:t>分解</a:t>
          </a:r>
          <a:r>
            <a:rPr lang="zh-CN" altLang="en-US" b="0" i="0" dirty="0"/>
            <a:t>成较简单的组成部分，分别加以考察，找出各自的</a:t>
          </a:r>
          <a:r>
            <a:rPr lang="zh-CN" altLang="en-US" b="0" i="0" dirty="0">
              <a:solidFill>
                <a:schemeClr val="accent3"/>
              </a:solidFill>
            </a:rPr>
            <a:t>本质属性</a:t>
          </a:r>
          <a:r>
            <a:rPr lang="zh-CN" altLang="en-US" b="0" i="0" dirty="0"/>
            <a:t>及彼此间的</a:t>
          </a:r>
          <a:r>
            <a:rPr lang="zh-CN" altLang="en-US" b="0" i="0" dirty="0">
              <a:solidFill>
                <a:schemeClr val="accent3"/>
              </a:solidFill>
            </a:rPr>
            <a:t>联系</a:t>
          </a:r>
          <a:endParaRPr lang="zh-CN" altLang="en-US" dirty="0">
            <a:solidFill>
              <a:schemeClr val="accent3"/>
            </a:solidFill>
          </a:endParaRPr>
        </a:p>
      </dgm:t>
    </dgm:pt>
    <dgm:pt modelId="{34F0915B-9BF2-F14D-84FA-6580D96A9CEA}" type="parTrans" cxnId="{28EE0973-ED30-AE48-85BF-D0B79BD34F90}">
      <dgm:prSet/>
      <dgm:spPr/>
      <dgm:t>
        <a:bodyPr/>
        <a:lstStyle/>
        <a:p>
          <a:endParaRPr lang="zh-CN" altLang="en-US"/>
        </a:p>
      </dgm:t>
    </dgm:pt>
    <dgm:pt modelId="{C28C5923-209F-614F-B874-5B8A8F3DB76A}" type="sibTrans" cxnId="{28EE0973-ED30-AE48-85BF-D0B79BD34F90}">
      <dgm:prSet/>
      <dgm:spPr/>
      <dgm:t>
        <a:bodyPr/>
        <a:lstStyle/>
        <a:p>
          <a:endParaRPr lang="zh-CN" altLang="en-US"/>
        </a:p>
      </dgm:t>
    </dgm:pt>
    <dgm:pt modelId="{3147FA37-06F1-CA45-AFBE-C6129FAB8F86}">
      <dgm:prSet phldrT="[文本]"/>
      <dgm:spPr/>
      <dgm:t>
        <a:bodyPr/>
        <a:lstStyle/>
        <a:p>
          <a:r>
            <a:rPr lang="zh-CN" altLang="en-US" dirty="0"/>
            <a:t>是导致</a:t>
          </a:r>
          <a:r>
            <a:rPr lang="zh-CN" altLang="en-US" dirty="0">
              <a:solidFill>
                <a:schemeClr val="accent3"/>
              </a:solidFill>
            </a:rPr>
            <a:t>本质性变更</a:t>
          </a:r>
          <a:r>
            <a:rPr lang="zh-CN" altLang="en-US" dirty="0"/>
            <a:t>的原因</a:t>
          </a:r>
        </a:p>
      </dgm:t>
    </dgm:pt>
    <dgm:pt modelId="{518229FA-1B7B-CE44-BD4A-5C3393B39089}" type="parTrans" cxnId="{8D9300BD-2BEF-B345-B11C-3897094D8315}">
      <dgm:prSet/>
      <dgm:spPr/>
      <dgm:t>
        <a:bodyPr/>
        <a:lstStyle/>
        <a:p>
          <a:endParaRPr lang="zh-CN" altLang="en-US"/>
        </a:p>
      </dgm:t>
    </dgm:pt>
    <dgm:pt modelId="{F0CDDCD3-B5BD-0747-9223-CCD2EABA97AF}" type="sibTrans" cxnId="{8D9300BD-2BEF-B345-B11C-3897094D8315}">
      <dgm:prSet/>
      <dgm:spPr/>
      <dgm:t>
        <a:bodyPr/>
        <a:lstStyle/>
        <a:p>
          <a:endParaRPr lang="zh-CN" altLang="en-US"/>
        </a:p>
      </dgm:t>
    </dgm:pt>
    <dgm:pt modelId="{EBDF9F28-161A-0A49-B63B-916196F26722}" type="pres">
      <dgm:prSet presAssocID="{B15D142F-BE07-764A-8A1A-43C32A420E10}" presName="linear" presStyleCnt="0">
        <dgm:presLayoutVars>
          <dgm:animLvl val="lvl"/>
          <dgm:resizeHandles val="exact"/>
        </dgm:presLayoutVars>
      </dgm:prSet>
      <dgm:spPr/>
    </dgm:pt>
    <dgm:pt modelId="{DE998D77-E065-5345-97B9-4BD572F25BF6}" type="pres">
      <dgm:prSet presAssocID="{64A71E5D-4495-284A-9087-448B05D845F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1D325B-7598-7D49-93B1-94E797B05255}" type="pres">
      <dgm:prSet presAssocID="{64A71E5D-4495-284A-9087-448B05D845FC}" presName="childText" presStyleLbl="revTx" presStyleIdx="0" presStyleCnt="3">
        <dgm:presLayoutVars>
          <dgm:bulletEnabled val="1"/>
        </dgm:presLayoutVars>
      </dgm:prSet>
      <dgm:spPr/>
    </dgm:pt>
    <dgm:pt modelId="{A38C0C87-3F29-2E49-AF9E-61893378CFDA}" type="pres">
      <dgm:prSet presAssocID="{5D47182B-1567-004C-A0A8-95CE4792E14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316021-DA38-6346-BDBE-059E689FABD9}" type="pres">
      <dgm:prSet presAssocID="{5D47182B-1567-004C-A0A8-95CE4792E14C}" presName="childText" presStyleLbl="revTx" presStyleIdx="1" presStyleCnt="3">
        <dgm:presLayoutVars>
          <dgm:bulletEnabled val="1"/>
        </dgm:presLayoutVars>
      </dgm:prSet>
      <dgm:spPr/>
    </dgm:pt>
    <dgm:pt modelId="{E5A6AA47-2E77-4340-81DB-643CB48C6FC5}" type="pres">
      <dgm:prSet presAssocID="{0F34A45A-7631-6549-AC09-49F42611976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96E2535-080C-3C40-809F-6F32FDA3AA63}" type="pres">
      <dgm:prSet presAssocID="{0F34A45A-7631-6549-AC09-49F42611976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7040A05-0DD3-5F45-8D30-7CE330BBBD29}" type="presOf" srcId="{B15D142F-BE07-764A-8A1A-43C32A420E10}" destId="{EBDF9F28-161A-0A49-B63B-916196F26722}" srcOrd="0" destOrd="0" presId="urn:microsoft.com/office/officeart/2005/8/layout/vList2"/>
    <dgm:cxn modelId="{740B5B0E-292A-364C-B238-40F6E2C2CDB7}" srcId="{B15D142F-BE07-764A-8A1A-43C32A420E10}" destId="{64A71E5D-4495-284A-9087-448B05D845FC}" srcOrd="0" destOrd="0" parTransId="{E3CFEBFB-6165-ED43-A063-BD56BF84E829}" sibTransId="{E61646E4-8796-114F-9AE3-667C590F57FE}"/>
    <dgm:cxn modelId="{A2AF9236-4771-3E45-BB4E-8F32EB4DDF92}" srcId="{5D47182B-1567-004C-A0A8-95CE4792E14C}" destId="{45AA907F-DF31-5344-9399-1934D6131F7F}" srcOrd="1" destOrd="0" parTransId="{51E86040-0D24-F74E-8DA9-B9ACCA73A9CF}" sibTransId="{4FA8D275-A315-0D45-9D28-EA0855604283}"/>
    <dgm:cxn modelId="{4DD61242-500E-AF42-B941-65502D640EF5}" srcId="{5D47182B-1567-004C-A0A8-95CE4792E14C}" destId="{96E30FDC-7AC7-5C47-A7A2-0AEF0D8E9C29}" srcOrd="0" destOrd="0" parTransId="{775A0F55-E721-934D-96F6-E17D096F1BA2}" sibTransId="{B03765FC-5B72-5B4A-B836-C35105B6AEDB}"/>
    <dgm:cxn modelId="{FD8D8F46-BF5B-8341-B171-B55C1550648B}" type="presOf" srcId="{92D4067F-AA90-4940-85A8-9EFA2577CF12}" destId="{696E2535-080C-3C40-809F-6F32FDA3AA63}" srcOrd="0" destOrd="1" presId="urn:microsoft.com/office/officeart/2005/8/layout/vList2"/>
    <dgm:cxn modelId="{754C0C5B-D4C4-5E41-AFE7-AF059214B982}" type="presOf" srcId="{0A939D6B-23F4-274F-91E5-68DF542AE52C}" destId="{696E2535-080C-3C40-809F-6F32FDA3AA63}" srcOrd="0" destOrd="0" presId="urn:microsoft.com/office/officeart/2005/8/layout/vList2"/>
    <dgm:cxn modelId="{55DD5F5E-7DBB-5F40-89CF-9170AC0679DA}" type="presOf" srcId="{5D47182B-1567-004C-A0A8-95CE4792E14C}" destId="{A38C0C87-3F29-2E49-AF9E-61893378CFDA}" srcOrd="0" destOrd="0" presId="urn:microsoft.com/office/officeart/2005/8/layout/vList2"/>
    <dgm:cxn modelId="{34958C60-A7DB-8746-983E-F6FAFEFD5DA7}" type="presOf" srcId="{3147FA37-06F1-CA45-AFBE-C6129FAB8F86}" destId="{A3316021-DA38-6346-BDBE-059E689FABD9}" srcOrd="0" destOrd="2" presId="urn:microsoft.com/office/officeart/2005/8/layout/vList2"/>
    <dgm:cxn modelId="{82812F62-9351-5D45-8B84-B60102D82BB9}" srcId="{0F34A45A-7631-6549-AC09-49F426119767}" destId="{92D4067F-AA90-4940-85A8-9EFA2577CF12}" srcOrd="1" destOrd="0" parTransId="{8AAA60F9-98FE-0545-8AAD-549A044753CC}" sibTransId="{4CB9A7BF-8441-A847-84D7-ADC47E2AD5E3}"/>
    <dgm:cxn modelId="{28EE0973-ED30-AE48-85BF-D0B79BD34F90}" srcId="{64A71E5D-4495-284A-9087-448B05D845FC}" destId="{E8D23307-9BD2-AA45-9C49-20D07C9F96DE}" srcOrd="0" destOrd="0" parTransId="{34F0915B-9BF2-F14D-84FA-6580D96A9CEA}" sibTransId="{C28C5923-209F-614F-B874-5B8A8F3DB76A}"/>
    <dgm:cxn modelId="{456F4979-F3BD-1B41-9133-8C35F92A1763}" type="presOf" srcId="{45AA907F-DF31-5344-9399-1934D6131F7F}" destId="{A3316021-DA38-6346-BDBE-059E689FABD9}" srcOrd="0" destOrd="1" presId="urn:microsoft.com/office/officeart/2005/8/layout/vList2"/>
    <dgm:cxn modelId="{E5268099-D9D6-7649-881E-7ED3B7E1C7B0}" type="presOf" srcId="{0F34A45A-7631-6549-AC09-49F426119767}" destId="{E5A6AA47-2E77-4340-81DB-643CB48C6FC5}" srcOrd="0" destOrd="0" presId="urn:microsoft.com/office/officeart/2005/8/layout/vList2"/>
    <dgm:cxn modelId="{54F36E9F-AB62-B945-8067-9256992B9F92}" srcId="{B15D142F-BE07-764A-8A1A-43C32A420E10}" destId="{0F34A45A-7631-6549-AC09-49F426119767}" srcOrd="2" destOrd="0" parTransId="{9BAC8F68-7700-F049-B302-B6785C8F65D2}" sibTransId="{A0AFD995-05A2-D742-BF21-345BDACCB170}"/>
    <dgm:cxn modelId="{8D9300BD-2BEF-B345-B11C-3897094D8315}" srcId="{5D47182B-1567-004C-A0A8-95CE4792E14C}" destId="{3147FA37-06F1-CA45-AFBE-C6129FAB8F86}" srcOrd="2" destOrd="0" parTransId="{518229FA-1B7B-CE44-BD4A-5C3393B39089}" sibTransId="{F0CDDCD3-B5BD-0747-9223-CCD2EABA97AF}"/>
    <dgm:cxn modelId="{A61FFDCE-AC25-3143-97D3-F6B26DDAD716}" srcId="{B15D142F-BE07-764A-8A1A-43C32A420E10}" destId="{5D47182B-1567-004C-A0A8-95CE4792E14C}" srcOrd="1" destOrd="0" parTransId="{C99AD0C3-F402-864C-93B8-7339F1CB7AEF}" sibTransId="{BFF9BFE1-3A0D-0D44-98E2-0FFE65D6C0FB}"/>
    <dgm:cxn modelId="{7AF08BD4-58C3-1A4C-B2AA-FCB0675AD88F}" type="presOf" srcId="{E8D23307-9BD2-AA45-9C49-20D07C9F96DE}" destId="{C01D325B-7598-7D49-93B1-94E797B05255}" srcOrd="0" destOrd="0" presId="urn:microsoft.com/office/officeart/2005/8/layout/vList2"/>
    <dgm:cxn modelId="{52BEE5E3-0431-A440-854A-645F0C13BDB5}" type="presOf" srcId="{96E30FDC-7AC7-5C47-A7A2-0AEF0D8E9C29}" destId="{A3316021-DA38-6346-BDBE-059E689FABD9}" srcOrd="0" destOrd="0" presId="urn:microsoft.com/office/officeart/2005/8/layout/vList2"/>
    <dgm:cxn modelId="{510F31E5-608E-DF46-B231-379EE1F76D50}" srcId="{0F34A45A-7631-6549-AC09-49F426119767}" destId="{0A939D6B-23F4-274F-91E5-68DF542AE52C}" srcOrd="0" destOrd="0" parTransId="{3C0BB062-9939-B047-A78D-CFB1DCD56E85}" sibTransId="{B4B840C7-6FFC-EF4C-ABED-84023203298D}"/>
    <dgm:cxn modelId="{DD7929F3-DB0A-9547-946E-A22C268D3643}" type="presOf" srcId="{64A71E5D-4495-284A-9087-448B05D845FC}" destId="{DE998D77-E065-5345-97B9-4BD572F25BF6}" srcOrd="0" destOrd="0" presId="urn:microsoft.com/office/officeart/2005/8/layout/vList2"/>
    <dgm:cxn modelId="{23318530-D974-D24E-A78B-E476910BC92B}" type="presParOf" srcId="{EBDF9F28-161A-0A49-B63B-916196F26722}" destId="{DE998D77-E065-5345-97B9-4BD572F25BF6}" srcOrd="0" destOrd="0" presId="urn:microsoft.com/office/officeart/2005/8/layout/vList2"/>
    <dgm:cxn modelId="{26A1F2AF-C6AF-7646-906D-033CDD36CC24}" type="presParOf" srcId="{EBDF9F28-161A-0A49-B63B-916196F26722}" destId="{C01D325B-7598-7D49-93B1-94E797B05255}" srcOrd="1" destOrd="0" presId="urn:microsoft.com/office/officeart/2005/8/layout/vList2"/>
    <dgm:cxn modelId="{5F892066-913E-704F-BA2C-DEB82D8B9D9B}" type="presParOf" srcId="{EBDF9F28-161A-0A49-B63B-916196F26722}" destId="{A38C0C87-3F29-2E49-AF9E-61893378CFDA}" srcOrd="2" destOrd="0" presId="urn:microsoft.com/office/officeart/2005/8/layout/vList2"/>
    <dgm:cxn modelId="{F51D7BE2-05E8-E049-A37E-0F53AEA9AE1D}" type="presParOf" srcId="{EBDF9F28-161A-0A49-B63B-916196F26722}" destId="{A3316021-DA38-6346-BDBE-059E689FABD9}" srcOrd="3" destOrd="0" presId="urn:microsoft.com/office/officeart/2005/8/layout/vList2"/>
    <dgm:cxn modelId="{00B7E3F3-14BC-C84B-BD9E-EFF4067A6B75}" type="presParOf" srcId="{EBDF9F28-161A-0A49-B63B-916196F26722}" destId="{E5A6AA47-2E77-4340-81DB-643CB48C6FC5}" srcOrd="4" destOrd="0" presId="urn:microsoft.com/office/officeart/2005/8/layout/vList2"/>
    <dgm:cxn modelId="{C03C0D41-3FD2-1F4E-99E8-B22B91BE82D3}" type="presParOf" srcId="{EBDF9F28-161A-0A49-B63B-916196F26722}" destId="{696E2535-080C-3C40-809F-6F32FDA3AA6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235C601-FACA-D44C-BAEE-B5EC2CF117D6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DC4ED52F-A8CF-DD47-ADA9-E73ABCDCAF7A}">
      <dgm:prSet phldrT="[文本]"/>
      <dgm:spPr/>
      <dgm:t>
        <a:bodyPr/>
        <a:lstStyle/>
        <a:p>
          <a:r>
            <a:rPr lang="zh-CN" altLang="en-US" dirty="0"/>
            <a:t>这是什么？</a:t>
          </a:r>
        </a:p>
      </dgm:t>
    </dgm:pt>
    <dgm:pt modelId="{296FE1F3-CD0A-FF48-954F-7399BE3EC046}" type="parTrans" cxnId="{BF473A55-1225-5949-8F8E-A64C495A2DD8}">
      <dgm:prSet/>
      <dgm:spPr/>
      <dgm:t>
        <a:bodyPr/>
        <a:lstStyle/>
        <a:p>
          <a:endParaRPr lang="zh-CN" altLang="en-US"/>
        </a:p>
      </dgm:t>
    </dgm:pt>
    <dgm:pt modelId="{B82B9614-36B4-4043-8B42-ACEC3972D0FB}" type="sibTrans" cxnId="{BF473A55-1225-5949-8F8E-A64C495A2DD8}">
      <dgm:prSet/>
      <dgm:spPr/>
      <dgm:t>
        <a:bodyPr/>
        <a:lstStyle/>
        <a:p>
          <a:endParaRPr lang="zh-CN" altLang="en-US"/>
        </a:p>
      </dgm:t>
    </dgm:pt>
    <dgm:pt modelId="{B0B87861-F67C-CD45-AD6B-3D7C7AA4BD7D}">
      <dgm:prSet phldrT="[文本]"/>
      <dgm:spPr/>
      <dgm:t>
        <a:bodyPr/>
        <a:lstStyle/>
        <a:p>
          <a:r>
            <a:rPr lang="zh-CN" altLang="en-US" dirty="0"/>
            <a:t>只有一项需求的变化会影响当前类</a:t>
          </a:r>
        </a:p>
      </dgm:t>
    </dgm:pt>
    <dgm:pt modelId="{03E91314-64D6-354A-AAA5-4E92E49A5B78}" type="parTrans" cxnId="{4E753ED6-9FB0-AA4E-8A84-6DAA07239564}">
      <dgm:prSet/>
      <dgm:spPr/>
      <dgm:t>
        <a:bodyPr/>
        <a:lstStyle/>
        <a:p>
          <a:endParaRPr lang="zh-CN" altLang="en-US"/>
        </a:p>
      </dgm:t>
    </dgm:pt>
    <dgm:pt modelId="{B674CBEE-8A67-2C4B-ABAC-92F4E0AE48E5}" type="sibTrans" cxnId="{4E753ED6-9FB0-AA4E-8A84-6DAA07239564}">
      <dgm:prSet/>
      <dgm:spPr/>
      <dgm:t>
        <a:bodyPr/>
        <a:lstStyle/>
        <a:p>
          <a:endParaRPr lang="zh-CN" altLang="en-US"/>
        </a:p>
      </dgm:t>
    </dgm:pt>
    <dgm:pt modelId="{3CFC0E02-997D-7B4E-AE65-530BA401E5D8}">
      <dgm:prSet phldrT="[文本]"/>
      <dgm:spPr/>
      <dgm:t>
        <a:bodyPr/>
        <a:lstStyle/>
        <a:p>
          <a:r>
            <a:rPr lang="zh-CN" altLang="en-US" dirty="0"/>
            <a:t>这不是什么？</a:t>
          </a:r>
        </a:p>
      </dgm:t>
    </dgm:pt>
    <dgm:pt modelId="{5CDFFE4C-BBC8-3544-8F92-8F6C637A4155}" type="parTrans" cxnId="{F4830B24-A233-8A4E-9C63-2809F3BB08EE}">
      <dgm:prSet/>
      <dgm:spPr/>
      <dgm:t>
        <a:bodyPr/>
        <a:lstStyle/>
        <a:p>
          <a:endParaRPr lang="zh-CN" altLang="en-US"/>
        </a:p>
      </dgm:t>
    </dgm:pt>
    <dgm:pt modelId="{046737BB-2EA0-C24F-B761-F769ED2226C8}" type="sibTrans" cxnId="{F4830B24-A233-8A4E-9C63-2809F3BB08EE}">
      <dgm:prSet/>
      <dgm:spPr/>
      <dgm:t>
        <a:bodyPr/>
        <a:lstStyle/>
        <a:p>
          <a:endParaRPr lang="zh-CN" altLang="en-US"/>
        </a:p>
      </dgm:t>
    </dgm:pt>
    <dgm:pt modelId="{5E926DCC-7F7F-AA4B-80DB-258CB5DBB2DA}">
      <dgm:prSet phldrT="[文本]"/>
      <dgm:spPr/>
      <dgm:t>
        <a:bodyPr/>
        <a:lstStyle/>
        <a:p>
          <a:r>
            <a:rPr lang="zh-CN" altLang="en-US" dirty="0"/>
            <a:t>不是“一个类只做一件事”</a:t>
          </a:r>
        </a:p>
      </dgm:t>
    </dgm:pt>
    <dgm:pt modelId="{3EB7C6F2-A57E-C748-AE4F-D5FF52C3F3FA}" type="parTrans" cxnId="{F3338B27-BCC4-B349-880F-25338D8452B0}">
      <dgm:prSet/>
      <dgm:spPr/>
      <dgm:t>
        <a:bodyPr/>
        <a:lstStyle/>
        <a:p>
          <a:endParaRPr lang="zh-CN" altLang="en-US"/>
        </a:p>
      </dgm:t>
    </dgm:pt>
    <dgm:pt modelId="{14EA3A56-F131-8146-836F-FB066A46103D}" type="sibTrans" cxnId="{F3338B27-BCC4-B349-880F-25338D8452B0}">
      <dgm:prSet/>
      <dgm:spPr/>
      <dgm:t>
        <a:bodyPr/>
        <a:lstStyle/>
        <a:p>
          <a:endParaRPr lang="zh-CN" altLang="en-US"/>
        </a:p>
      </dgm:t>
    </dgm:pt>
    <dgm:pt modelId="{BB33364B-31A0-984F-9124-9EC239CC4375}">
      <dgm:prSet phldrT="[文本]"/>
      <dgm:spPr/>
      <dgm:t>
        <a:bodyPr/>
        <a:lstStyle/>
        <a:p>
          <a:r>
            <a:rPr lang="zh-CN" altLang="en-US" dirty="0"/>
            <a:t>即使只做一件事，如果它被用在多项缺乏</a:t>
          </a:r>
          <a:r>
            <a:rPr lang="zh-CN" altLang="en-US" dirty="0">
              <a:solidFill>
                <a:schemeClr val="accent3"/>
              </a:solidFill>
            </a:rPr>
            <a:t>内在关联</a:t>
          </a:r>
          <a:r>
            <a:rPr lang="zh-CN" altLang="en-US" dirty="0"/>
            <a:t>的场景下，将来也照样容易众口难调</a:t>
          </a:r>
        </a:p>
      </dgm:t>
    </dgm:pt>
    <dgm:pt modelId="{41FD9484-8534-0F4D-9351-0FCFD5C3D93F}" type="parTrans" cxnId="{41D39FA9-36B5-E045-ADE0-DDAFC6F618E8}">
      <dgm:prSet/>
      <dgm:spPr/>
      <dgm:t>
        <a:bodyPr/>
        <a:lstStyle/>
        <a:p>
          <a:endParaRPr lang="zh-CN" altLang="en-US"/>
        </a:p>
      </dgm:t>
    </dgm:pt>
    <dgm:pt modelId="{76764785-0D41-B648-9BD3-446DAE48F6EB}" type="sibTrans" cxnId="{41D39FA9-36B5-E045-ADE0-DDAFC6F618E8}">
      <dgm:prSet/>
      <dgm:spPr/>
      <dgm:t>
        <a:bodyPr/>
        <a:lstStyle/>
        <a:p>
          <a:endParaRPr lang="zh-CN" altLang="en-US"/>
        </a:p>
      </dgm:t>
    </dgm:pt>
    <dgm:pt modelId="{DD9A2D64-C2EF-2C48-A57E-ED083D96EC7B}">
      <dgm:prSet phldrT="[文本]"/>
      <dgm:spPr/>
      <dgm:t>
        <a:bodyPr/>
        <a:lstStyle/>
        <a:p>
          <a:r>
            <a:rPr lang="zh-CN" altLang="en-US" dirty="0"/>
            <a:t>通俗点讲：既然</a:t>
          </a:r>
          <a:r>
            <a:rPr lang="zh-CN" altLang="en-US" dirty="0">
              <a:solidFill>
                <a:schemeClr val="accent3"/>
              </a:solidFill>
            </a:rPr>
            <a:t>众口难调</a:t>
          </a:r>
          <a:r>
            <a:rPr lang="zh-CN" altLang="en-US" dirty="0"/>
            <a:t>，那么让你的类只对一个需求方负责就没问题了</a:t>
          </a:r>
        </a:p>
      </dgm:t>
    </dgm:pt>
    <dgm:pt modelId="{F1A137CF-8D35-754D-AE00-C436B9D46695}" type="parTrans" cxnId="{0C4F4093-3AA2-7040-852F-13B69520DBDA}">
      <dgm:prSet/>
      <dgm:spPr/>
      <dgm:t>
        <a:bodyPr/>
        <a:lstStyle/>
        <a:p>
          <a:endParaRPr lang="zh-CN" altLang="en-US"/>
        </a:p>
      </dgm:t>
    </dgm:pt>
    <dgm:pt modelId="{6F693F34-172E-434A-AB23-6C7ACBC24067}" type="sibTrans" cxnId="{0C4F4093-3AA2-7040-852F-13B69520DBDA}">
      <dgm:prSet/>
      <dgm:spPr/>
      <dgm:t>
        <a:bodyPr/>
        <a:lstStyle/>
        <a:p>
          <a:endParaRPr lang="zh-CN" altLang="en-US"/>
        </a:p>
      </dgm:t>
    </dgm:pt>
    <dgm:pt modelId="{5D4D8457-54CD-ED44-91E2-28E3EE301739}">
      <dgm:prSet phldrT="[文本]"/>
      <dgm:spPr/>
      <dgm:t>
        <a:bodyPr/>
        <a:lstStyle/>
        <a:p>
          <a:r>
            <a:rPr lang="zh-CN" altLang="en-US" dirty="0"/>
            <a:t>比如你发现</a:t>
          </a:r>
          <a:r>
            <a:rPr lang="zh-CN" altLang="en-US" dirty="0">
              <a:solidFill>
                <a:schemeClr val="accent3"/>
              </a:solidFill>
            </a:rPr>
            <a:t>财务部门</a:t>
          </a:r>
          <a:r>
            <a:rPr lang="zh-CN" altLang="en-US" dirty="0"/>
            <a:t>和</a:t>
          </a:r>
          <a:r>
            <a:rPr lang="zh-CN" altLang="en-US" dirty="0">
              <a:solidFill>
                <a:schemeClr val="accent3"/>
              </a:solidFill>
            </a:rPr>
            <a:t>客服部门</a:t>
          </a:r>
          <a:r>
            <a:rPr lang="zh-CN" altLang="en-US" dirty="0"/>
            <a:t>使用了同一个公式</a:t>
          </a:r>
        </a:p>
      </dgm:t>
    </dgm:pt>
    <dgm:pt modelId="{A02B1322-9924-1D42-A4D8-149FE19B5CDD}" type="parTrans" cxnId="{1B30BCFC-2B78-874E-85E3-7492E7911D5B}">
      <dgm:prSet/>
      <dgm:spPr/>
      <dgm:t>
        <a:bodyPr/>
        <a:lstStyle/>
        <a:p>
          <a:endParaRPr lang="zh-CN" altLang="en-US"/>
        </a:p>
      </dgm:t>
    </dgm:pt>
    <dgm:pt modelId="{88A0B68D-6DFB-7D4E-A1A5-1B7092BF0A7B}" type="sibTrans" cxnId="{1B30BCFC-2B78-874E-85E3-7492E7911D5B}">
      <dgm:prSet/>
      <dgm:spPr/>
      <dgm:t>
        <a:bodyPr/>
        <a:lstStyle/>
        <a:p>
          <a:endParaRPr lang="zh-CN" altLang="en-US"/>
        </a:p>
      </dgm:t>
    </dgm:pt>
    <dgm:pt modelId="{7FAC1327-021A-4E4B-A714-25B8652D272F}" type="pres">
      <dgm:prSet presAssocID="{F235C601-FACA-D44C-BAEE-B5EC2CF117D6}" presName="linear" presStyleCnt="0">
        <dgm:presLayoutVars>
          <dgm:animLvl val="lvl"/>
          <dgm:resizeHandles val="exact"/>
        </dgm:presLayoutVars>
      </dgm:prSet>
      <dgm:spPr/>
    </dgm:pt>
    <dgm:pt modelId="{D95344A5-1C39-2C4D-B091-7C6AA3590B1E}" type="pres">
      <dgm:prSet presAssocID="{DC4ED52F-A8CF-DD47-ADA9-E73ABCDCAF7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AC25201-7EA2-4A47-B009-8F42E267A080}" type="pres">
      <dgm:prSet presAssocID="{DC4ED52F-A8CF-DD47-ADA9-E73ABCDCAF7A}" presName="childText" presStyleLbl="revTx" presStyleIdx="0" presStyleCnt="2">
        <dgm:presLayoutVars>
          <dgm:bulletEnabled val="1"/>
        </dgm:presLayoutVars>
      </dgm:prSet>
      <dgm:spPr/>
    </dgm:pt>
    <dgm:pt modelId="{5129FF6C-1BCD-434D-9E66-62876860DCF6}" type="pres">
      <dgm:prSet presAssocID="{3CFC0E02-997D-7B4E-AE65-530BA401E5D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DA9832A-9B2E-6043-B83B-6C7487E80B73}" type="pres">
      <dgm:prSet presAssocID="{3CFC0E02-997D-7B4E-AE65-530BA401E5D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15DCD0B-F071-0542-89D5-C907C2D278A1}" type="presOf" srcId="{5D4D8457-54CD-ED44-91E2-28E3EE301739}" destId="{4DA9832A-9B2E-6043-B83B-6C7487E80B73}" srcOrd="0" destOrd="2" presId="urn:microsoft.com/office/officeart/2005/8/layout/vList2"/>
    <dgm:cxn modelId="{DEA1B823-41F8-2242-BA1E-3D42C58508EC}" type="presOf" srcId="{3CFC0E02-997D-7B4E-AE65-530BA401E5D8}" destId="{5129FF6C-1BCD-434D-9E66-62876860DCF6}" srcOrd="0" destOrd="0" presId="urn:microsoft.com/office/officeart/2005/8/layout/vList2"/>
    <dgm:cxn modelId="{F4830B24-A233-8A4E-9C63-2809F3BB08EE}" srcId="{F235C601-FACA-D44C-BAEE-B5EC2CF117D6}" destId="{3CFC0E02-997D-7B4E-AE65-530BA401E5D8}" srcOrd="1" destOrd="0" parTransId="{5CDFFE4C-BBC8-3544-8F92-8F6C637A4155}" sibTransId="{046737BB-2EA0-C24F-B761-F769ED2226C8}"/>
    <dgm:cxn modelId="{F3338B27-BCC4-B349-880F-25338D8452B0}" srcId="{3CFC0E02-997D-7B4E-AE65-530BA401E5D8}" destId="{5E926DCC-7F7F-AA4B-80DB-258CB5DBB2DA}" srcOrd="0" destOrd="0" parTransId="{3EB7C6F2-A57E-C748-AE4F-D5FF52C3F3FA}" sibTransId="{14EA3A56-F131-8146-836F-FB066A46103D}"/>
    <dgm:cxn modelId="{BF473A55-1225-5949-8F8E-A64C495A2DD8}" srcId="{F235C601-FACA-D44C-BAEE-B5EC2CF117D6}" destId="{DC4ED52F-A8CF-DD47-ADA9-E73ABCDCAF7A}" srcOrd="0" destOrd="0" parTransId="{296FE1F3-CD0A-FF48-954F-7399BE3EC046}" sibTransId="{B82B9614-36B4-4043-8B42-ACEC3972D0FB}"/>
    <dgm:cxn modelId="{545D4D69-8B57-694B-B29A-2089AF1F3128}" type="presOf" srcId="{DD9A2D64-C2EF-2C48-A57E-ED083D96EC7B}" destId="{0AC25201-7EA2-4A47-B009-8F42E267A080}" srcOrd="0" destOrd="1" presId="urn:microsoft.com/office/officeart/2005/8/layout/vList2"/>
    <dgm:cxn modelId="{27D78A77-A76A-BD47-9F87-FAB84E23CF62}" type="presOf" srcId="{F235C601-FACA-D44C-BAEE-B5EC2CF117D6}" destId="{7FAC1327-021A-4E4B-A714-25B8652D272F}" srcOrd="0" destOrd="0" presId="urn:microsoft.com/office/officeart/2005/8/layout/vList2"/>
    <dgm:cxn modelId="{0C4F4093-3AA2-7040-852F-13B69520DBDA}" srcId="{DC4ED52F-A8CF-DD47-ADA9-E73ABCDCAF7A}" destId="{DD9A2D64-C2EF-2C48-A57E-ED083D96EC7B}" srcOrd="1" destOrd="0" parTransId="{F1A137CF-8D35-754D-AE00-C436B9D46695}" sibTransId="{6F693F34-172E-434A-AB23-6C7ACBC24067}"/>
    <dgm:cxn modelId="{B96430A7-2873-0642-9EDA-3671BB854877}" type="presOf" srcId="{DC4ED52F-A8CF-DD47-ADA9-E73ABCDCAF7A}" destId="{D95344A5-1C39-2C4D-B091-7C6AA3590B1E}" srcOrd="0" destOrd="0" presId="urn:microsoft.com/office/officeart/2005/8/layout/vList2"/>
    <dgm:cxn modelId="{41D39FA9-36B5-E045-ADE0-DDAFC6F618E8}" srcId="{3CFC0E02-997D-7B4E-AE65-530BA401E5D8}" destId="{BB33364B-31A0-984F-9124-9EC239CC4375}" srcOrd="1" destOrd="0" parTransId="{41FD9484-8534-0F4D-9351-0FCFD5C3D93F}" sibTransId="{76764785-0D41-B648-9BD3-446DAE48F6EB}"/>
    <dgm:cxn modelId="{FC1CAAC6-C37E-F340-BF71-F9F2D07AC6F3}" type="presOf" srcId="{B0B87861-F67C-CD45-AD6B-3D7C7AA4BD7D}" destId="{0AC25201-7EA2-4A47-B009-8F42E267A080}" srcOrd="0" destOrd="0" presId="urn:microsoft.com/office/officeart/2005/8/layout/vList2"/>
    <dgm:cxn modelId="{B4486ECC-8786-F343-8269-47CEA1C35440}" type="presOf" srcId="{BB33364B-31A0-984F-9124-9EC239CC4375}" destId="{4DA9832A-9B2E-6043-B83B-6C7487E80B73}" srcOrd="0" destOrd="1" presId="urn:microsoft.com/office/officeart/2005/8/layout/vList2"/>
    <dgm:cxn modelId="{628466CD-3CE1-0642-8F2E-36A7E0C6EB06}" type="presOf" srcId="{5E926DCC-7F7F-AA4B-80DB-258CB5DBB2DA}" destId="{4DA9832A-9B2E-6043-B83B-6C7487E80B73}" srcOrd="0" destOrd="0" presId="urn:microsoft.com/office/officeart/2005/8/layout/vList2"/>
    <dgm:cxn modelId="{4E753ED6-9FB0-AA4E-8A84-6DAA07239564}" srcId="{DC4ED52F-A8CF-DD47-ADA9-E73ABCDCAF7A}" destId="{B0B87861-F67C-CD45-AD6B-3D7C7AA4BD7D}" srcOrd="0" destOrd="0" parTransId="{03E91314-64D6-354A-AAA5-4E92E49A5B78}" sibTransId="{B674CBEE-8A67-2C4B-ABAC-92F4E0AE48E5}"/>
    <dgm:cxn modelId="{1B30BCFC-2B78-874E-85E3-7492E7911D5B}" srcId="{3CFC0E02-997D-7B4E-AE65-530BA401E5D8}" destId="{5D4D8457-54CD-ED44-91E2-28E3EE301739}" srcOrd="2" destOrd="0" parTransId="{A02B1322-9924-1D42-A4D8-149FE19B5CDD}" sibTransId="{88A0B68D-6DFB-7D4E-A1A5-1B7092BF0A7B}"/>
    <dgm:cxn modelId="{AAC3F698-5B56-9E40-A89D-6BC4DFA572F7}" type="presParOf" srcId="{7FAC1327-021A-4E4B-A714-25B8652D272F}" destId="{D95344A5-1C39-2C4D-B091-7C6AA3590B1E}" srcOrd="0" destOrd="0" presId="urn:microsoft.com/office/officeart/2005/8/layout/vList2"/>
    <dgm:cxn modelId="{97ACC151-047F-294B-A02D-A4B4B545DE9D}" type="presParOf" srcId="{7FAC1327-021A-4E4B-A714-25B8652D272F}" destId="{0AC25201-7EA2-4A47-B009-8F42E267A080}" srcOrd="1" destOrd="0" presId="urn:microsoft.com/office/officeart/2005/8/layout/vList2"/>
    <dgm:cxn modelId="{A11486BB-8071-B847-9325-BEB3B129A04D}" type="presParOf" srcId="{7FAC1327-021A-4E4B-A714-25B8652D272F}" destId="{5129FF6C-1BCD-434D-9E66-62876860DCF6}" srcOrd="2" destOrd="0" presId="urn:microsoft.com/office/officeart/2005/8/layout/vList2"/>
    <dgm:cxn modelId="{E18545E5-E019-6B47-AFC8-DC3D58FA5890}" type="presParOf" srcId="{7FAC1327-021A-4E4B-A714-25B8652D272F}" destId="{4DA9832A-9B2E-6043-B83B-6C7487E80B7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517265-2686-8F4D-9A33-20DC90D9E19F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6A64B57-956B-F540-93BE-4E0465AC9785}">
      <dgm:prSet phldrT="[文本]"/>
      <dgm:spPr/>
      <dgm:t>
        <a:bodyPr/>
        <a:lstStyle/>
        <a:p>
          <a:r>
            <a:rPr lang="zh-CN" altLang="en-US" dirty="0"/>
            <a:t>信息隐藏原则</a:t>
          </a:r>
        </a:p>
      </dgm:t>
    </dgm:pt>
    <dgm:pt modelId="{D3D15B70-D2DA-4046-B92E-6F7FE5C1579D}" type="parTrans" cxnId="{168DED2A-19C3-CB44-B0F3-070E1CC125EE}">
      <dgm:prSet/>
      <dgm:spPr/>
      <dgm:t>
        <a:bodyPr/>
        <a:lstStyle/>
        <a:p>
          <a:endParaRPr lang="zh-CN" altLang="en-US"/>
        </a:p>
      </dgm:t>
    </dgm:pt>
    <dgm:pt modelId="{66200AAA-A349-0743-9701-F33A3E9EEFDA}" type="sibTrans" cxnId="{168DED2A-19C3-CB44-B0F3-070E1CC125EE}">
      <dgm:prSet/>
      <dgm:spPr/>
      <dgm:t>
        <a:bodyPr/>
        <a:lstStyle/>
        <a:p>
          <a:endParaRPr lang="zh-CN" altLang="en-US"/>
        </a:p>
      </dgm:t>
    </dgm:pt>
    <dgm:pt modelId="{10CD24D7-E2DC-C64C-871D-07FB51D90136}">
      <dgm:prSet phldrT="[文本]"/>
      <dgm:spPr/>
      <dgm:t>
        <a:bodyPr/>
        <a:lstStyle/>
        <a:p>
          <a:r>
            <a:rPr lang="en-US" altLang="zh-CN" dirty="0"/>
            <a:t>《</a:t>
          </a:r>
          <a:r>
            <a:rPr lang="zh-CN" altLang="en-US" dirty="0">
              <a:solidFill>
                <a:schemeClr val="accent3"/>
              </a:solidFill>
            </a:rPr>
            <a:t>人月神话</a:t>
          </a:r>
          <a:r>
            <a:rPr lang="en-US" altLang="zh-CN" dirty="0"/>
            <a:t>》</a:t>
          </a:r>
          <a:r>
            <a:rPr lang="zh-CN" altLang="en-US" dirty="0"/>
            <a:t>二十周年纪念版：</a:t>
          </a:r>
          <a:r>
            <a:rPr lang="en-US" altLang="zh-CN" dirty="0"/>
            <a:t>Brooks</a:t>
          </a:r>
          <a:r>
            <a:rPr lang="zh-CN" altLang="en-US" dirty="0"/>
            <a:t> 公开认错</a:t>
          </a:r>
        </a:p>
      </dgm:t>
    </dgm:pt>
    <dgm:pt modelId="{3FF92040-D285-2C4A-A02C-79CFC8AC9CB0}" type="parTrans" cxnId="{67B689BF-C53B-BA41-9001-F9E1EEDDD377}">
      <dgm:prSet/>
      <dgm:spPr/>
      <dgm:t>
        <a:bodyPr/>
        <a:lstStyle/>
        <a:p>
          <a:endParaRPr lang="zh-CN" altLang="en-US"/>
        </a:p>
      </dgm:t>
    </dgm:pt>
    <dgm:pt modelId="{1D910244-A77B-DB4E-8219-B2BCE9E2321D}" type="sibTrans" cxnId="{67B689BF-C53B-BA41-9001-F9E1EEDDD377}">
      <dgm:prSet/>
      <dgm:spPr/>
      <dgm:t>
        <a:bodyPr/>
        <a:lstStyle/>
        <a:p>
          <a:endParaRPr lang="zh-CN" altLang="en-US"/>
        </a:p>
      </dgm:t>
    </dgm:pt>
    <dgm:pt modelId="{D8C558E3-88C1-544B-AA92-6FC8410DAFD1}">
      <dgm:prSet phldrT="[文本]"/>
      <dgm:spPr/>
      <dgm:t>
        <a:bodyPr/>
        <a:lstStyle/>
        <a:p>
          <a:r>
            <a:rPr lang="zh-CN" altLang="en-US" dirty="0"/>
            <a:t>封装的价值</a:t>
          </a:r>
        </a:p>
      </dgm:t>
    </dgm:pt>
    <dgm:pt modelId="{56847377-8FC5-F548-9DCA-CB64BDC20D58}" type="parTrans" cxnId="{3783BF0E-8C28-7642-B493-AA70C8CEDE4D}">
      <dgm:prSet/>
      <dgm:spPr/>
      <dgm:t>
        <a:bodyPr/>
        <a:lstStyle/>
        <a:p>
          <a:endParaRPr lang="zh-CN" altLang="en-US"/>
        </a:p>
      </dgm:t>
    </dgm:pt>
    <dgm:pt modelId="{8D25BE50-F984-E647-A8AF-6DFB24A56C29}" type="sibTrans" cxnId="{3783BF0E-8C28-7642-B493-AA70C8CEDE4D}">
      <dgm:prSet/>
      <dgm:spPr/>
      <dgm:t>
        <a:bodyPr/>
        <a:lstStyle/>
        <a:p>
          <a:endParaRPr lang="zh-CN" altLang="en-US"/>
        </a:p>
      </dgm:t>
    </dgm:pt>
    <dgm:pt modelId="{1DB79FBC-C864-8A43-97EC-E7FC74226879}">
      <dgm:prSet phldrT="[文本]"/>
      <dgm:spPr/>
      <dgm:t>
        <a:bodyPr/>
        <a:lstStyle/>
        <a:p>
          <a:r>
            <a:rPr lang="zh-CN" altLang="en-US" dirty="0"/>
            <a:t>隐藏模块的内部实现细节，这样才能形成</a:t>
          </a:r>
          <a:r>
            <a:rPr lang="zh-CN" altLang="en-US" dirty="0">
              <a:solidFill>
                <a:schemeClr val="accent3"/>
              </a:solidFill>
            </a:rPr>
            <a:t>模块边界</a:t>
          </a:r>
        </a:p>
      </dgm:t>
    </dgm:pt>
    <dgm:pt modelId="{AF730859-6B57-9849-AFDD-C4A39EEC8F10}" type="parTrans" cxnId="{ECF553BB-AD55-D64C-91AF-2E35BA9E0C73}">
      <dgm:prSet/>
      <dgm:spPr/>
      <dgm:t>
        <a:bodyPr/>
        <a:lstStyle/>
        <a:p>
          <a:endParaRPr lang="zh-CN" altLang="en-US"/>
        </a:p>
      </dgm:t>
    </dgm:pt>
    <dgm:pt modelId="{EE6F4AB5-D781-0049-B610-3AA8AE288395}" type="sibTrans" cxnId="{ECF553BB-AD55-D64C-91AF-2E35BA9E0C73}">
      <dgm:prSet/>
      <dgm:spPr/>
      <dgm:t>
        <a:bodyPr/>
        <a:lstStyle/>
        <a:p>
          <a:endParaRPr lang="zh-CN" altLang="en-US"/>
        </a:p>
      </dgm:t>
    </dgm:pt>
    <dgm:pt modelId="{C72AFEC8-AEA6-214C-A6F2-B43523A41F09}">
      <dgm:prSet phldrT="[文本]"/>
      <dgm:spPr/>
      <dgm:t>
        <a:bodyPr/>
        <a:lstStyle/>
        <a:p>
          <a:r>
            <a:rPr lang="zh-CN" altLang="en-US" b="0" i="0" dirty="0"/>
            <a:t>我确信 </a:t>
          </a:r>
          <a:r>
            <a:rPr lang="en-US" altLang="zh-CN" b="0" i="0" dirty="0"/>
            <a:t>——</a:t>
          </a:r>
          <a:r>
            <a:rPr lang="zh-CN" altLang="en-US" b="0" i="0" dirty="0"/>
            <a:t> </a:t>
          </a:r>
          <a:r>
            <a:rPr lang="zh-CN" altLang="en-US" b="0" i="0" dirty="0">
              <a:solidFill>
                <a:schemeClr val="accent3"/>
              </a:solidFill>
            </a:rPr>
            <a:t>信息隐藏</a:t>
          </a:r>
          <a:r>
            <a:rPr lang="zh-CN" altLang="en-US" b="0" i="0" dirty="0"/>
            <a:t>是提高设计水平的</a:t>
          </a:r>
          <a:r>
            <a:rPr lang="zh-CN" altLang="en-US" b="0" i="0" dirty="0">
              <a:solidFill>
                <a:schemeClr val="accent3"/>
              </a:solidFill>
            </a:rPr>
            <a:t>唯一</a:t>
          </a:r>
          <a:r>
            <a:rPr lang="zh-CN" altLang="en-US" b="0" i="0" dirty="0"/>
            <a:t>途径</a:t>
          </a:r>
          <a:endParaRPr lang="zh-CN" altLang="en-US" dirty="0"/>
        </a:p>
      </dgm:t>
    </dgm:pt>
    <dgm:pt modelId="{1CFB3C18-A7CD-4047-A866-F1CB9D0D4077}" type="parTrans" cxnId="{3CCC58E1-38F0-DE4E-A00A-2C90797E3311}">
      <dgm:prSet/>
      <dgm:spPr/>
      <dgm:t>
        <a:bodyPr/>
        <a:lstStyle/>
        <a:p>
          <a:endParaRPr lang="zh-CN" altLang="en-US"/>
        </a:p>
      </dgm:t>
    </dgm:pt>
    <dgm:pt modelId="{5F257A49-39CB-AD48-AF79-7B10AF438612}" type="sibTrans" cxnId="{3CCC58E1-38F0-DE4E-A00A-2C90797E3311}">
      <dgm:prSet/>
      <dgm:spPr/>
      <dgm:t>
        <a:bodyPr/>
        <a:lstStyle/>
        <a:p>
          <a:endParaRPr lang="zh-CN" altLang="en-US"/>
        </a:p>
      </dgm:t>
    </dgm:pt>
    <dgm:pt modelId="{DA6CB180-A33A-6443-83B6-C23989DB1EEE}">
      <dgm:prSet phldrT="[文本]"/>
      <dgm:spPr/>
      <dgm:t>
        <a:bodyPr/>
        <a:lstStyle/>
        <a:p>
          <a:r>
            <a:rPr lang="zh-CN" altLang="en-US" dirty="0"/>
            <a:t>抽象思维，针对事物的</a:t>
          </a:r>
          <a:r>
            <a:rPr lang="zh-CN" altLang="en-US" dirty="0">
              <a:solidFill>
                <a:schemeClr val="accent3"/>
              </a:solidFill>
            </a:rPr>
            <a:t>本质</a:t>
          </a:r>
          <a:r>
            <a:rPr lang="zh-CN" altLang="en-US" dirty="0"/>
            <a:t>编程以应对变化</a:t>
          </a:r>
        </a:p>
      </dgm:t>
    </dgm:pt>
    <dgm:pt modelId="{ABC1BF16-D6E0-6D46-A14A-E5608A4379C0}" type="parTrans" cxnId="{90EE11B5-A3E8-6540-936C-62C094AADD11}">
      <dgm:prSet/>
      <dgm:spPr/>
      <dgm:t>
        <a:bodyPr/>
        <a:lstStyle/>
        <a:p>
          <a:endParaRPr lang="zh-CN" altLang="en-US"/>
        </a:p>
      </dgm:t>
    </dgm:pt>
    <dgm:pt modelId="{755AC68F-5619-B04F-8DD4-4F3FD1E87321}" type="sibTrans" cxnId="{90EE11B5-A3E8-6540-936C-62C094AADD11}">
      <dgm:prSet/>
      <dgm:spPr/>
      <dgm:t>
        <a:bodyPr/>
        <a:lstStyle/>
        <a:p>
          <a:endParaRPr lang="zh-CN" altLang="en-US"/>
        </a:p>
      </dgm:t>
    </dgm:pt>
    <dgm:pt modelId="{4BE4FF85-0EED-F743-80AB-E60CD63851B1}">
      <dgm:prSet phldrT="[文本]"/>
      <dgm:spPr/>
      <dgm:t>
        <a:bodyPr/>
        <a:lstStyle/>
        <a:p>
          <a:r>
            <a:rPr lang="zh-CN" altLang="en-US" dirty="0"/>
            <a:t>总之，</a:t>
          </a:r>
          <a:r>
            <a:rPr lang="zh-CN" altLang="en-US" dirty="0">
              <a:solidFill>
                <a:schemeClr val="accent3"/>
              </a:solidFill>
            </a:rPr>
            <a:t>以不变应万变</a:t>
          </a:r>
        </a:p>
      </dgm:t>
    </dgm:pt>
    <dgm:pt modelId="{9AA08675-91CD-DE4E-B6D6-78D7CFD82127}" type="parTrans" cxnId="{F61AAAA3-C2AB-2A41-AAA9-86FD7C2AC946}">
      <dgm:prSet/>
      <dgm:spPr/>
      <dgm:t>
        <a:bodyPr/>
        <a:lstStyle/>
        <a:p>
          <a:endParaRPr lang="zh-CN" altLang="en-US"/>
        </a:p>
      </dgm:t>
    </dgm:pt>
    <dgm:pt modelId="{1CD0FFB7-E8C2-1543-A129-8A9896537E22}" type="sibTrans" cxnId="{F61AAAA3-C2AB-2A41-AAA9-86FD7C2AC946}">
      <dgm:prSet/>
      <dgm:spPr/>
      <dgm:t>
        <a:bodyPr/>
        <a:lstStyle/>
        <a:p>
          <a:endParaRPr lang="zh-CN" altLang="en-US"/>
        </a:p>
      </dgm:t>
    </dgm:pt>
    <dgm:pt modelId="{FF9EC32D-C0DF-C748-BA78-10C8E39CFFB1}">
      <dgm:prSet phldrT="[文本]"/>
      <dgm:spPr/>
      <dgm:t>
        <a:bodyPr/>
        <a:lstStyle/>
        <a:p>
          <a:r>
            <a:rPr lang="zh-CN" altLang="en-US" dirty="0"/>
            <a:t>消除了</a:t>
          </a:r>
          <a:r>
            <a:rPr lang="zh-CN" altLang="en-US" dirty="0">
              <a:solidFill>
                <a:schemeClr val="accent3"/>
              </a:solidFill>
            </a:rPr>
            <a:t>内部变化</a:t>
          </a:r>
          <a:r>
            <a:rPr lang="zh-CN" altLang="en-US" dirty="0"/>
            <a:t>对客户代码的影响</a:t>
          </a:r>
        </a:p>
      </dgm:t>
    </dgm:pt>
    <dgm:pt modelId="{E0F80317-6813-8246-A11C-36EF58641A18}" type="sibTrans" cxnId="{D3CD1085-84B8-4E47-A277-77F95DF211FB}">
      <dgm:prSet/>
      <dgm:spPr/>
      <dgm:t>
        <a:bodyPr/>
        <a:lstStyle/>
        <a:p>
          <a:endParaRPr lang="zh-CN" altLang="en-US"/>
        </a:p>
      </dgm:t>
    </dgm:pt>
    <dgm:pt modelId="{A8D7E5D9-DE1F-5A4B-8AFE-695C479DA8A2}" type="parTrans" cxnId="{D3CD1085-84B8-4E47-A277-77F95DF211FB}">
      <dgm:prSet/>
      <dgm:spPr/>
      <dgm:t>
        <a:bodyPr/>
        <a:lstStyle/>
        <a:p>
          <a:endParaRPr lang="zh-CN" altLang="en-US"/>
        </a:p>
      </dgm:t>
    </dgm:pt>
    <dgm:pt modelId="{5695671E-B688-BC4A-82FA-EBE9508E0C57}" type="pres">
      <dgm:prSet presAssocID="{80517265-2686-8F4D-9A33-20DC90D9E19F}" presName="linear" presStyleCnt="0">
        <dgm:presLayoutVars>
          <dgm:animLvl val="lvl"/>
          <dgm:resizeHandles val="exact"/>
        </dgm:presLayoutVars>
      </dgm:prSet>
      <dgm:spPr/>
    </dgm:pt>
    <dgm:pt modelId="{0EA3145A-673A-C34A-8ACF-9602EB2F114E}" type="pres">
      <dgm:prSet presAssocID="{A6A64B57-956B-F540-93BE-4E0465AC978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27A354-857F-3644-B67E-D659F61C908F}" type="pres">
      <dgm:prSet presAssocID="{A6A64B57-956B-F540-93BE-4E0465AC9785}" presName="childText" presStyleLbl="revTx" presStyleIdx="0" presStyleCnt="2">
        <dgm:presLayoutVars>
          <dgm:bulletEnabled val="1"/>
        </dgm:presLayoutVars>
      </dgm:prSet>
      <dgm:spPr/>
    </dgm:pt>
    <dgm:pt modelId="{9AAA6E95-64C0-0648-87E3-522D533FFF70}" type="pres">
      <dgm:prSet presAssocID="{D8C558E3-88C1-544B-AA92-6FC8410DAFD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E9724AA-8429-894B-B13E-CF3894085D2B}" type="pres">
      <dgm:prSet presAssocID="{D8C558E3-88C1-544B-AA92-6FC8410DAFD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D0DDB09-BA4A-B744-BD4B-7B051A7094B0}" type="presOf" srcId="{10CD24D7-E2DC-C64C-871D-07FB51D90136}" destId="{0727A354-857F-3644-B67E-D659F61C908F}" srcOrd="0" destOrd="0" presId="urn:microsoft.com/office/officeart/2005/8/layout/vList2"/>
    <dgm:cxn modelId="{3783BF0E-8C28-7642-B493-AA70C8CEDE4D}" srcId="{80517265-2686-8F4D-9A33-20DC90D9E19F}" destId="{D8C558E3-88C1-544B-AA92-6FC8410DAFD1}" srcOrd="1" destOrd="0" parTransId="{56847377-8FC5-F548-9DCA-CB64BDC20D58}" sibTransId="{8D25BE50-F984-E647-A8AF-6DFB24A56C29}"/>
    <dgm:cxn modelId="{1BF8D014-FCC9-5547-A396-2EA977798CB7}" type="presOf" srcId="{1DB79FBC-C864-8A43-97EC-E7FC74226879}" destId="{EE9724AA-8429-894B-B13E-CF3894085D2B}" srcOrd="0" destOrd="0" presId="urn:microsoft.com/office/officeart/2005/8/layout/vList2"/>
    <dgm:cxn modelId="{54487C1E-F314-4A4D-A97F-8339905BF0AB}" type="presOf" srcId="{80517265-2686-8F4D-9A33-20DC90D9E19F}" destId="{5695671E-B688-BC4A-82FA-EBE9508E0C57}" srcOrd="0" destOrd="0" presId="urn:microsoft.com/office/officeart/2005/8/layout/vList2"/>
    <dgm:cxn modelId="{168DED2A-19C3-CB44-B0F3-070E1CC125EE}" srcId="{80517265-2686-8F4D-9A33-20DC90D9E19F}" destId="{A6A64B57-956B-F540-93BE-4E0465AC9785}" srcOrd="0" destOrd="0" parTransId="{D3D15B70-D2DA-4046-B92E-6F7FE5C1579D}" sibTransId="{66200AAA-A349-0743-9701-F33A3E9EEFDA}"/>
    <dgm:cxn modelId="{D3CD1085-84B8-4E47-A277-77F95DF211FB}" srcId="{D8C558E3-88C1-544B-AA92-6FC8410DAFD1}" destId="{FF9EC32D-C0DF-C748-BA78-10C8E39CFFB1}" srcOrd="1" destOrd="0" parTransId="{A8D7E5D9-DE1F-5A4B-8AFE-695C479DA8A2}" sibTransId="{E0F80317-6813-8246-A11C-36EF58641A18}"/>
    <dgm:cxn modelId="{6A7D328B-B590-6444-BA97-1FF523A41506}" type="presOf" srcId="{A6A64B57-956B-F540-93BE-4E0465AC9785}" destId="{0EA3145A-673A-C34A-8ACF-9602EB2F114E}" srcOrd="0" destOrd="0" presId="urn:microsoft.com/office/officeart/2005/8/layout/vList2"/>
    <dgm:cxn modelId="{F61AAAA3-C2AB-2A41-AAA9-86FD7C2AC946}" srcId="{D8C558E3-88C1-544B-AA92-6FC8410DAFD1}" destId="{4BE4FF85-0EED-F743-80AB-E60CD63851B1}" srcOrd="3" destOrd="0" parTransId="{9AA08675-91CD-DE4E-B6D6-78D7CFD82127}" sibTransId="{1CD0FFB7-E8C2-1543-A129-8A9896537E22}"/>
    <dgm:cxn modelId="{90EE11B5-A3E8-6540-936C-62C094AADD11}" srcId="{D8C558E3-88C1-544B-AA92-6FC8410DAFD1}" destId="{DA6CB180-A33A-6443-83B6-C23989DB1EEE}" srcOrd="2" destOrd="0" parTransId="{ABC1BF16-D6E0-6D46-A14A-E5608A4379C0}" sibTransId="{755AC68F-5619-B04F-8DD4-4F3FD1E87321}"/>
    <dgm:cxn modelId="{ECF553BB-AD55-D64C-91AF-2E35BA9E0C73}" srcId="{D8C558E3-88C1-544B-AA92-6FC8410DAFD1}" destId="{1DB79FBC-C864-8A43-97EC-E7FC74226879}" srcOrd="0" destOrd="0" parTransId="{AF730859-6B57-9849-AFDD-C4A39EEC8F10}" sibTransId="{EE6F4AB5-D781-0049-B610-3AA8AE288395}"/>
    <dgm:cxn modelId="{67B689BF-C53B-BA41-9001-F9E1EEDDD377}" srcId="{A6A64B57-956B-F540-93BE-4E0465AC9785}" destId="{10CD24D7-E2DC-C64C-871D-07FB51D90136}" srcOrd="0" destOrd="0" parTransId="{3FF92040-D285-2C4A-A02C-79CFC8AC9CB0}" sibTransId="{1D910244-A77B-DB4E-8219-B2BCE9E2321D}"/>
    <dgm:cxn modelId="{666746D0-40C6-E541-930B-2EBB8930B7C6}" type="presOf" srcId="{FF9EC32D-C0DF-C748-BA78-10C8E39CFFB1}" destId="{EE9724AA-8429-894B-B13E-CF3894085D2B}" srcOrd="0" destOrd="1" presId="urn:microsoft.com/office/officeart/2005/8/layout/vList2"/>
    <dgm:cxn modelId="{442881D4-5580-CC4F-B07F-4BC4EF6F4ED3}" type="presOf" srcId="{C72AFEC8-AEA6-214C-A6F2-B43523A41F09}" destId="{0727A354-857F-3644-B67E-D659F61C908F}" srcOrd="0" destOrd="1" presId="urn:microsoft.com/office/officeart/2005/8/layout/vList2"/>
    <dgm:cxn modelId="{678F12D7-E2EA-3E4D-80CE-E4F5A36811E2}" type="presOf" srcId="{4BE4FF85-0EED-F743-80AB-E60CD63851B1}" destId="{EE9724AA-8429-894B-B13E-CF3894085D2B}" srcOrd="0" destOrd="3" presId="urn:microsoft.com/office/officeart/2005/8/layout/vList2"/>
    <dgm:cxn modelId="{3CCC58E1-38F0-DE4E-A00A-2C90797E3311}" srcId="{A6A64B57-956B-F540-93BE-4E0465AC9785}" destId="{C72AFEC8-AEA6-214C-A6F2-B43523A41F09}" srcOrd="1" destOrd="0" parTransId="{1CFB3C18-A7CD-4047-A866-F1CB9D0D4077}" sibTransId="{5F257A49-39CB-AD48-AF79-7B10AF438612}"/>
    <dgm:cxn modelId="{A2E089E6-AF4F-CE46-8F4D-4921C730463A}" type="presOf" srcId="{DA6CB180-A33A-6443-83B6-C23989DB1EEE}" destId="{EE9724AA-8429-894B-B13E-CF3894085D2B}" srcOrd="0" destOrd="2" presId="urn:microsoft.com/office/officeart/2005/8/layout/vList2"/>
    <dgm:cxn modelId="{1244A9FA-C963-D748-92AB-A29F6E88B245}" type="presOf" srcId="{D8C558E3-88C1-544B-AA92-6FC8410DAFD1}" destId="{9AAA6E95-64C0-0648-87E3-522D533FFF70}" srcOrd="0" destOrd="0" presId="urn:microsoft.com/office/officeart/2005/8/layout/vList2"/>
    <dgm:cxn modelId="{D893C6FB-3D52-6C46-9BF0-F28F4CEE14E4}" type="presParOf" srcId="{5695671E-B688-BC4A-82FA-EBE9508E0C57}" destId="{0EA3145A-673A-C34A-8ACF-9602EB2F114E}" srcOrd="0" destOrd="0" presId="urn:microsoft.com/office/officeart/2005/8/layout/vList2"/>
    <dgm:cxn modelId="{C75FDD12-3780-4D45-828F-904B992931EF}" type="presParOf" srcId="{5695671E-B688-BC4A-82FA-EBE9508E0C57}" destId="{0727A354-857F-3644-B67E-D659F61C908F}" srcOrd="1" destOrd="0" presId="urn:microsoft.com/office/officeart/2005/8/layout/vList2"/>
    <dgm:cxn modelId="{4E4D9F0E-7ADD-0F4B-8AC5-F78F2ACD0405}" type="presParOf" srcId="{5695671E-B688-BC4A-82FA-EBE9508E0C57}" destId="{9AAA6E95-64C0-0648-87E3-522D533FFF70}" srcOrd="2" destOrd="0" presId="urn:microsoft.com/office/officeart/2005/8/layout/vList2"/>
    <dgm:cxn modelId="{D4217290-FAA8-7B4C-A144-3E4AD7F4DC9D}" type="presParOf" srcId="{5695671E-B688-BC4A-82FA-EBE9508E0C57}" destId="{EE9724AA-8429-894B-B13E-CF3894085D2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B4DD564-17E5-1445-8AD6-7698E057BB6F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E9435A64-A4D7-944F-9426-8CE312F7FBDE}">
      <dgm:prSet phldrT="[文本]"/>
      <dgm:spPr/>
      <dgm:t>
        <a:bodyPr/>
        <a:lstStyle/>
        <a:p>
          <a:r>
            <a:rPr lang="zh-CN" altLang="en-US" dirty="0"/>
            <a:t>这是什么？</a:t>
          </a:r>
        </a:p>
      </dgm:t>
    </dgm:pt>
    <dgm:pt modelId="{7E825FF5-3BF9-7F45-B210-EA03E34CBDDA}" type="parTrans" cxnId="{F4D29B3F-D075-FB43-8D7A-96148313A7A9}">
      <dgm:prSet/>
      <dgm:spPr/>
      <dgm:t>
        <a:bodyPr/>
        <a:lstStyle/>
        <a:p>
          <a:endParaRPr lang="zh-CN" altLang="en-US"/>
        </a:p>
      </dgm:t>
    </dgm:pt>
    <dgm:pt modelId="{56F077B1-A8CF-5148-AB9F-3B77DBA900A2}" type="sibTrans" cxnId="{F4D29B3F-D075-FB43-8D7A-96148313A7A9}">
      <dgm:prSet/>
      <dgm:spPr/>
      <dgm:t>
        <a:bodyPr/>
        <a:lstStyle/>
        <a:p>
          <a:endParaRPr lang="zh-CN" altLang="en-US"/>
        </a:p>
      </dgm:t>
    </dgm:pt>
    <dgm:pt modelId="{64A2FE31-22F4-104F-AEE7-83643A3370A3}">
      <dgm:prSet phldrT="[文本]"/>
      <dgm:spPr/>
      <dgm:t>
        <a:bodyPr/>
        <a:lstStyle/>
        <a:p>
          <a:r>
            <a:rPr lang="zh-CN" altLang="en-US" dirty="0"/>
            <a:t>凡是能用父类的地方都应该能</a:t>
          </a:r>
          <a:r>
            <a:rPr lang="zh-CN" altLang="en-US" dirty="0">
              <a:solidFill>
                <a:schemeClr val="accent3"/>
              </a:solidFill>
            </a:rPr>
            <a:t>替换</a:t>
          </a:r>
          <a:r>
            <a:rPr lang="zh-CN" altLang="en-US" dirty="0"/>
            <a:t>为其子类</a:t>
          </a:r>
        </a:p>
      </dgm:t>
    </dgm:pt>
    <dgm:pt modelId="{17DE81C6-4CE0-2146-9FCE-277B15C0044F}" type="parTrans" cxnId="{90E7D49E-ACDB-3F43-BF7A-A3F8271CEA02}">
      <dgm:prSet/>
      <dgm:spPr/>
      <dgm:t>
        <a:bodyPr/>
        <a:lstStyle/>
        <a:p>
          <a:endParaRPr lang="zh-CN" altLang="en-US"/>
        </a:p>
      </dgm:t>
    </dgm:pt>
    <dgm:pt modelId="{3E9F4BCD-77BC-A344-B32E-B3F61D9858ED}" type="sibTrans" cxnId="{90E7D49E-ACDB-3F43-BF7A-A3F8271CEA02}">
      <dgm:prSet/>
      <dgm:spPr/>
      <dgm:t>
        <a:bodyPr/>
        <a:lstStyle/>
        <a:p>
          <a:endParaRPr lang="zh-CN" altLang="en-US"/>
        </a:p>
      </dgm:t>
    </dgm:pt>
    <dgm:pt modelId="{EC87A35E-F98B-184E-A441-7C90DB90EC0E}">
      <dgm:prSet phldrT="[文本]"/>
      <dgm:spPr/>
      <dgm:t>
        <a:bodyPr/>
        <a:lstStyle/>
        <a:p>
          <a:r>
            <a:rPr lang="zh-CN" altLang="en-US" dirty="0"/>
            <a:t>如何做到？</a:t>
          </a:r>
        </a:p>
      </dgm:t>
    </dgm:pt>
    <dgm:pt modelId="{C6892688-EC13-154E-850A-792EC9BBA2CC}" type="parTrans" cxnId="{507A4659-CF33-A045-8987-951BB813EFF3}">
      <dgm:prSet/>
      <dgm:spPr/>
      <dgm:t>
        <a:bodyPr/>
        <a:lstStyle/>
        <a:p>
          <a:endParaRPr lang="zh-CN" altLang="en-US"/>
        </a:p>
      </dgm:t>
    </dgm:pt>
    <dgm:pt modelId="{051D27EA-63D5-1248-9B71-53F01EDDECB1}" type="sibTrans" cxnId="{507A4659-CF33-A045-8987-951BB813EFF3}">
      <dgm:prSet/>
      <dgm:spPr/>
      <dgm:t>
        <a:bodyPr/>
        <a:lstStyle/>
        <a:p>
          <a:endParaRPr lang="zh-CN" altLang="en-US"/>
        </a:p>
      </dgm:t>
    </dgm:pt>
    <dgm:pt modelId="{68253B69-FA58-3342-B3E0-6E2A886651C9}">
      <dgm:prSet phldrT="[文本]"/>
      <dgm:spPr/>
      <dgm:t>
        <a:bodyPr/>
        <a:lstStyle/>
        <a:p>
          <a:r>
            <a:rPr lang="zh-CN" altLang="en-US" dirty="0"/>
            <a:t>关注</a:t>
          </a:r>
          <a:r>
            <a:rPr lang="zh-CN" altLang="en-US" dirty="0">
              <a:solidFill>
                <a:schemeClr val="accent3"/>
              </a:solidFill>
            </a:rPr>
            <a:t>契约</a:t>
          </a:r>
          <a:r>
            <a:rPr lang="zh-CN" altLang="en-US" dirty="0"/>
            <a:t>，而不止是签名</a:t>
          </a:r>
        </a:p>
      </dgm:t>
    </dgm:pt>
    <dgm:pt modelId="{295AEF4D-9C7B-0D47-983A-2B6CA7361989}" type="parTrans" cxnId="{3BCF3A7D-9104-464F-A3B5-99AC850AD581}">
      <dgm:prSet/>
      <dgm:spPr/>
      <dgm:t>
        <a:bodyPr/>
        <a:lstStyle/>
        <a:p>
          <a:endParaRPr lang="zh-CN" altLang="en-US"/>
        </a:p>
      </dgm:t>
    </dgm:pt>
    <dgm:pt modelId="{9ED9ADB7-A586-774A-A370-5EC647E97802}" type="sibTrans" cxnId="{3BCF3A7D-9104-464F-A3B5-99AC850AD581}">
      <dgm:prSet/>
      <dgm:spPr/>
      <dgm:t>
        <a:bodyPr/>
        <a:lstStyle/>
        <a:p>
          <a:endParaRPr lang="zh-CN" altLang="en-US"/>
        </a:p>
      </dgm:t>
    </dgm:pt>
    <dgm:pt modelId="{4253DFBB-155B-FF4D-8987-884B9B5595EB}">
      <dgm:prSet phldrT="[文本]"/>
      <dgm:spPr/>
      <dgm:t>
        <a:bodyPr/>
        <a:lstStyle/>
        <a:p>
          <a:r>
            <a:rPr lang="zh-CN" altLang="en-US" dirty="0"/>
            <a:t>不仅接口一致，更要</a:t>
          </a:r>
          <a:r>
            <a:rPr lang="zh-CN" altLang="en-US" dirty="0">
              <a:solidFill>
                <a:schemeClr val="accent3"/>
              </a:solidFill>
            </a:rPr>
            <a:t>行为</a:t>
          </a:r>
          <a:r>
            <a:rPr lang="zh-CN" altLang="en-US" dirty="0"/>
            <a:t>一致（契约）</a:t>
          </a:r>
        </a:p>
      </dgm:t>
    </dgm:pt>
    <dgm:pt modelId="{5692E326-CA2A-044B-97CB-6DA8BE1ADD2F}" type="parTrans" cxnId="{C2B76894-2013-1F48-97E7-E17CAEE313E7}">
      <dgm:prSet/>
      <dgm:spPr/>
      <dgm:t>
        <a:bodyPr/>
        <a:lstStyle/>
        <a:p>
          <a:endParaRPr lang="zh-CN" altLang="en-US"/>
        </a:p>
      </dgm:t>
    </dgm:pt>
    <dgm:pt modelId="{32564C08-0647-9745-A7DF-4525D4A8A48E}" type="sibTrans" cxnId="{C2B76894-2013-1F48-97E7-E17CAEE313E7}">
      <dgm:prSet/>
      <dgm:spPr/>
      <dgm:t>
        <a:bodyPr/>
        <a:lstStyle/>
        <a:p>
          <a:endParaRPr lang="zh-CN" altLang="en-US"/>
        </a:p>
      </dgm:t>
    </dgm:pt>
    <dgm:pt modelId="{7C6F138B-3928-BC47-8946-5B8D55BC7BFA}">
      <dgm:prSet phldrT="[文本]"/>
      <dgm:spPr/>
      <dgm:t>
        <a:bodyPr/>
        <a:lstStyle/>
        <a:p>
          <a:r>
            <a:rPr lang="zh-CN" altLang="en-US" dirty="0"/>
            <a:t>把子类扔到父类的</a:t>
          </a:r>
          <a:r>
            <a:rPr lang="zh-CN" altLang="en-US" dirty="0">
              <a:solidFill>
                <a:schemeClr val="accent3"/>
              </a:solidFill>
            </a:rPr>
            <a:t>单元测试</a:t>
          </a:r>
          <a:r>
            <a:rPr lang="zh-CN" altLang="en-US" dirty="0"/>
            <a:t>里，仍要跑通</a:t>
          </a:r>
        </a:p>
      </dgm:t>
    </dgm:pt>
    <dgm:pt modelId="{37E8DAF7-8D86-8A4C-9A52-7E1DF5904CF5}" type="parTrans" cxnId="{58F0C8FC-89B7-8240-B918-0669CA846B55}">
      <dgm:prSet/>
      <dgm:spPr/>
      <dgm:t>
        <a:bodyPr/>
        <a:lstStyle/>
        <a:p>
          <a:endParaRPr lang="zh-CN" altLang="en-US"/>
        </a:p>
      </dgm:t>
    </dgm:pt>
    <dgm:pt modelId="{130F3DC3-3F3D-8244-A84C-ECB8742811A5}" type="sibTrans" cxnId="{58F0C8FC-89B7-8240-B918-0669CA846B55}">
      <dgm:prSet/>
      <dgm:spPr/>
      <dgm:t>
        <a:bodyPr/>
        <a:lstStyle/>
        <a:p>
          <a:endParaRPr lang="zh-CN" altLang="en-US"/>
        </a:p>
      </dgm:t>
    </dgm:pt>
    <dgm:pt modelId="{C16E1AA1-0F05-264A-91E3-8CE0499CF75A}">
      <dgm:prSet phldrT="[文本]"/>
      <dgm:spPr/>
      <dgm:t>
        <a:bodyPr/>
        <a:lstStyle/>
        <a:p>
          <a:r>
            <a:rPr lang="zh-CN" altLang="en-US" dirty="0"/>
            <a:t>回顾：继承的目的</a:t>
          </a:r>
        </a:p>
      </dgm:t>
    </dgm:pt>
    <dgm:pt modelId="{2E107C2E-2A76-9A4F-9255-5B64BAD2E5C3}" type="parTrans" cxnId="{86DB24C0-F9FF-0F40-A5F1-9DDEECD2509B}">
      <dgm:prSet/>
      <dgm:spPr/>
      <dgm:t>
        <a:bodyPr/>
        <a:lstStyle/>
        <a:p>
          <a:endParaRPr lang="zh-CN" altLang="en-US"/>
        </a:p>
      </dgm:t>
    </dgm:pt>
    <dgm:pt modelId="{C7CA7957-B999-4542-9215-C8D4C924056A}" type="sibTrans" cxnId="{86DB24C0-F9FF-0F40-A5F1-9DDEECD2509B}">
      <dgm:prSet/>
      <dgm:spPr/>
      <dgm:t>
        <a:bodyPr/>
        <a:lstStyle/>
        <a:p>
          <a:endParaRPr lang="zh-CN" altLang="en-US"/>
        </a:p>
      </dgm:t>
    </dgm:pt>
    <dgm:pt modelId="{C4788643-B038-3E45-8B79-3DCC17EDA3C1}">
      <dgm:prSet phldrT="[文本]"/>
      <dgm:spPr/>
      <dgm:t>
        <a:bodyPr/>
        <a:lstStyle/>
        <a:p>
          <a:r>
            <a:rPr lang="zh-CN" altLang="en-US" dirty="0"/>
            <a:t>是为了复用父类的</a:t>
          </a:r>
          <a:r>
            <a:rPr lang="zh-CN" altLang="en-US" dirty="0">
              <a:solidFill>
                <a:schemeClr val="accent3"/>
              </a:solidFill>
            </a:rPr>
            <a:t>客户代码</a:t>
          </a:r>
          <a:r>
            <a:rPr lang="zh-CN" altLang="en-US" dirty="0"/>
            <a:t>，而不是父类的代码</a:t>
          </a:r>
        </a:p>
      </dgm:t>
    </dgm:pt>
    <dgm:pt modelId="{3AF7A470-1616-424D-B649-06FB2F4FFDE6}" type="parTrans" cxnId="{5FC14A04-9313-5C40-99B9-9D89D8DEF419}">
      <dgm:prSet/>
      <dgm:spPr/>
      <dgm:t>
        <a:bodyPr/>
        <a:lstStyle/>
        <a:p>
          <a:endParaRPr lang="zh-CN" altLang="en-US"/>
        </a:p>
      </dgm:t>
    </dgm:pt>
    <dgm:pt modelId="{25B64B35-9156-F342-BBF2-483C03F8242C}" type="sibTrans" cxnId="{5FC14A04-9313-5C40-99B9-9D89D8DEF419}">
      <dgm:prSet/>
      <dgm:spPr/>
      <dgm:t>
        <a:bodyPr/>
        <a:lstStyle/>
        <a:p>
          <a:endParaRPr lang="zh-CN" altLang="en-US"/>
        </a:p>
      </dgm:t>
    </dgm:pt>
    <dgm:pt modelId="{93A783BA-83AC-C042-9766-6E9A182BBB57}" type="pres">
      <dgm:prSet presAssocID="{7B4DD564-17E5-1445-8AD6-7698E057BB6F}" presName="linear" presStyleCnt="0">
        <dgm:presLayoutVars>
          <dgm:animLvl val="lvl"/>
          <dgm:resizeHandles val="exact"/>
        </dgm:presLayoutVars>
      </dgm:prSet>
      <dgm:spPr/>
    </dgm:pt>
    <dgm:pt modelId="{C0807895-3362-454B-A1BF-7CBE90681DDC}" type="pres">
      <dgm:prSet presAssocID="{E9435A64-A4D7-944F-9426-8CE312F7FBD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C6B889-4E97-A546-87B1-FDD9D8F5E8E9}" type="pres">
      <dgm:prSet presAssocID="{E9435A64-A4D7-944F-9426-8CE312F7FBDE}" presName="childText" presStyleLbl="revTx" presStyleIdx="0" presStyleCnt="3">
        <dgm:presLayoutVars>
          <dgm:bulletEnabled val="1"/>
        </dgm:presLayoutVars>
      </dgm:prSet>
      <dgm:spPr/>
    </dgm:pt>
    <dgm:pt modelId="{2A7F8FC9-CB2F-9648-9CF2-B600D14425A7}" type="pres">
      <dgm:prSet presAssocID="{EC87A35E-F98B-184E-A441-7C90DB90EC0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675F0EB-3C25-4A45-A16C-25E42294C45E}" type="pres">
      <dgm:prSet presAssocID="{EC87A35E-F98B-184E-A441-7C90DB90EC0E}" presName="childText" presStyleLbl="revTx" presStyleIdx="1" presStyleCnt="3">
        <dgm:presLayoutVars>
          <dgm:bulletEnabled val="1"/>
        </dgm:presLayoutVars>
      </dgm:prSet>
      <dgm:spPr/>
    </dgm:pt>
    <dgm:pt modelId="{A81A8428-3D5E-0744-B64F-B067595475DE}" type="pres">
      <dgm:prSet presAssocID="{C16E1AA1-0F05-264A-91E3-8CE0499CF75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0A5A940-C55D-924F-BA24-EADF062FCEB2}" type="pres">
      <dgm:prSet presAssocID="{C16E1AA1-0F05-264A-91E3-8CE0499CF75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FC14A04-9313-5C40-99B9-9D89D8DEF419}" srcId="{C16E1AA1-0F05-264A-91E3-8CE0499CF75A}" destId="{C4788643-B038-3E45-8B79-3DCC17EDA3C1}" srcOrd="0" destOrd="0" parTransId="{3AF7A470-1616-424D-B649-06FB2F4FFDE6}" sibTransId="{25B64B35-9156-F342-BBF2-483C03F8242C}"/>
    <dgm:cxn modelId="{F4D29B3F-D075-FB43-8D7A-96148313A7A9}" srcId="{7B4DD564-17E5-1445-8AD6-7698E057BB6F}" destId="{E9435A64-A4D7-944F-9426-8CE312F7FBDE}" srcOrd="0" destOrd="0" parTransId="{7E825FF5-3BF9-7F45-B210-EA03E34CBDDA}" sibTransId="{56F077B1-A8CF-5148-AB9F-3B77DBA900A2}"/>
    <dgm:cxn modelId="{DD671D54-EE77-FA43-B191-F68A5903E0ED}" type="presOf" srcId="{68253B69-FA58-3342-B3E0-6E2A886651C9}" destId="{2675F0EB-3C25-4A45-A16C-25E42294C45E}" srcOrd="0" destOrd="0" presId="urn:microsoft.com/office/officeart/2005/8/layout/vList2"/>
    <dgm:cxn modelId="{B28D7157-5AA1-4B4E-9CC0-B1C56012D98E}" type="presOf" srcId="{EC87A35E-F98B-184E-A441-7C90DB90EC0E}" destId="{2A7F8FC9-CB2F-9648-9CF2-B600D14425A7}" srcOrd="0" destOrd="0" presId="urn:microsoft.com/office/officeart/2005/8/layout/vList2"/>
    <dgm:cxn modelId="{507A4659-CF33-A045-8987-951BB813EFF3}" srcId="{7B4DD564-17E5-1445-8AD6-7698E057BB6F}" destId="{EC87A35E-F98B-184E-A441-7C90DB90EC0E}" srcOrd="1" destOrd="0" parTransId="{C6892688-EC13-154E-850A-792EC9BBA2CC}" sibTransId="{051D27EA-63D5-1248-9B71-53F01EDDECB1}"/>
    <dgm:cxn modelId="{3BCF3A7D-9104-464F-A3B5-99AC850AD581}" srcId="{EC87A35E-F98B-184E-A441-7C90DB90EC0E}" destId="{68253B69-FA58-3342-B3E0-6E2A886651C9}" srcOrd="0" destOrd="0" parTransId="{295AEF4D-9C7B-0D47-983A-2B6CA7361989}" sibTransId="{9ED9ADB7-A586-774A-A370-5EC647E97802}"/>
    <dgm:cxn modelId="{C2B76894-2013-1F48-97E7-E17CAEE313E7}" srcId="{E9435A64-A4D7-944F-9426-8CE312F7FBDE}" destId="{4253DFBB-155B-FF4D-8987-884B9B5595EB}" srcOrd="1" destOrd="0" parTransId="{5692E326-CA2A-044B-97CB-6DA8BE1ADD2F}" sibTransId="{32564C08-0647-9745-A7DF-4525D4A8A48E}"/>
    <dgm:cxn modelId="{90E7D49E-ACDB-3F43-BF7A-A3F8271CEA02}" srcId="{E9435A64-A4D7-944F-9426-8CE312F7FBDE}" destId="{64A2FE31-22F4-104F-AEE7-83643A3370A3}" srcOrd="0" destOrd="0" parTransId="{17DE81C6-4CE0-2146-9FCE-277B15C0044F}" sibTransId="{3E9F4BCD-77BC-A344-B32E-B3F61D9858ED}"/>
    <dgm:cxn modelId="{8C7739B3-286D-0E45-A968-4273FC1733D8}" type="presOf" srcId="{7C6F138B-3928-BC47-8946-5B8D55BC7BFA}" destId="{2675F0EB-3C25-4A45-A16C-25E42294C45E}" srcOrd="0" destOrd="1" presId="urn:microsoft.com/office/officeart/2005/8/layout/vList2"/>
    <dgm:cxn modelId="{A7C048B6-A5FC-AF4F-BBB5-4FB97E357B99}" type="presOf" srcId="{64A2FE31-22F4-104F-AEE7-83643A3370A3}" destId="{5EC6B889-4E97-A546-87B1-FDD9D8F5E8E9}" srcOrd="0" destOrd="0" presId="urn:microsoft.com/office/officeart/2005/8/layout/vList2"/>
    <dgm:cxn modelId="{AEE25DBB-E5AE-0C42-AA0E-BA49AB92B52B}" type="presOf" srcId="{C16E1AA1-0F05-264A-91E3-8CE0499CF75A}" destId="{A81A8428-3D5E-0744-B64F-B067595475DE}" srcOrd="0" destOrd="0" presId="urn:microsoft.com/office/officeart/2005/8/layout/vList2"/>
    <dgm:cxn modelId="{C4ACECBC-CEA9-4248-822C-BD35745109D5}" type="presOf" srcId="{C4788643-B038-3E45-8B79-3DCC17EDA3C1}" destId="{90A5A940-C55D-924F-BA24-EADF062FCEB2}" srcOrd="0" destOrd="0" presId="urn:microsoft.com/office/officeart/2005/8/layout/vList2"/>
    <dgm:cxn modelId="{86DB24C0-F9FF-0F40-A5F1-9DDEECD2509B}" srcId="{7B4DD564-17E5-1445-8AD6-7698E057BB6F}" destId="{C16E1AA1-0F05-264A-91E3-8CE0499CF75A}" srcOrd="2" destOrd="0" parTransId="{2E107C2E-2A76-9A4F-9255-5B64BAD2E5C3}" sibTransId="{C7CA7957-B999-4542-9215-C8D4C924056A}"/>
    <dgm:cxn modelId="{0828D8EB-C13F-B14B-895B-B4449A2924C0}" type="presOf" srcId="{7B4DD564-17E5-1445-8AD6-7698E057BB6F}" destId="{93A783BA-83AC-C042-9766-6E9A182BBB57}" srcOrd="0" destOrd="0" presId="urn:microsoft.com/office/officeart/2005/8/layout/vList2"/>
    <dgm:cxn modelId="{C4032DEC-A8FE-9344-907C-B8E2AB3B69E2}" type="presOf" srcId="{E9435A64-A4D7-944F-9426-8CE312F7FBDE}" destId="{C0807895-3362-454B-A1BF-7CBE90681DDC}" srcOrd="0" destOrd="0" presId="urn:microsoft.com/office/officeart/2005/8/layout/vList2"/>
    <dgm:cxn modelId="{76FC90EC-5E34-1B49-B71D-2491A5FD1483}" type="presOf" srcId="{4253DFBB-155B-FF4D-8987-884B9B5595EB}" destId="{5EC6B889-4E97-A546-87B1-FDD9D8F5E8E9}" srcOrd="0" destOrd="1" presId="urn:microsoft.com/office/officeart/2005/8/layout/vList2"/>
    <dgm:cxn modelId="{58F0C8FC-89B7-8240-B918-0669CA846B55}" srcId="{EC87A35E-F98B-184E-A441-7C90DB90EC0E}" destId="{7C6F138B-3928-BC47-8946-5B8D55BC7BFA}" srcOrd="1" destOrd="0" parTransId="{37E8DAF7-8D86-8A4C-9A52-7E1DF5904CF5}" sibTransId="{130F3DC3-3F3D-8244-A84C-ECB8742811A5}"/>
    <dgm:cxn modelId="{ED15B798-CCB0-214B-8CCC-61360BBB7E53}" type="presParOf" srcId="{93A783BA-83AC-C042-9766-6E9A182BBB57}" destId="{C0807895-3362-454B-A1BF-7CBE90681DDC}" srcOrd="0" destOrd="0" presId="urn:microsoft.com/office/officeart/2005/8/layout/vList2"/>
    <dgm:cxn modelId="{F9B93165-07BB-AD4B-BC7A-622F277BE223}" type="presParOf" srcId="{93A783BA-83AC-C042-9766-6E9A182BBB57}" destId="{5EC6B889-4E97-A546-87B1-FDD9D8F5E8E9}" srcOrd="1" destOrd="0" presId="urn:microsoft.com/office/officeart/2005/8/layout/vList2"/>
    <dgm:cxn modelId="{31C0A0E8-873F-9D48-AC35-9BA6ADFBF8BA}" type="presParOf" srcId="{93A783BA-83AC-C042-9766-6E9A182BBB57}" destId="{2A7F8FC9-CB2F-9648-9CF2-B600D14425A7}" srcOrd="2" destOrd="0" presId="urn:microsoft.com/office/officeart/2005/8/layout/vList2"/>
    <dgm:cxn modelId="{0D57D698-24ED-C747-940D-4DD6FCE7CA94}" type="presParOf" srcId="{93A783BA-83AC-C042-9766-6E9A182BBB57}" destId="{2675F0EB-3C25-4A45-A16C-25E42294C45E}" srcOrd="3" destOrd="0" presId="urn:microsoft.com/office/officeart/2005/8/layout/vList2"/>
    <dgm:cxn modelId="{E38DE2CD-F362-8441-84F2-CCEC9A4F917B}" type="presParOf" srcId="{93A783BA-83AC-C042-9766-6E9A182BBB57}" destId="{A81A8428-3D5E-0744-B64F-B067595475DE}" srcOrd="4" destOrd="0" presId="urn:microsoft.com/office/officeart/2005/8/layout/vList2"/>
    <dgm:cxn modelId="{21D008C2-11BB-B14F-A0AC-30FFEC2B78CC}" type="presParOf" srcId="{93A783BA-83AC-C042-9766-6E9A182BBB57}" destId="{90A5A940-C55D-924F-BA24-EADF062FCE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F1AA18E-3D32-FA4D-821B-22724844F888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66961EF7-A7CD-8948-84B0-EF7BF07AB1D4}">
      <dgm:prSet phldrT="[文本]"/>
      <dgm:spPr/>
      <dgm:t>
        <a:bodyPr/>
        <a:lstStyle/>
        <a:p>
          <a:r>
            <a:rPr lang="zh-CN" altLang="en-US" dirty="0"/>
            <a:t>这是什么？</a:t>
          </a:r>
        </a:p>
      </dgm:t>
    </dgm:pt>
    <dgm:pt modelId="{CD02A94E-6B96-F444-84B7-C954B0A94F16}" type="parTrans" cxnId="{64CE8FB4-54E8-DA44-AD11-341A8E12443B}">
      <dgm:prSet/>
      <dgm:spPr/>
      <dgm:t>
        <a:bodyPr/>
        <a:lstStyle/>
        <a:p>
          <a:endParaRPr lang="zh-CN" altLang="en-US"/>
        </a:p>
      </dgm:t>
    </dgm:pt>
    <dgm:pt modelId="{9810D436-4E7A-8340-A067-54F5193BD483}" type="sibTrans" cxnId="{64CE8FB4-54E8-DA44-AD11-341A8E12443B}">
      <dgm:prSet/>
      <dgm:spPr/>
      <dgm:t>
        <a:bodyPr/>
        <a:lstStyle/>
        <a:p>
          <a:endParaRPr lang="zh-CN" altLang="en-US"/>
        </a:p>
      </dgm:t>
    </dgm:pt>
    <dgm:pt modelId="{E50E6D68-B640-F041-86AA-D8D1CBFB68DF}">
      <dgm:prSet phldrT="[文本]"/>
      <dgm:spPr/>
      <dgm:t>
        <a:bodyPr/>
        <a:lstStyle/>
        <a:p>
          <a:r>
            <a:rPr lang="zh-CN" altLang="en-US" dirty="0"/>
            <a:t>多个</a:t>
          </a:r>
          <a:r>
            <a:rPr lang="zh-CN" altLang="en-US" dirty="0">
              <a:solidFill>
                <a:schemeClr val="accent3"/>
              </a:solidFill>
            </a:rPr>
            <a:t>窄接口</a:t>
          </a:r>
          <a:r>
            <a:rPr lang="zh-CN" altLang="en-US" dirty="0"/>
            <a:t>胜于一个宽接口</a:t>
          </a:r>
        </a:p>
      </dgm:t>
    </dgm:pt>
    <dgm:pt modelId="{963879A0-D8AD-BD46-9C33-ECDF21B222FD}" type="parTrans" cxnId="{8616BBE5-1723-1643-9F43-4ABA5C375849}">
      <dgm:prSet/>
      <dgm:spPr/>
      <dgm:t>
        <a:bodyPr/>
        <a:lstStyle/>
        <a:p>
          <a:endParaRPr lang="zh-CN" altLang="en-US"/>
        </a:p>
      </dgm:t>
    </dgm:pt>
    <dgm:pt modelId="{479153D3-BB92-0C43-A2F6-EE888847D63C}" type="sibTrans" cxnId="{8616BBE5-1723-1643-9F43-4ABA5C375849}">
      <dgm:prSet/>
      <dgm:spPr/>
      <dgm:t>
        <a:bodyPr/>
        <a:lstStyle/>
        <a:p>
          <a:endParaRPr lang="zh-CN" altLang="en-US"/>
        </a:p>
      </dgm:t>
    </dgm:pt>
    <dgm:pt modelId="{51BBA74F-7655-6C46-8A71-C75F9D26F28C}">
      <dgm:prSet phldrT="[文本]"/>
      <dgm:spPr/>
      <dgm:t>
        <a:bodyPr/>
        <a:lstStyle/>
        <a:p>
          <a:r>
            <a:rPr lang="zh-CN" altLang="en-US" dirty="0"/>
            <a:t>如何做到？</a:t>
          </a:r>
        </a:p>
      </dgm:t>
    </dgm:pt>
    <dgm:pt modelId="{16653676-094E-1E4E-8768-5B082EDA20DB}" type="parTrans" cxnId="{5FBC3D7B-2126-1649-AE83-2611136EF0A6}">
      <dgm:prSet/>
      <dgm:spPr/>
      <dgm:t>
        <a:bodyPr/>
        <a:lstStyle/>
        <a:p>
          <a:endParaRPr lang="zh-CN" altLang="en-US"/>
        </a:p>
      </dgm:t>
    </dgm:pt>
    <dgm:pt modelId="{CBE96A38-87CF-5E43-B532-E2565A3D010F}" type="sibTrans" cxnId="{5FBC3D7B-2126-1649-AE83-2611136EF0A6}">
      <dgm:prSet/>
      <dgm:spPr/>
      <dgm:t>
        <a:bodyPr/>
        <a:lstStyle/>
        <a:p>
          <a:endParaRPr lang="zh-CN" altLang="en-US"/>
        </a:p>
      </dgm:t>
    </dgm:pt>
    <dgm:pt modelId="{59BBF5B5-6F03-9543-9EB8-D0834272C9B1}">
      <dgm:prSet phldrT="[文本]"/>
      <dgm:spPr/>
      <dgm:t>
        <a:bodyPr/>
        <a:lstStyle/>
        <a:p>
          <a:r>
            <a:rPr lang="zh-CN" altLang="en-US" dirty="0"/>
            <a:t>做 </a:t>
          </a:r>
          <a:r>
            <a:rPr lang="en-US" altLang="zh-CN" dirty="0">
              <a:solidFill>
                <a:schemeClr val="accent3"/>
              </a:solidFill>
            </a:rPr>
            <a:t>SoC</a:t>
          </a:r>
          <a:r>
            <a:rPr lang="zh-CN" altLang="en-US" dirty="0"/>
            <a:t> 分析，看看一共有几个关注点</a:t>
          </a:r>
        </a:p>
      </dgm:t>
    </dgm:pt>
    <dgm:pt modelId="{54D7E3B8-A475-E843-807E-A9EE976A46FF}" type="parTrans" cxnId="{0A98AE60-BDB2-FB4C-A4FC-6DC8F011776E}">
      <dgm:prSet/>
      <dgm:spPr/>
      <dgm:t>
        <a:bodyPr/>
        <a:lstStyle/>
        <a:p>
          <a:endParaRPr lang="zh-CN" altLang="en-US"/>
        </a:p>
      </dgm:t>
    </dgm:pt>
    <dgm:pt modelId="{1895694C-E856-0B41-B6FB-C2091D7BE5BC}" type="sibTrans" cxnId="{0A98AE60-BDB2-FB4C-A4FC-6DC8F011776E}">
      <dgm:prSet/>
      <dgm:spPr/>
      <dgm:t>
        <a:bodyPr/>
        <a:lstStyle/>
        <a:p>
          <a:endParaRPr lang="zh-CN" altLang="en-US"/>
        </a:p>
      </dgm:t>
    </dgm:pt>
    <dgm:pt modelId="{BF3A7FC0-E776-874B-B9AA-3B200F6DEE2E}">
      <dgm:prSet phldrT="[文本]"/>
      <dgm:spPr/>
      <dgm:t>
        <a:bodyPr/>
        <a:lstStyle/>
        <a:p>
          <a:r>
            <a:rPr lang="zh-CN" altLang="en-US" dirty="0"/>
            <a:t>为不同的</a:t>
          </a:r>
          <a:r>
            <a:rPr lang="zh-CN" altLang="en-US" dirty="0">
              <a:solidFill>
                <a:schemeClr val="accent3"/>
              </a:solidFill>
            </a:rPr>
            <a:t>消费者</a:t>
          </a:r>
          <a:r>
            <a:rPr lang="zh-CN" altLang="en-US" dirty="0"/>
            <a:t>提供多个不同的接口</a:t>
          </a:r>
        </a:p>
      </dgm:t>
    </dgm:pt>
    <dgm:pt modelId="{E670ED90-D074-8348-8D2C-AEDBDCBA551A}" type="parTrans" cxnId="{F71A4101-3E59-474D-BD23-EE87EFE34DB7}">
      <dgm:prSet/>
      <dgm:spPr/>
      <dgm:t>
        <a:bodyPr/>
        <a:lstStyle/>
        <a:p>
          <a:endParaRPr lang="zh-CN" altLang="en-US"/>
        </a:p>
      </dgm:t>
    </dgm:pt>
    <dgm:pt modelId="{D524D486-F95D-8B4D-A06C-CAE800709923}" type="sibTrans" cxnId="{F71A4101-3E59-474D-BD23-EE87EFE34DB7}">
      <dgm:prSet/>
      <dgm:spPr/>
      <dgm:t>
        <a:bodyPr/>
        <a:lstStyle/>
        <a:p>
          <a:endParaRPr lang="zh-CN" altLang="en-US"/>
        </a:p>
      </dgm:t>
    </dgm:pt>
    <dgm:pt modelId="{B57FB5F5-65E5-684C-A709-D110B8EAE5DA}">
      <dgm:prSet phldrT="[文本]"/>
      <dgm:spPr/>
      <dgm:t>
        <a:bodyPr/>
        <a:lstStyle/>
        <a:p>
          <a:r>
            <a:rPr lang="zh-CN" altLang="en-US" dirty="0"/>
            <a:t>面向每个</a:t>
          </a:r>
          <a:r>
            <a:rPr lang="zh-CN" altLang="en-US" dirty="0">
              <a:solidFill>
                <a:schemeClr val="accent3"/>
              </a:solidFill>
            </a:rPr>
            <a:t>关注点</a:t>
          </a:r>
          <a:r>
            <a:rPr lang="zh-CN" altLang="en-US" dirty="0"/>
            <a:t>提供一个接口（类）</a:t>
          </a:r>
        </a:p>
      </dgm:t>
    </dgm:pt>
    <dgm:pt modelId="{4257246C-7FD3-244D-9396-B56652EAAD4B}" type="parTrans" cxnId="{955E6511-A2AD-884D-B91A-9E046A8613F1}">
      <dgm:prSet/>
      <dgm:spPr/>
      <dgm:t>
        <a:bodyPr/>
        <a:lstStyle/>
        <a:p>
          <a:endParaRPr lang="zh-CN" altLang="en-US"/>
        </a:p>
      </dgm:t>
    </dgm:pt>
    <dgm:pt modelId="{E7D9E30B-3C69-594D-824F-1E8605A5FB9E}" type="sibTrans" cxnId="{955E6511-A2AD-884D-B91A-9E046A8613F1}">
      <dgm:prSet/>
      <dgm:spPr/>
      <dgm:t>
        <a:bodyPr/>
        <a:lstStyle/>
        <a:p>
          <a:endParaRPr lang="zh-CN" altLang="en-US"/>
        </a:p>
      </dgm:t>
    </dgm:pt>
    <dgm:pt modelId="{B82B2758-30A2-6B42-826E-A36CFD2384CB}">
      <dgm:prSet phldrT="[文本]"/>
      <dgm:spPr/>
      <dgm:t>
        <a:bodyPr/>
        <a:lstStyle/>
        <a:p>
          <a:r>
            <a:rPr lang="zh-CN" altLang="en-US" dirty="0"/>
            <a:t>提供多个</a:t>
          </a:r>
          <a:r>
            <a:rPr lang="zh-CN" altLang="en-US" dirty="0">
              <a:solidFill>
                <a:schemeClr val="accent3"/>
              </a:solidFill>
            </a:rPr>
            <a:t>小型的</a:t>
          </a:r>
          <a:r>
            <a:rPr lang="zh-CN" altLang="en-US" dirty="0"/>
            <a:t>、</a:t>
          </a:r>
          <a:r>
            <a:rPr lang="zh-CN" altLang="en-US" dirty="0">
              <a:solidFill>
                <a:schemeClr val="accent3"/>
              </a:solidFill>
            </a:rPr>
            <a:t>专用的</a:t>
          </a:r>
          <a:r>
            <a:rPr lang="zh-CN" altLang="en-US" dirty="0"/>
            <a:t>服务</a:t>
          </a:r>
        </a:p>
      </dgm:t>
    </dgm:pt>
    <dgm:pt modelId="{8B4496B1-7222-A84C-B7C2-BEFC72B98512}" type="parTrans" cxnId="{553C2BB3-F6B4-314A-9A45-81CDD94371B8}">
      <dgm:prSet/>
      <dgm:spPr/>
      <dgm:t>
        <a:bodyPr/>
        <a:lstStyle/>
        <a:p>
          <a:endParaRPr lang="zh-CN" altLang="en-US"/>
        </a:p>
      </dgm:t>
    </dgm:pt>
    <dgm:pt modelId="{4534120B-09E3-1C4A-974B-3E065ACF2676}" type="sibTrans" cxnId="{553C2BB3-F6B4-314A-9A45-81CDD94371B8}">
      <dgm:prSet/>
      <dgm:spPr/>
      <dgm:t>
        <a:bodyPr/>
        <a:lstStyle/>
        <a:p>
          <a:endParaRPr lang="zh-CN" altLang="en-US"/>
        </a:p>
      </dgm:t>
    </dgm:pt>
    <dgm:pt modelId="{DA317FF8-C7B8-4842-8890-92E2B13D3315}">
      <dgm:prSet phldrT="[文本]"/>
      <dgm:spPr/>
      <dgm:t>
        <a:bodyPr/>
        <a:lstStyle/>
        <a:p>
          <a:r>
            <a:rPr lang="en-US" altLang="zh-CN" dirty="0"/>
            <a:t>Angular</a:t>
          </a:r>
          <a:r>
            <a:rPr lang="zh-CN" altLang="en-US" dirty="0"/>
            <a:t> 中该怎么做？</a:t>
          </a:r>
        </a:p>
      </dgm:t>
    </dgm:pt>
    <dgm:pt modelId="{CB1EDF14-4BEE-C34C-8739-F852E3ED2069}" type="parTrans" cxnId="{834EB3A2-FC23-3B48-990C-10BF2221AF22}">
      <dgm:prSet/>
      <dgm:spPr/>
      <dgm:t>
        <a:bodyPr/>
        <a:lstStyle/>
        <a:p>
          <a:endParaRPr lang="zh-CN" altLang="en-US"/>
        </a:p>
      </dgm:t>
    </dgm:pt>
    <dgm:pt modelId="{9B99F6DB-1B02-B341-9E5F-9663CE6A8408}" type="sibTrans" cxnId="{834EB3A2-FC23-3B48-990C-10BF2221AF22}">
      <dgm:prSet/>
      <dgm:spPr/>
      <dgm:t>
        <a:bodyPr/>
        <a:lstStyle/>
        <a:p>
          <a:endParaRPr lang="zh-CN" altLang="en-US"/>
        </a:p>
      </dgm:t>
    </dgm:pt>
    <dgm:pt modelId="{AC6401FE-EC04-3F4B-89B3-0DAA89524B8D}">
      <dgm:prSet phldrT="[文本]"/>
      <dgm:spPr/>
      <dgm:t>
        <a:bodyPr/>
        <a:lstStyle/>
        <a:p>
          <a:r>
            <a:rPr lang="zh-CN" altLang="en-US" dirty="0"/>
            <a:t>避免把</a:t>
          </a:r>
          <a:r>
            <a:rPr lang="zh-CN" altLang="en-US" dirty="0">
              <a:solidFill>
                <a:schemeClr val="accent3"/>
              </a:solidFill>
            </a:rPr>
            <a:t>不同</a:t>
          </a:r>
          <a:r>
            <a:rPr lang="zh-CN" altLang="en-US" dirty="0"/>
            <a:t>的功能放进一个大型服务中</a:t>
          </a:r>
        </a:p>
      </dgm:t>
    </dgm:pt>
    <dgm:pt modelId="{FADF352C-B723-314C-AACE-A8857852197D}" type="parTrans" cxnId="{9F4A9236-147F-4044-9B6B-82BC58A4667F}">
      <dgm:prSet/>
      <dgm:spPr/>
    </dgm:pt>
    <dgm:pt modelId="{E1FFA96A-CC15-EA4D-8FA8-F06403067AFF}" type="sibTrans" cxnId="{9F4A9236-147F-4044-9B6B-82BC58A4667F}">
      <dgm:prSet/>
      <dgm:spPr/>
    </dgm:pt>
    <dgm:pt modelId="{23AD33B4-C5BF-1740-8615-9CA2F6207045}" type="pres">
      <dgm:prSet presAssocID="{1F1AA18E-3D32-FA4D-821B-22724844F888}" presName="linear" presStyleCnt="0">
        <dgm:presLayoutVars>
          <dgm:animLvl val="lvl"/>
          <dgm:resizeHandles val="exact"/>
        </dgm:presLayoutVars>
      </dgm:prSet>
      <dgm:spPr/>
    </dgm:pt>
    <dgm:pt modelId="{C0B431C8-2E66-204F-BDE8-E4250D654886}" type="pres">
      <dgm:prSet presAssocID="{66961EF7-A7CD-8948-84B0-EF7BF07AB1D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C7E1F6C-E1A0-5D42-A0CA-868D581670EB}" type="pres">
      <dgm:prSet presAssocID="{66961EF7-A7CD-8948-84B0-EF7BF07AB1D4}" presName="childText" presStyleLbl="revTx" presStyleIdx="0" presStyleCnt="3">
        <dgm:presLayoutVars>
          <dgm:bulletEnabled val="1"/>
        </dgm:presLayoutVars>
      </dgm:prSet>
      <dgm:spPr/>
    </dgm:pt>
    <dgm:pt modelId="{B6E30E94-EDD9-0047-8470-9FB675632059}" type="pres">
      <dgm:prSet presAssocID="{51BBA74F-7655-6C46-8A71-C75F9D26F28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4016E4-B837-4348-A1D8-0B19C417BBE4}" type="pres">
      <dgm:prSet presAssocID="{51BBA74F-7655-6C46-8A71-C75F9D26F28C}" presName="childText" presStyleLbl="revTx" presStyleIdx="1" presStyleCnt="3">
        <dgm:presLayoutVars>
          <dgm:bulletEnabled val="1"/>
        </dgm:presLayoutVars>
      </dgm:prSet>
      <dgm:spPr/>
    </dgm:pt>
    <dgm:pt modelId="{63C081D6-6EBF-FF48-A241-70CE6B898ED4}" type="pres">
      <dgm:prSet presAssocID="{DA317FF8-C7B8-4842-8890-92E2B13D331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2077214-E54F-EC40-AB68-9BA0E9CEC00F}" type="pres">
      <dgm:prSet presAssocID="{DA317FF8-C7B8-4842-8890-92E2B13D331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71A4101-3E59-474D-BD23-EE87EFE34DB7}" srcId="{66961EF7-A7CD-8948-84B0-EF7BF07AB1D4}" destId="{BF3A7FC0-E776-874B-B9AA-3B200F6DEE2E}" srcOrd="0" destOrd="0" parTransId="{E670ED90-D074-8348-8D2C-AEDBDCBA551A}" sibTransId="{D524D486-F95D-8B4D-A06C-CAE800709923}"/>
    <dgm:cxn modelId="{955E6511-A2AD-884D-B91A-9E046A8613F1}" srcId="{51BBA74F-7655-6C46-8A71-C75F9D26F28C}" destId="{B57FB5F5-65E5-684C-A709-D110B8EAE5DA}" srcOrd="1" destOrd="0" parTransId="{4257246C-7FD3-244D-9396-B56652EAAD4B}" sibTransId="{E7D9E30B-3C69-594D-824F-1E8605A5FB9E}"/>
    <dgm:cxn modelId="{B18CFF11-1C47-A345-B9B6-6B46E16F95F2}" type="presOf" srcId="{B57FB5F5-65E5-684C-A709-D110B8EAE5DA}" destId="{6B4016E4-B837-4348-A1D8-0B19C417BBE4}" srcOrd="0" destOrd="1" presId="urn:microsoft.com/office/officeart/2005/8/layout/vList2"/>
    <dgm:cxn modelId="{A248FC1A-32BB-E045-B102-4B970622DD2C}" type="presOf" srcId="{B82B2758-30A2-6B42-826E-A36CFD2384CB}" destId="{12077214-E54F-EC40-AB68-9BA0E9CEC00F}" srcOrd="0" destOrd="0" presId="urn:microsoft.com/office/officeart/2005/8/layout/vList2"/>
    <dgm:cxn modelId="{9F4A9236-147F-4044-9B6B-82BC58A4667F}" srcId="{DA317FF8-C7B8-4842-8890-92E2B13D3315}" destId="{AC6401FE-EC04-3F4B-89B3-0DAA89524B8D}" srcOrd="1" destOrd="0" parTransId="{FADF352C-B723-314C-AACE-A8857852197D}" sibTransId="{E1FFA96A-CC15-EA4D-8FA8-F06403067AFF}"/>
    <dgm:cxn modelId="{28F54638-B52C-3145-9212-2D9826922743}" type="presOf" srcId="{E50E6D68-B640-F041-86AA-D8D1CBFB68DF}" destId="{BC7E1F6C-E1A0-5D42-A0CA-868D581670EB}" srcOrd="0" destOrd="1" presId="urn:microsoft.com/office/officeart/2005/8/layout/vList2"/>
    <dgm:cxn modelId="{A515CC48-A3C9-0244-8112-2C1667FCBD18}" type="presOf" srcId="{AC6401FE-EC04-3F4B-89B3-0DAA89524B8D}" destId="{12077214-E54F-EC40-AB68-9BA0E9CEC00F}" srcOrd="0" destOrd="1" presId="urn:microsoft.com/office/officeart/2005/8/layout/vList2"/>
    <dgm:cxn modelId="{0D2C524F-F263-BA4C-8667-BC4EC8E4050D}" type="presOf" srcId="{BF3A7FC0-E776-874B-B9AA-3B200F6DEE2E}" destId="{BC7E1F6C-E1A0-5D42-A0CA-868D581670EB}" srcOrd="0" destOrd="0" presId="urn:microsoft.com/office/officeart/2005/8/layout/vList2"/>
    <dgm:cxn modelId="{E8E1DC59-6465-3E43-8A33-FBB1CEA4FD97}" type="presOf" srcId="{DA317FF8-C7B8-4842-8890-92E2B13D3315}" destId="{63C081D6-6EBF-FF48-A241-70CE6B898ED4}" srcOrd="0" destOrd="0" presId="urn:microsoft.com/office/officeart/2005/8/layout/vList2"/>
    <dgm:cxn modelId="{0A98AE60-BDB2-FB4C-A4FC-6DC8F011776E}" srcId="{51BBA74F-7655-6C46-8A71-C75F9D26F28C}" destId="{59BBF5B5-6F03-9543-9EB8-D0834272C9B1}" srcOrd="0" destOrd="0" parTransId="{54D7E3B8-A475-E843-807E-A9EE976A46FF}" sibTransId="{1895694C-E856-0B41-B6FB-C2091D7BE5BC}"/>
    <dgm:cxn modelId="{5FBC3D7B-2126-1649-AE83-2611136EF0A6}" srcId="{1F1AA18E-3D32-FA4D-821B-22724844F888}" destId="{51BBA74F-7655-6C46-8A71-C75F9D26F28C}" srcOrd="1" destOrd="0" parTransId="{16653676-094E-1E4E-8768-5B082EDA20DB}" sibTransId="{CBE96A38-87CF-5E43-B532-E2565A3D010F}"/>
    <dgm:cxn modelId="{E4438C7C-1EE7-394A-AC65-56AA1DD4FD22}" type="presOf" srcId="{51BBA74F-7655-6C46-8A71-C75F9D26F28C}" destId="{B6E30E94-EDD9-0047-8470-9FB675632059}" srcOrd="0" destOrd="0" presId="urn:microsoft.com/office/officeart/2005/8/layout/vList2"/>
    <dgm:cxn modelId="{834EB3A2-FC23-3B48-990C-10BF2221AF22}" srcId="{1F1AA18E-3D32-FA4D-821B-22724844F888}" destId="{DA317FF8-C7B8-4842-8890-92E2B13D3315}" srcOrd="2" destOrd="0" parTransId="{CB1EDF14-4BEE-C34C-8739-F852E3ED2069}" sibTransId="{9B99F6DB-1B02-B341-9E5F-9663CE6A8408}"/>
    <dgm:cxn modelId="{553C2BB3-F6B4-314A-9A45-81CDD94371B8}" srcId="{DA317FF8-C7B8-4842-8890-92E2B13D3315}" destId="{B82B2758-30A2-6B42-826E-A36CFD2384CB}" srcOrd="0" destOrd="0" parTransId="{8B4496B1-7222-A84C-B7C2-BEFC72B98512}" sibTransId="{4534120B-09E3-1C4A-974B-3E065ACF2676}"/>
    <dgm:cxn modelId="{64CE8FB4-54E8-DA44-AD11-341A8E12443B}" srcId="{1F1AA18E-3D32-FA4D-821B-22724844F888}" destId="{66961EF7-A7CD-8948-84B0-EF7BF07AB1D4}" srcOrd="0" destOrd="0" parTransId="{CD02A94E-6B96-F444-84B7-C954B0A94F16}" sibTransId="{9810D436-4E7A-8340-A067-54F5193BD483}"/>
    <dgm:cxn modelId="{7E7256C5-D2FA-4242-B508-6D5614054E67}" type="presOf" srcId="{1F1AA18E-3D32-FA4D-821B-22724844F888}" destId="{23AD33B4-C5BF-1740-8615-9CA2F6207045}" srcOrd="0" destOrd="0" presId="urn:microsoft.com/office/officeart/2005/8/layout/vList2"/>
    <dgm:cxn modelId="{76B17CCD-E08B-5042-9138-2B81EE3D7F5D}" type="presOf" srcId="{59BBF5B5-6F03-9543-9EB8-D0834272C9B1}" destId="{6B4016E4-B837-4348-A1D8-0B19C417BBE4}" srcOrd="0" destOrd="0" presId="urn:microsoft.com/office/officeart/2005/8/layout/vList2"/>
    <dgm:cxn modelId="{97651CD5-5335-BE41-BEA2-B81936D1F41A}" type="presOf" srcId="{66961EF7-A7CD-8948-84B0-EF7BF07AB1D4}" destId="{C0B431C8-2E66-204F-BDE8-E4250D654886}" srcOrd="0" destOrd="0" presId="urn:microsoft.com/office/officeart/2005/8/layout/vList2"/>
    <dgm:cxn modelId="{8616BBE5-1723-1643-9F43-4ABA5C375849}" srcId="{66961EF7-A7CD-8948-84B0-EF7BF07AB1D4}" destId="{E50E6D68-B640-F041-86AA-D8D1CBFB68DF}" srcOrd="1" destOrd="0" parTransId="{963879A0-D8AD-BD46-9C33-ECDF21B222FD}" sibTransId="{479153D3-BB92-0C43-A2F6-EE888847D63C}"/>
    <dgm:cxn modelId="{459CE74F-1E91-8047-BA56-8716E46116DD}" type="presParOf" srcId="{23AD33B4-C5BF-1740-8615-9CA2F6207045}" destId="{C0B431C8-2E66-204F-BDE8-E4250D654886}" srcOrd="0" destOrd="0" presId="urn:microsoft.com/office/officeart/2005/8/layout/vList2"/>
    <dgm:cxn modelId="{53BBE18D-69B3-3B41-839A-408CA2C3F153}" type="presParOf" srcId="{23AD33B4-C5BF-1740-8615-9CA2F6207045}" destId="{BC7E1F6C-E1A0-5D42-A0CA-868D581670EB}" srcOrd="1" destOrd="0" presId="urn:microsoft.com/office/officeart/2005/8/layout/vList2"/>
    <dgm:cxn modelId="{3987AEB4-2AF8-D748-84BF-44F381F45CC5}" type="presParOf" srcId="{23AD33B4-C5BF-1740-8615-9CA2F6207045}" destId="{B6E30E94-EDD9-0047-8470-9FB675632059}" srcOrd="2" destOrd="0" presId="urn:microsoft.com/office/officeart/2005/8/layout/vList2"/>
    <dgm:cxn modelId="{3ACEE71D-F5B0-D84C-89F5-BF23B4464ABE}" type="presParOf" srcId="{23AD33B4-C5BF-1740-8615-9CA2F6207045}" destId="{6B4016E4-B837-4348-A1D8-0B19C417BBE4}" srcOrd="3" destOrd="0" presId="urn:microsoft.com/office/officeart/2005/8/layout/vList2"/>
    <dgm:cxn modelId="{837088B9-BE3D-9740-8315-8653A5BB7E50}" type="presParOf" srcId="{23AD33B4-C5BF-1740-8615-9CA2F6207045}" destId="{63C081D6-6EBF-FF48-A241-70CE6B898ED4}" srcOrd="4" destOrd="0" presId="urn:microsoft.com/office/officeart/2005/8/layout/vList2"/>
    <dgm:cxn modelId="{34DC0992-4446-CB4D-AE9B-D87B918BA1E7}" type="presParOf" srcId="{23AD33B4-C5BF-1740-8615-9CA2F6207045}" destId="{12077214-E54F-EC40-AB68-9BA0E9CEC00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938E544-B066-0A4A-9545-1CBB666E5FE1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272F1F7A-A7A8-534D-8575-F180D5591995}">
      <dgm:prSet phldrT="[文本]"/>
      <dgm:spPr/>
      <dgm:t>
        <a:bodyPr/>
        <a:lstStyle/>
        <a:p>
          <a:r>
            <a:rPr lang="zh-CN" altLang="en-US" dirty="0"/>
            <a:t>这是什么？</a:t>
          </a:r>
        </a:p>
      </dgm:t>
    </dgm:pt>
    <dgm:pt modelId="{1C933D51-E1ED-6440-A9A4-343681D14210}" type="parTrans" cxnId="{F1EB69ED-4AC2-1B4C-BDF5-D505CC4AEB89}">
      <dgm:prSet/>
      <dgm:spPr/>
      <dgm:t>
        <a:bodyPr/>
        <a:lstStyle/>
        <a:p>
          <a:endParaRPr lang="zh-CN" altLang="en-US"/>
        </a:p>
      </dgm:t>
    </dgm:pt>
    <dgm:pt modelId="{9BB7B74C-8B92-1244-8041-453653BE7A15}" type="sibTrans" cxnId="{F1EB69ED-4AC2-1B4C-BDF5-D505CC4AEB89}">
      <dgm:prSet/>
      <dgm:spPr/>
      <dgm:t>
        <a:bodyPr/>
        <a:lstStyle/>
        <a:p>
          <a:endParaRPr lang="zh-CN" altLang="en-US"/>
        </a:p>
      </dgm:t>
    </dgm:pt>
    <dgm:pt modelId="{2D345376-E4A6-5C41-A44B-4A56E19C39E3}">
      <dgm:prSet phldrT="[文本]"/>
      <dgm:spPr/>
      <dgm:t>
        <a:bodyPr/>
        <a:lstStyle/>
        <a:p>
          <a:r>
            <a:rPr lang="zh-CN" altLang="en-US" dirty="0"/>
            <a:t>依赖</a:t>
          </a:r>
          <a:r>
            <a:rPr lang="zh-CN" altLang="en-US" dirty="0">
              <a:solidFill>
                <a:schemeClr val="accent3"/>
              </a:solidFill>
            </a:rPr>
            <a:t>抽象</a:t>
          </a:r>
          <a:r>
            <a:rPr lang="zh-CN" altLang="en-US" dirty="0"/>
            <a:t>而不是具体实现</a:t>
          </a:r>
        </a:p>
      </dgm:t>
    </dgm:pt>
    <dgm:pt modelId="{323D2EC0-5FA9-8741-A191-BEBB31D8618A}" type="parTrans" cxnId="{9E07E9FE-281B-5043-AAD9-F972B95A6289}">
      <dgm:prSet/>
      <dgm:spPr/>
      <dgm:t>
        <a:bodyPr/>
        <a:lstStyle/>
        <a:p>
          <a:endParaRPr lang="zh-CN" altLang="en-US"/>
        </a:p>
      </dgm:t>
    </dgm:pt>
    <dgm:pt modelId="{1E8CB6E8-98C7-5849-8BB4-64EE4D51375E}" type="sibTrans" cxnId="{9E07E9FE-281B-5043-AAD9-F972B95A6289}">
      <dgm:prSet/>
      <dgm:spPr/>
      <dgm:t>
        <a:bodyPr/>
        <a:lstStyle/>
        <a:p>
          <a:endParaRPr lang="zh-CN" altLang="en-US"/>
        </a:p>
      </dgm:t>
    </dgm:pt>
    <dgm:pt modelId="{65361373-840C-8D41-BEC3-71536269B23D}">
      <dgm:prSet phldrT="[文本]"/>
      <dgm:spPr/>
      <dgm:t>
        <a:bodyPr/>
        <a:lstStyle/>
        <a:p>
          <a:r>
            <a:rPr lang="zh-CN" altLang="en-US" dirty="0"/>
            <a:t>如何做到？</a:t>
          </a:r>
        </a:p>
      </dgm:t>
    </dgm:pt>
    <dgm:pt modelId="{CDFBA8D4-7A37-AC49-84A8-672BAEDB4BD9}" type="parTrans" cxnId="{76757479-08D8-AC44-859D-3B8FD87191DD}">
      <dgm:prSet/>
      <dgm:spPr/>
      <dgm:t>
        <a:bodyPr/>
        <a:lstStyle/>
        <a:p>
          <a:endParaRPr lang="zh-CN" altLang="en-US"/>
        </a:p>
      </dgm:t>
    </dgm:pt>
    <dgm:pt modelId="{B8A0644A-A16C-E34F-8274-588645B2CD6B}" type="sibTrans" cxnId="{76757479-08D8-AC44-859D-3B8FD87191DD}">
      <dgm:prSet/>
      <dgm:spPr/>
      <dgm:t>
        <a:bodyPr/>
        <a:lstStyle/>
        <a:p>
          <a:endParaRPr lang="zh-CN" altLang="en-US"/>
        </a:p>
      </dgm:t>
    </dgm:pt>
    <dgm:pt modelId="{D314BB7E-185B-0342-8343-E32A7B72A763}">
      <dgm:prSet phldrT="[文本]"/>
      <dgm:spPr/>
      <dgm:t>
        <a:bodyPr/>
        <a:lstStyle/>
        <a:p>
          <a:r>
            <a:rPr lang="en-US" altLang="zh-CN" dirty="0"/>
            <a:t>35</a:t>
          </a:r>
          <a:r>
            <a:rPr lang="zh-CN" altLang="en-US" dirty="0"/>
            <a:t>块钱：面向接口编程</a:t>
          </a:r>
          <a:r>
            <a:rPr lang="en-US" altLang="zh-CN" dirty="0"/>
            <a:t>&amp;</a:t>
          </a:r>
          <a:r>
            <a:rPr lang="zh-CN" altLang="en-US" dirty="0"/>
            <a:t>组合优于继承</a:t>
          </a:r>
        </a:p>
      </dgm:t>
    </dgm:pt>
    <dgm:pt modelId="{FB29DC0F-7AD2-8246-BFC8-898E0D862CD0}" type="parTrans" cxnId="{A670500B-92C7-9849-839F-936367AF9992}">
      <dgm:prSet/>
      <dgm:spPr/>
      <dgm:t>
        <a:bodyPr/>
        <a:lstStyle/>
        <a:p>
          <a:endParaRPr lang="zh-CN" altLang="en-US"/>
        </a:p>
      </dgm:t>
    </dgm:pt>
    <dgm:pt modelId="{9C66E3A8-3CE5-EF4A-9E14-DCFAE499C959}" type="sibTrans" cxnId="{A670500B-92C7-9849-839F-936367AF9992}">
      <dgm:prSet/>
      <dgm:spPr/>
      <dgm:t>
        <a:bodyPr/>
        <a:lstStyle/>
        <a:p>
          <a:endParaRPr lang="zh-CN" altLang="en-US"/>
        </a:p>
      </dgm:t>
    </dgm:pt>
    <dgm:pt modelId="{CFDDD2C4-885E-6A4F-BF20-218E7B4CEF13}">
      <dgm:prSet phldrT="[文本]"/>
      <dgm:spPr/>
      <dgm:t>
        <a:bodyPr/>
        <a:lstStyle/>
        <a:p>
          <a:r>
            <a:rPr lang="en-US" altLang="zh-CN" dirty="0"/>
            <a:t>Angular</a:t>
          </a:r>
          <a:r>
            <a:rPr lang="zh-CN" altLang="en-US" dirty="0"/>
            <a:t> 中该怎么做？</a:t>
          </a:r>
        </a:p>
      </dgm:t>
    </dgm:pt>
    <dgm:pt modelId="{D17EC497-852B-B744-A1CA-FBA7B4496D66}" type="parTrans" cxnId="{11352B96-06B8-5349-BA9B-8A4C827C28D8}">
      <dgm:prSet/>
      <dgm:spPr/>
      <dgm:t>
        <a:bodyPr/>
        <a:lstStyle/>
        <a:p>
          <a:endParaRPr lang="zh-CN" altLang="en-US"/>
        </a:p>
      </dgm:t>
    </dgm:pt>
    <dgm:pt modelId="{B397B07F-7077-5247-AA17-D18A08691F38}" type="sibTrans" cxnId="{11352B96-06B8-5349-BA9B-8A4C827C28D8}">
      <dgm:prSet/>
      <dgm:spPr/>
      <dgm:t>
        <a:bodyPr/>
        <a:lstStyle/>
        <a:p>
          <a:endParaRPr lang="zh-CN" altLang="en-US"/>
        </a:p>
      </dgm:t>
    </dgm:pt>
    <dgm:pt modelId="{701B3A8D-04D6-E748-B03D-85E0E4D5246E}">
      <dgm:prSet phldrT="[文本]"/>
      <dgm:spPr/>
      <dgm:t>
        <a:bodyPr/>
        <a:lstStyle/>
        <a:p>
          <a:r>
            <a:rPr lang="en-US" altLang="zh-CN" dirty="0">
              <a:solidFill>
                <a:schemeClr val="accent3"/>
              </a:solidFill>
            </a:rPr>
            <a:t>DI</a:t>
          </a:r>
          <a:r>
            <a:rPr lang="zh-CN" altLang="en-US" dirty="0"/>
            <a:t> 是对依赖反转的一种实现，优先使用 </a:t>
          </a:r>
          <a:r>
            <a:rPr lang="en-US" altLang="zh-CN" dirty="0"/>
            <a:t>DI</a:t>
          </a:r>
          <a:endParaRPr lang="zh-CN" altLang="en-US" dirty="0"/>
        </a:p>
      </dgm:t>
    </dgm:pt>
    <dgm:pt modelId="{9F4CAB00-71E6-C240-835C-A2D96119D5CD}" type="parTrans" cxnId="{BB27F6D5-5B6C-E340-A4EF-E0EDFE0889D9}">
      <dgm:prSet/>
      <dgm:spPr/>
      <dgm:t>
        <a:bodyPr/>
        <a:lstStyle/>
        <a:p>
          <a:endParaRPr lang="zh-CN" altLang="en-US"/>
        </a:p>
      </dgm:t>
    </dgm:pt>
    <dgm:pt modelId="{67C97AFB-EFA3-4F43-AAA2-6D22B6A874E3}" type="sibTrans" cxnId="{BB27F6D5-5B6C-E340-A4EF-E0EDFE0889D9}">
      <dgm:prSet/>
      <dgm:spPr/>
      <dgm:t>
        <a:bodyPr/>
        <a:lstStyle/>
        <a:p>
          <a:endParaRPr lang="zh-CN" altLang="en-US"/>
        </a:p>
      </dgm:t>
    </dgm:pt>
    <dgm:pt modelId="{C8BB35AC-EE7B-2F40-B82D-E13D35D1BA74}">
      <dgm:prSet phldrT="[文本]"/>
      <dgm:spPr/>
      <dgm:t>
        <a:bodyPr/>
        <a:lstStyle/>
        <a:p>
          <a:r>
            <a:rPr lang="zh-CN" altLang="en-US" dirty="0">
              <a:solidFill>
                <a:schemeClr val="accent3"/>
              </a:solidFill>
            </a:rPr>
            <a:t>少管闲事</a:t>
          </a:r>
          <a:r>
            <a:rPr lang="zh-CN" altLang="en-US" dirty="0"/>
            <a:t>：只要不是必须知道的，就尽量别知道</a:t>
          </a:r>
        </a:p>
      </dgm:t>
    </dgm:pt>
    <dgm:pt modelId="{C6DD6FBF-7DCB-274D-A9EF-53033E7C023B}" type="parTrans" cxnId="{A1834DA2-71CB-BE45-8208-EFAFF7D08818}">
      <dgm:prSet/>
      <dgm:spPr/>
      <dgm:t>
        <a:bodyPr/>
        <a:lstStyle/>
        <a:p>
          <a:endParaRPr lang="zh-CN" altLang="en-US"/>
        </a:p>
      </dgm:t>
    </dgm:pt>
    <dgm:pt modelId="{15858272-CAD6-7B45-8CA5-13FC929C2140}" type="sibTrans" cxnId="{A1834DA2-71CB-BE45-8208-EFAFF7D08818}">
      <dgm:prSet/>
      <dgm:spPr/>
      <dgm:t>
        <a:bodyPr/>
        <a:lstStyle/>
        <a:p>
          <a:endParaRPr lang="zh-CN" altLang="en-US"/>
        </a:p>
      </dgm:t>
    </dgm:pt>
    <dgm:pt modelId="{F4674B30-28FE-0C4A-B69F-6577F478351E}">
      <dgm:prSet phldrT="[文本]"/>
      <dgm:spPr/>
      <dgm:t>
        <a:bodyPr/>
        <a:lstStyle/>
        <a:p>
          <a:r>
            <a:rPr lang="zh-CN" altLang="en-US" dirty="0"/>
            <a:t>为什么叫</a:t>
          </a:r>
          <a:r>
            <a:rPr lang="zh-CN" altLang="en-US" dirty="0">
              <a:solidFill>
                <a:schemeClr val="accent3"/>
              </a:solidFill>
            </a:rPr>
            <a:t>反转</a:t>
          </a:r>
          <a:r>
            <a:rPr lang="zh-CN" altLang="en-US" dirty="0"/>
            <a:t>？正向：我创建依赖；反转：我接收依赖</a:t>
          </a:r>
        </a:p>
      </dgm:t>
    </dgm:pt>
    <dgm:pt modelId="{B4377A5E-E5EC-6C4E-A2C7-868F60206531}" type="parTrans" cxnId="{D9025C4E-945B-7A46-BCB3-01E02A917D08}">
      <dgm:prSet/>
      <dgm:spPr/>
      <dgm:t>
        <a:bodyPr/>
        <a:lstStyle/>
        <a:p>
          <a:endParaRPr lang="zh-CN" altLang="en-US"/>
        </a:p>
      </dgm:t>
    </dgm:pt>
    <dgm:pt modelId="{C8EBCBDC-C660-0240-B611-E9357648FFB2}" type="sibTrans" cxnId="{D9025C4E-945B-7A46-BCB3-01E02A917D08}">
      <dgm:prSet/>
      <dgm:spPr/>
      <dgm:t>
        <a:bodyPr/>
        <a:lstStyle/>
        <a:p>
          <a:endParaRPr lang="zh-CN" altLang="en-US"/>
        </a:p>
      </dgm:t>
    </dgm:pt>
    <dgm:pt modelId="{401A5EE6-3B61-3F4D-9966-9A4AA2EFD3D4}" type="pres">
      <dgm:prSet presAssocID="{6938E544-B066-0A4A-9545-1CBB666E5FE1}" presName="linear" presStyleCnt="0">
        <dgm:presLayoutVars>
          <dgm:animLvl val="lvl"/>
          <dgm:resizeHandles val="exact"/>
        </dgm:presLayoutVars>
      </dgm:prSet>
      <dgm:spPr/>
    </dgm:pt>
    <dgm:pt modelId="{D6616589-944E-A44B-9B25-7B9EF25863CD}" type="pres">
      <dgm:prSet presAssocID="{272F1F7A-A7A8-534D-8575-F180D559199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F182240-F4D6-EE43-B20E-1996328A6653}" type="pres">
      <dgm:prSet presAssocID="{272F1F7A-A7A8-534D-8575-F180D5591995}" presName="childText" presStyleLbl="revTx" presStyleIdx="0" presStyleCnt="3">
        <dgm:presLayoutVars>
          <dgm:bulletEnabled val="1"/>
        </dgm:presLayoutVars>
      </dgm:prSet>
      <dgm:spPr/>
    </dgm:pt>
    <dgm:pt modelId="{9ADB8DE5-9163-D247-B230-BB421E332D2E}" type="pres">
      <dgm:prSet presAssocID="{65361373-840C-8D41-BEC3-71536269B2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B1FE7BB-F07E-ED44-BB57-C9CB95F69420}" type="pres">
      <dgm:prSet presAssocID="{65361373-840C-8D41-BEC3-71536269B23D}" presName="childText" presStyleLbl="revTx" presStyleIdx="1" presStyleCnt="3">
        <dgm:presLayoutVars>
          <dgm:bulletEnabled val="1"/>
        </dgm:presLayoutVars>
      </dgm:prSet>
      <dgm:spPr/>
    </dgm:pt>
    <dgm:pt modelId="{D5CE4A49-CB5A-4441-A155-86B67C815D17}" type="pres">
      <dgm:prSet presAssocID="{CFDDD2C4-885E-6A4F-BF20-218E7B4CEF1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CC16479-B399-9544-9EDE-6F98E192D269}" type="pres">
      <dgm:prSet presAssocID="{CFDDD2C4-885E-6A4F-BF20-218E7B4CEF1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670500B-92C7-9849-839F-936367AF9992}" srcId="{65361373-840C-8D41-BEC3-71536269B23D}" destId="{D314BB7E-185B-0342-8343-E32A7B72A763}" srcOrd="0" destOrd="0" parTransId="{FB29DC0F-7AD2-8246-BFC8-898E0D862CD0}" sibTransId="{9C66E3A8-3CE5-EF4A-9E14-DCFAE499C959}"/>
    <dgm:cxn modelId="{0B3DD010-1C81-0643-B24B-637FD74653FF}" type="presOf" srcId="{CFDDD2C4-885E-6A4F-BF20-218E7B4CEF13}" destId="{D5CE4A49-CB5A-4441-A155-86B67C815D17}" srcOrd="0" destOrd="0" presId="urn:microsoft.com/office/officeart/2005/8/layout/vList2"/>
    <dgm:cxn modelId="{442FDF28-B340-D54B-AC0E-589A338C7A9D}" type="presOf" srcId="{65361373-840C-8D41-BEC3-71536269B23D}" destId="{9ADB8DE5-9163-D247-B230-BB421E332D2E}" srcOrd="0" destOrd="0" presId="urn:microsoft.com/office/officeart/2005/8/layout/vList2"/>
    <dgm:cxn modelId="{981AFB2B-FEFA-4549-B25C-0D525561F49A}" type="presOf" srcId="{272F1F7A-A7A8-534D-8575-F180D5591995}" destId="{D6616589-944E-A44B-9B25-7B9EF25863CD}" srcOrd="0" destOrd="0" presId="urn:microsoft.com/office/officeart/2005/8/layout/vList2"/>
    <dgm:cxn modelId="{88943239-922C-C742-AC63-E83586323631}" type="presOf" srcId="{F4674B30-28FE-0C4A-B69F-6577F478351E}" destId="{4F182240-F4D6-EE43-B20E-1996328A6653}" srcOrd="0" destOrd="1" presId="urn:microsoft.com/office/officeart/2005/8/layout/vList2"/>
    <dgm:cxn modelId="{D9025C4E-945B-7A46-BCB3-01E02A917D08}" srcId="{272F1F7A-A7A8-534D-8575-F180D5591995}" destId="{F4674B30-28FE-0C4A-B69F-6577F478351E}" srcOrd="1" destOrd="0" parTransId="{B4377A5E-E5EC-6C4E-A2C7-868F60206531}" sibTransId="{C8EBCBDC-C660-0240-B611-E9357648FFB2}"/>
    <dgm:cxn modelId="{76757479-08D8-AC44-859D-3B8FD87191DD}" srcId="{6938E544-B066-0A4A-9545-1CBB666E5FE1}" destId="{65361373-840C-8D41-BEC3-71536269B23D}" srcOrd="1" destOrd="0" parTransId="{CDFBA8D4-7A37-AC49-84A8-672BAEDB4BD9}" sibTransId="{B8A0644A-A16C-E34F-8274-588645B2CD6B}"/>
    <dgm:cxn modelId="{F5967C95-4413-B54C-A324-527F8AE5BFC4}" type="presOf" srcId="{701B3A8D-04D6-E748-B03D-85E0E4D5246E}" destId="{CCC16479-B399-9544-9EDE-6F98E192D269}" srcOrd="0" destOrd="0" presId="urn:microsoft.com/office/officeart/2005/8/layout/vList2"/>
    <dgm:cxn modelId="{11352B96-06B8-5349-BA9B-8A4C827C28D8}" srcId="{6938E544-B066-0A4A-9545-1CBB666E5FE1}" destId="{CFDDD2C4-885E-6A4F-BF20-218E7B4CEF13}" srcOrd="2" destOrd="0" parTransId="{D17EC497-852B-B744-A1CA-FBA7B4496D66}" sibTransId="{B397B07F-7077-5247-AA17-D18A08691F38}"/>
    <dgm:cxn modelId="{A1834DA2-71CB-BE45-8208-EFAFF7D08818}" srcId="{65361373-840C-8D41-BEC3-71536269B23D}" destId="{C8BB35AC-EE7B-2F40-B82D-E13D35D1BA74}" srcOrd="1" destOrd="0" parTransId="{C6DD6FBF-7DCB-274D-A9EF-53033E7C023B}" sibTransId="{15858272-CAD6-7B45-8CA5-13FC929C2140}"/>
    <dgm:cxn modelId="{A567BABE-0DF4-C64C-BCB0-20630147E2D6}" type="presOf" srcId="{C8BB35AC-EE7B-2F40-B82D-E13D35D1BA74}" destId="{5B1FE7BB-F07E-ED44-BB57-C9CB95F69420}" srcOrd="0" destOrd="1" presId="urn:microsoft.com/office/officeart/2005/8/layout/vList2"/>
    <dgm:cxn modelId="{A4B060D5-F1F8-4D41-8884-9214BF21E3D2}" type="presOf" srcId="{2D345376-E4A6-5C41-A44B-4A56E19C39E3}" destId="{4F182240-F4D6-EE43-B20E-1996328A6653}" srcOrd="0" destOrd="0" presId="urn:microsoft.com/office/officeart/2005/8/layout/vList2"/>
    <dgm:cxn modelId="{BB27F6D5-5B6C-E340-A4EF-E0EDFE0889D9}" srcId="{CFDDD2C4-885E-6A4F-BF20-218E7B4CEF13}" destId="{701B3A8D-04D6-E748-B03D-85E0E4D5246E}" srcOrd="0" destOrd="0" parTransId="{9F4CAB00-71E6-C240-835C-A2D96119D5CD}" sibTransId="{67C97AFB-EFA3-4F43-AAA2-6D22B6A874E3}"/>
    <dgm:cxn modelId="{DC2DDDD6-5794-8240-B3B3-9E2537060FF1}" type="presOf" srcId="{6938E544-B066-0A4A-9545-1CBB666E5FE1}" destId="{401A5EE6-3B61-3F4D-9966-9A4AA2EFD3D4}" srcOrd="0" destOrd="0" presId="urn:microsoft.com/office/officeart/2005/8/layout/vList2"/>
    <dgm:cxn modelId="{4F33AEDE-CBE8-5945-9D64-350EF6344288}" type="presOf" srcId="{D314BB7E-185B-0342-8343-E32A7B72A763}" destId="{5B1FE7BB-F07E-ED44-BB57-C9CB95F69420}" srcOrd="0" destOrd="0" presId="urn:microsoft.com/office/officeart/2005/8/layout/vList2"/>
    <dgm:cxn modelId="{F1EB69ED-4AC2-1B4C-BDF5-D505CC4AEB89}" srcId="{6938E544-B066-0A4A-9545-1CBB666E5FE1}" destId="{272F1F7A-A7A8-534D-8575-F180D5591995}" srcOrd="0" destOrd="0" parTransId="{1C933D51-E1ED-6440-A9A4-343681D14210}" sibTransId="{9BB7B74C-8B92-1244-8041-453653BE7A15}"/>
    <dgm:cxn modelId="{9E07E9FE-281B-5043-AAD9-F972B95A6289}" srcId="{272F1F7A-A7A8-534D-8575-F180D5591995}" destId="{2D345376-E4A6-5C41-A44B-4A56E19C39E3}" srcOrd="0" destOrd="0" parTransId="{323D2EC0-5FA9-8741-A191-BEBB31D8618A}" sibTransId="{1E8CB6E8-98C7-5849-8BB4-64EE4D51375E}"/>
    <dgm:cxn modelId="{DB637CD3-B09C-3143-A755-4228F08A6D40}" type="presParOf" srcId="{401A5EE6-3B61-3F4D-9966-9A4AA2EFD3D4}" destId="{D6616589-944E-A44B-9B25-7B9EF25863CD}" srcOrd="0" destOrd="0" presId="urn:microsoft.com/office/officeart/2005/8/layout/vList2"/>
    <dgm:cxn modelId="{A98F0BBB-AF6B-5C48-8DD8-CF9E83C38F37}" type="presParOf" srcId="{401A5EE6-3B61-3F4D-9966-9A4AA2EFD3D4}" destId="{4F182240-F4D6-EE43-B20E-1996328A6653}" srcOrd="1" destOrd="0" presId="urn:microsoft.com/office/officeart/2005/8/layout/vList2"/>
    <dgm:cxn modelId="{EACA1ACF-45D1-7447-902A-B4EF84410539}" type="presParOf" srcId="{401A5EE6-3B61-3F4D-9966-9A4AA2EFD3D4}" destId="{9ADB8DE5-9163-D247-B230-BB421E332D2E}" srcOrd="2" destOrd="0" presId="urn:microsoft.com/office/officeart/2005/8/layout/vList2"/>
    <dgm:cxn modelId="{29BF8A57-2C37-5D43-A586-A57CAB524400}" type="presParOf" srcId="{401A5EE6-3B61-3F4D-9966-9A4AA2EFD3D4}" destId="{5B1FE7BB-F07E-ED44-BB57-C9CB95F69420}" srcOrd="3" destOrd="0" presId="urn:microsoft.com/office/officeart/2005/8/layout/vList2"/>
    <dgm:cxn modelId="{25390573-F338-6F44-A98E-8734265D0FDC}" type="presParOf" srcId="{401A5EE6-3B61-3F4D-9966-9A4AA2EFD3D4}" destId="{D5CE4A49-CB5A-4441-A155-86B67C815D17}" srcOrd="4" destOrd="0" presId="urn:microsoft.com/office/officeart/2005/8/layout/vList2"/>
    <dgm:cxn modelId="{78F690D2-89A1-8D45-BD58-2A0F5F492E38}" type="presParOf" srcId="{401A5EE6-3B61-3F4D-9966-9A4AA2EFD3D4}" destId="{CCC16479-B399-9544-9EDE-6F98E192D26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AA154DB-93EF-8E43-8A8D-87FC6E9E3F06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08DFC9B-32A1-954B-8368-A9F8BD26A8A0}">
      <dgm:prSet phldrT="[文本]"/>
      <dgm:spPr/>
      <dgm:t>
        <a:bodyPr/>
        <a:lstStyle/>
        <a:p>
          <a:r>
            <a:rPr lang="en-US" altLang="zh-CN" dirty="0"/>
            <a:t>Bob</a:t>
          </a:r>
          <a:r>
            <a:rPr lang="zh-CN" altLang="en-US" dirty="0"/>
            <a:t> 大叔的文章</a:t>
          </a:r>
        </a:p>
      </dgm:t>
    </dgm:pt>
    <dgm:pt modelId="{3ECF230F-9BC1-984D-91D3-654E459D47E5}" type="parTrans" cxnId="{E018260F-0E9B-814E-92AD-4C758246B8FD}">
      <dgm:prSet/>
      <dgm:spPr/>
      <dgm:t>
        <a:bodyPr/>
        <a:lstStyle/>
        <a:p>
          <a:endParaRPr lang="zh-CN" altLang="en-US"/>
        </a:p>
      </dgm:t>
    </dgm:pt>
    <dgm:pt modelId="{D3869EE1-2692-A343-B15B-8035943B87FE}" type="sibTrans" cxnId="{E018260F-0E9B-814E-92AD-4C758246B8FD}">
      <dgm:prSet/>
      <dgm:spPr/>
      <dgm:t>
        <a:bodyPr/>
        <a:lstStyle/>
        <a:p>
          <a:endParaRPr lang="zh-CN" altLang="en-US"/>
        </a:p>
      </dgm:t>
    </dgm:pt>
    <dgm:pt modelId="{989C6B92-92C3-4749-8CB2-5404A4D0F393}">
      <dgm:prSet phldrT="[文本]"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https://blog.cleancoder.com/uncle-bob/2018/04/13/FPvsOO.html</a:t>
          </a:r>
          <a:endParaRPr lang="zh-CN" altLang="en-US" dirty="0"/>
        </a:p>
      </dgm:t>
    </dgm:pt>
    <dgm:pt modelId="{3044BB87-D52C-1E42-8DE0-3D51C2573364}" type="parTrans" cxnId="{5A47AF0C-769E-9444-9481-B89BE8C8695A}">
      <dgm:prSet/>
      <dgm:spPr/>
      <dgm:t>
        <a:bodyPr/>
        <a:lstStyle/>
        <a:p>
          <a:endParaRPr lang="zh-CN" altLang="en-US"/>
        </a:p>
      </dgm:t>
    </dgm:pt>
    <dgm:pt modelId="{BA1074DB-F470-034C-9371-B22576E1E60D}" type="sibTrans" cxnId="{5A47AF0C-769E-9444-9481-B89BE8C8695A}">
      <dgm:prSet/>
      <dgm:spPr/>
      <dgm:t>
        <a:bodyPr/>
        <a:lstStyle/>
        <a:p>
          <a:endParaRPr lang="zh-CN" altLang="en-US"/>
        </a:p>
      </dgm:t>
    </dgm:pt>
    <dgm:pt modelId="{3402520F-4FF1-084C-8220-E10A5E6D5F5F}">
      <dgm:prSet phldrT="[文本]"/>
      <dgm:spPr/>
      <dgm:t>
        <a:bodyPr/>
        <a:lstStyle/>
        <a:p>
          <a:r>
            <a:rPr lang="en-US" altLang="zh-CN" dirty="0"/>
            <a:t>OO</a:t>
          </a:r>
          <a:endParaRPr lang="zh-CN" altLang="en-US" dirty="0"/>
        </a:p>
      </dgm:t>
    </dgm:pt>
    <dgm:pt modelId="{8F659440-18D9-C34C-A4F5-0C587E5259D2}" type="parTrans" cxnId="{E2C40C5A-FC9F-C540-8EB8-C685C60F8497}">
      <dgm:prSet/>
      <dgm:spPr/>
      <dgm:t>
        <a:bodyPr/>
        <a:lstStyle/>
        <a:p>
          <a:endParaRPr lang="zh-CN" altLang="en-US"/>
        </a:p>
      </dgm:t>
    </dgm:pt>
    <dgm:pt modelId="{4403E2FD-9205-F748-833A-B6806ECB9C7C}" type="sibTrans" cxnId="{E2C40C5A-FC9F-C540-8EB8-C685C60F8497}">
      <dgm:prSet/>
      <dgm:spPr/>
      <dgm:t>
        <a:bodyPr/>
        <a:lstStyle/>
        <a:p>
          <a:endParaRPr lang="zh-CN" altLang="en-US"/>
        </a:p>
      </dgm:t>
    </dgm:pt>
    <dgm:pt modelId="{A67C71E7-E01E-B743-A054-8BAEB8B3D507}">
      <dgm:prSet phldrT="[文本]"/>
      <dgm:spPr/>
      <dgm:t>
        <a:bodyPr/>
        <a:lstStyle/>
        <a:p>
          <a:r>
            <a:rPr lang="zh-CN" altLang="en-US" dirty="0">
              <a:solidFill>
                <a:schemeClr val="accent3"/>
              </a:solidFill>
            </a:rPr>
            <a:t>动态多态</a:t>
          </a:r>
          <a:r>
            <a:rPr lang="zh-CN" altLang="en-US" dirty="0"/>
            <a:t>，且不存在源码引用</a:t>
          </a:r>
        </a:p>
      </dgm:t>
    </dgm:pt>
    <dgm:pt modelId="{1AB66BE6-781B-014B-83DE-6B2A7EDA98F2}" type="parTrans" cxnId="{1CD7A839-EFC2-E541-9762-29E6A3F932EC}">
      <dgm:prSet/>
      <dgm:spPr/>
      <dgm:t>
        <a:bodyPr/>
        <a:lstStyle/>
        <a:p>
          <a:endParaRPr lang="zh-CN" altLang="en-US"/>
        </a:p>
      </dgm:t>
    </dgm:pt>
    <dgm:pt modelId="{FCBF4232-9EFC-B345-9DF8-B29523540A6A}" type="sibTrans" cxnId="{1CD7A839-EFC2-E541-9762-29E6A3F932EC}">
      <dgm:prSet/>
      <dgm:spPr/>
      <dgm:t>
        <a:bodyPr/>
        <a:lstStyle/>
        <a:p>
          <a:endParaRPr lang="zh-CN" altLang="en-US"/>
        </a:p>
      </dgm:t>
    </dgm:pt>
    <dgm:pt modelId="{4A62216D-075D-D848-89CB-310DFE1DF01F}">
      <dgm:prSet phldrT="[文本]"/>
      <dgm:spPr/>
      <dgm:t>
        <a:bodyPr/>
        <a:lstStyle/>
        <a:p>
          <a:r>
            <a:rPr lang="en-US" altLang="zh-CN" dirty="0"/>
            <a:t>FP</a:t>
          </a:r>
          <a:endParaRPr lang="zh-CN" altLang="en-US" dirty="0"/>
        </a:p>
      </dgm:t>
    </dgm:pt>
    <dgm:pt modelId="{F5BDB686-4744-7841-81FD-98D8993CD47A}" type="parTrans" cxnId="{67AEDD65-1397-0A43-8B16-54D9F1792525}">
      <dgm:prSet/>
      <dgm:spPr/>
      <dgm:t>
        <a:bodyPr/>
        <a:lstStyle/>
        <a:p>
          <a:endParaRPr lang="zh-CN" altLang="en-US"/>
        </a:p>
      </dgm:t>
    </dgm:pt>
    <dgm:pt modelId="{1A145417-484A-524F-B6A1-9629130D4D32}" type="sibTrans" cxnId="{67AEDD65-1397-0A43-8B16-54D9F1792525}">
      <dgm:prSet/>
      <dgm:spPr/>
      <dgm:t>
        <a:bodyPr/>
        <a:lstStyle/>
        <a:p>
          <a:endParaRPr lang="zh-CN" altLang="en-US"/>
        </a:p>
      </dgm:t>
    </dgm:pt>
    <dgm:pt modelId="{621D012F-B64C-7145-B31D-E3348D551A98}">
      <dgm:prSet phldrT="[文本]"/>
      <dgm:spPr/>
      <dgm:t>
        <a:bodyPr/>
        <a:lstStyle/>
        <a:p>
          <a:r>
            <a:rPr lang="zh-CN" altLang="en-US" dirty="0">
              <a:solidFill>
                <a:schemeClr val="accent3"/>
              </a:solidFill>
            </a:rPr>
            <a:t>引用透明</a:t>
          </a:r>
          <a:r>
            <a:rPr lang="zh-CN" altLang="en-US" dirty="0"/>
            <a:t>：不存在引用对象，一切都是值对象</a:t>
          </a:r>
        </a:p>
      </dgm:t>
    </dgm:pt>
    <dgm:pt modelId="{D7FEF39F-B385-924E-B018-03EBF4F48086}" type="parTrans" cxnId="{F737C765-5C19-5342-9A0A-9163BD656879}">
      <dgm:prSet/>
      <dgm:spPr/>
      <dgm:t>
        <a:bodyPr/>
        <a:lstStyle/>
        <a:p>
          <a:endParaRPr lang="zh-CN" altLang="en-US"/>
        </a:p>
      </dgm:t>
    </dgm:pt>
    <dgm:pt modelId="{F82A9C35-0CEE-624F-AACC-612B344424DD}" type="sibTrans" cxnId="{F737C765-5C19-5342-9A0A-9163BD656879}">
      <dgm:prSet/>
      <dgm:spPr/>
      <dgm:t>
        <a:bodyPr/>
        <a:lstStyle/>
        <a:p>
          <a:endParaRPr lang="zh-CN" altLang="en-US"/>
        </a:p>
      </dgm:t>
    </dgm:pt>
    <dgm:pt modelId="{33A55E85-BFC9-AA4D-88E8-A33CD0D45CF3}">
      <dgm:prSet phldrT="[文本]"/>
      <dgm:spPr/>
      <dgm:t>
        <a:bodyPr/>
        <a:lstStyle/>
        <a:p>
          <a:r>
            <a:rPr lang="zh-CN" altLang="en-US" dirty="0"/>
            <a:t>两者正交：不重叠、不冲突</a:t>
          </a:r>
        </a:p>
      </dgm:t>
    </dgm:pt>
    <dgm:pt modelId="{E72287B1-B043-BD45-830F-97E6E47F7EEA}" type="parTrans" cxnId="{89484896-5BD5-1C43-9FDA-50DC555045D1}">
      <dgm:prSet/>
      <dgm:spPr/>
      <dgm:t>
        <a:bodyPr/>
        <a:lstStyle/>
        <a:p>
          <a:endParaRPr lang="zh-CN" altLang="en-US"/>
        </a:p>
      </dgm:t>
    </dgm:pt>
    <dgm:pt modelId="{DDAA4BAA-F101-0441-A256-3660EF9EB673}" type="sibTrans" cxnId="{89484896-5BD5-1C43-9FDA-50DC555045D1}">
      <dgm:prSet/>
      <dgm:spPr/>
      <dgm:t>
        <a:bodyPr/>
        <a:lstStyle/>
        <a:p>
          <a:endParaRPr lang="zh-CN" altLang="en-US"/>
        </a:p>
      </dgm:t>
    </dgm:pt>
    <dgm:pt modelId="{171D303E-9E00-5148-ABED-A8CFF66CB269}">
      <dgm:prSet phldrT="[文本]"/>
      <dgm:spPr/>
      <dgm:t>
        <a:bodyPr/>
        <a:lstStyle/>
        <a:p>
          <a:r>
            <a:rPr lang="en-US" altLang="zh-CN" dirty="0"/>
            <a:t>FP</a:t>
          </a:r>
          <a:r>
            <a:rPr lang="zh-CN" altLang="en-US" dirty="0"/>
            <a:t> 和 </a:t>
          </a:r>
          <a:r>
            <a:rPr lang="en-US" altLang="zh-CN" dirty="0"/>
            <a:t>OO</a:t>
          </a:r>
          <a:r>
            <a:rPr lang="zh-CN" altLang="en-US" dirty="0"/>
            <a:t> 可以很好地合作</a:t>
          </a:r>
        </a:p>
      </dgm:t>
    </dgm:pt>
    <dgm:pt modelId="{5C14D8AA-E3A0-6C4B-A0F2-DC9010ADA87F}" type="parTrans" cxnId="{60A258DD-06FA-3F4B-8076-9D8D388E3F43}">
      <dgm:prSet/>
      <dgm:spPr/>
      <dgm:t>
        <a:bodyPr/>
        <a:lstStyle/>
        <a:p>
          <a:endParaRPr lang="zh-CN" altLang="en-US"/>
        </a:p>
      </dgm:t>
    </dgm:pt>
    <dgm:pt modelId="{34319AB3-C779-BC4B-9A74-481379C919E1}" type="sibTrans" cxnId="{60A258DD-06FA-3F4B-8076-9D8D388E3F43}">
      <dgm:prSet/>
      <dgm:spPr/>
      <dgm:t>
        <a:bodyPr/>
        <a:lstStyle/>
        <a:p>
          <a:endParaRPr lang="zh-CN" altLang="en-US"/>
        </a:p>
      </dgm:t>
    </dgm:pt>
    <dgm:pt modelId="{1A463900-11A5-2E49-A808-6D5406D4D1FF}">
      <dgm:prSet phldrT="[文本]"/>
      <dgm:spPr/>
      <dgm:t>
        <a:bodyPr/>
        <a:lstStyle/>
        <a:p>
          <a:r>
            <a:rPr lang="zh-CN" altLang="en-US" dirty="0"/>
            <a:t>小孩子才做选择题，大人</a:t>
          </a:r>
          <a:r>
            <a:rPr lang="zh-CN" altLang="en-US" dirty="0">
              <a:solidFill>
                <a:schemeClr val="accent3"/>
              </a:solidFill>
            </a:rPr>
            <a:t>全都要</a:t>
          </a:r>
        </a:p>
      </dgm:t>
    </dgm:pt>
    <dgm:pt modelId="{546D97BD-8048-BE41-9777-DB6A0F2F278D}" type="parTrans" cxnId="{2018FD36-F8A8-D148-8677-17B175E1A571}">
      <dgm:prSet/>
      <dgm:spPr/>
      <dgm:t>
        <a:bodyPr/>
        <a:lstStyle/>
        <a:p>
          <a:endParaRPr lang="zh-CN" altLang="en-US"/>
        </a:p>
      </dgm:t>
    </dgm:pt>
    <dgm:pt modelId="{39509416-21CF-4440-A0EC-31498E41A535}" type="sibTrans" cxnId="{2018FD36-F8A8-D148-8677-17B175E1A571}">
      <dgm:prSet/>
      <dgm:spPr/>
      <dgm:t>
        <a:bodyPr/>
        <a:lstStyle/>
        <a:p>
          <a:endParaRPr lang="zh-CN" altLang="en-US"/>
        </a:p>
      </dgm:t>
    </dgm:pt>
    <dgm:pt modelId="{1E435533-5DBA-6644-9EDA-A5E6534D2F71}">
      <dgm:prSet phldrT="[文本]"/>
      <dgm:spPr/>
      <dgm:t>
        <a:bodyPr/>
        <a:lstStyle/>
        <a:p>
          <a:r>
            <a:rPr lang="zh-CN" altLang="en-US" dirty="0"/>
            <a:t>动态多态和引用透明都是现代系统所期待的</a:t>
          </a:r>
        </a:p>
      </dgm:t>
    </dgm:pt>
    <dgm:pt modelId="{701A679D-DB4C-2449-8538-9EA9EEC7415E}" type="parTrans" cxnId="{5A071326-DF8E-E346-A715-9B6153B79E07}">
      <dgm:prSet/>
      <dgm:spPr/>
      <dgm:t>
        <a:bodyPr/>
        <a:lstStyle/>
        <a:p>
          <a:endParaRPr lang="zh-CN" altLang="en-US"/>
        </a:p>
      </dgm:t>
    </dgm:pt>
    <dgm:pt modelId="{6C29390F-1045-E14E-8467-5BDA2079E6D4}" type="sibTrans" cxnId="{5A071326-DF8E-E346-A715-9B6153B79E07}">
      <dgm:prSet/>
      <dgm:spPr/>
      <dgm:t>
        <a:bodyPr/>
        <a:lstStyle/>
        <a:p>
          <a:endParaRPr lang="zh-CN" altLang="en-US"/>
        </a:p>
      </dgm:t>
    </dgm:pt>
    <dgm:pt modelId="{F6DE2759-43A3-9646-BD69-C0C2C896DDC1}" type="pres">
      <dgm:prSet presAssocID="{FAA154DB-93EF-8E43-8A8D-87FC6E9E3F06}" presName="linear" presStyleCnt="0">
        <dgm:presLayoutVars>
          <dgm:animLvl val="lvl"/>
          <dgm:resizeHandles val="exact"/>
        </dgm:presLayoutVars>
      </dgm:prSet>
      <dgm:spPr/>
    </dgm:pt>
    <dgm:pt modelId="{C0EF574C-62BF-F046-ADA0-2F132955AE88}" type="pres">
      <dgm:prSet presAssocID="{808DFC9B-32A1-954B-8368-A9F8BD26A8A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94DE42A-281C-FE45-BE88-0C6F5775EAED}" type="pres">
      <dgm:prSet presAssocID="{808DFC9B-32A1-954B-8368-A9F8BD26A8A0}" presName="childText" presStyleLbl="revTx" presStyleIdx="0" presStyleCnt="4">
        <dgm:presLayoutVars>
          <dgm:bulletEnabled val="1"/>
        </dgm:presLayoutVars>
      </dgm:prSet>
      <dgm:spPr/>
    </dgm:pt>
    <dgm:pt modelId="{054E72FC-3D4A-4242-99A2-152035601046}" type="pres">
      <dgm:prSet presAssocID="{3402520F-4FF1-084C-8220-E10A5E6D5F5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838A15-DCDD-1049-9A5F-0BBD0CE00E32}" type="pres">
      <dgm:prSet presAssocID="{3402520F-4FF1-084C-8220-E10A5E6D5F5F}" presName="childText" presStyleLbl="revTx" presStyleIdx="1" presStyleCnt="4">
        <dgm:presLayoutVars>
          <dgm:bulletEnabled val="1"/>
        </dgm:presLayoutVars>
      </dgm:prSet>
      <dgm:spPr/>
    </dgm:pt>
    <dgm:pt modelId="{5068B12D-0179-0C4D-8343-6DE4A148DB4B}" type="pres">
      <dgm:prSet presAssocID="{4A62216D-075D-D848-89CB-310DFE1DF01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18F1A7-DEFA-9D47-95B9-CC6D661A64C8}" type="pres">
      <dgm:prSet presAssocID="{4A62216D-075D-D848-89CB-310DFE1DF01F}" presName="childText" presStyleLbl="revTx" presStyleIdx="2" presStyleCnt="4">
        <dgm:presLayoutVars>
          <dgm:bulletEnabled val="1"/>
        </dgm:presLayoutVars>
      </dgm:prSet>
      <dgm:spPr/>
    </dgm:pt>
    <dgm:pt modelId="{5D2B69EB-E81E-4648-A01C-A360FE54932C}" type="pres">
      <dgm:prSet presAssocID="{33A55E85-BFC9-AA4D-88E8-A33CD0D45CF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FBEBDB8-D87E-B641-B00C-6339DD6419C7}" type="pres">
      <dgm:prSet presAssocID="{33A55E85-BFC9-AA4D-88E8-A33CD0D45CF3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91453403-B094-A043-93CB-917200D187C4}" type="presOf" srcId="{1E435533-5DBA-6644-9EDA-A5E6534D2F71}" destId="{5FBEBDB8-D87E-B641-B00C-6339DD6419C7}" srcOrd="0" destOrd="1" presId="urn:microsoft.com/office/officeart/2005/8/layout/vList2"/>
    <dgm:cxn modelId="{96A92B06-1944-814C-BC39-B24EFDB475EB}" type="presOf" srcId="{1A463900-11A5-2E49-A808-6D5406D4D1FF}" destId="{5FBEBDB8-D87E-B641-B00C-6339DD6419C7}" srcOrd="0" destOrd="2" presId="urn:microsoft.com/office/officeart/2005/8/layout/vList2"/>
    <dgm:cxn modelId="{5A47AF0C-769E-9444-9481-B89BE8C8695A}" srcId="{808DFC9B-32A1-954B-8368-A9F8BD26A8A0}" destId="{989C6B92-92C3-4749-8CB2-5404A4D0F393}" srcOrd="0" destOrd="0" parTransId="{3044BB87-D52C-1E42-8DE0-3D51C2573364}" sibTransId="{BA1074DB-F470-034C-9371-B22576E1E60D}"/>
    <dgm:cxn modelId="{E018260F-0E9B-814E-92AD-4C758246B8FD}" srcId="{FAA154DB-93EF-8E43-8A8D-87FC6E9E3F06}" destId="{808DFC9B-32A1-954B-8368-A9F8BD26A8A0}" srcOrd="0" destOrd="0" parTransId="{3ECF230F-9BC1-984D-91D3-654E459D47E5}" sibTransId="{D3869EE1-2692-A343-B15B-8035943B87FE}"/>
    <dgm:cxn modelId="{75DAAB21-41CB-B444-A62C-4EB99CE27036}" type="presOf" srcId="{3402520F-4FF1-084C-8220-E10A5E6D5F5F}" destId="{054E72FC-3D4A-4242-99A2-152035601046}" srcOrd="0" destOrd="0" presId="urn:microsoft.com/office/officeart/2005/8/layout/vList2"/>
    <dgm:cxn modelId="{5A071326-DF8E-E346-A715-9B6153B79E07}" srcId="{33A55E85-BFC9-AA4D-88E8-A33CD0D45CF3}" destId="{1E435533-5DBA-6644-9EDA-A5E6534D2F71}" srcOrd="1" destOrd="0" parTransId="{701A679D-DB4C-2449-8538-9EA9EEC7415E}" sibTransId="{6C29390F-1045-E14E-8467-5BDA2079E6D4}"/>
    <dgm:cxn modelId="{211E6036-66DC-9949-A2ED-B79155F44DFB}" type="presOf" srcId="{808DFC9B-32A1-954B-8368-A9F8BD26A8A0}" destId="{C0EF574C-62BF-F046-ADA0-2F132955AE88}" srcOrd="0" destOrd="0" presId="urn:microsoft.com/office/officeart/2005/8/layout/vList2"/>
    <dgm:cxn modelId="{2018FD36-F8A8-D148-8677-17B175E1A571}" srcId="{33A55E85-BFC9-AA4D-88E8-A33CD0D45CF3}" destId="{1A463900-11A5-2E49-A808-6D5406D4D1FF}" srcOrd="2" destOrd="0" parTransId="{546D97BD-8048-BE41-9777-DB6A0F2F278D}" sibTransId="{39509416-21CF-4440-A0EC-31498E41A535}"/>
    <dgm:cxn modelId="{1CD7A839-EFC2-E541-9762-29E6A3F932EC}" srcId="{3402520F-4FF1-084C-8220-E10A5E6D5F5F}" destId="{A67C71E7-E01E-B743-A054-8BAEB8B3D507}" srcOrd="0" destOrd="0" parTransId="{1AB66BE6-781B-014B-83DE-6B2A7EDA98F2}" sibTransId="{FCBF4232-9EFC-B345-9DF8-B29523540A6A}"/>
    <dgm:cxn modelId="{E2C40C5A-FC9F-C540-8EB8-C685C60F8497}" srcId="{FAA154DB-93EF-8E43-8A8D-87FC6E9E3F06}" destId="{3402520F-4FF1-084C-8220-E10A5E6D5F5F}" srcOrd="1" destOrd="0" parTransId="{8F659440-18D9-C34C-A4F5-0C587E5259D2}" sibTransId="{4403E2FD-9205-F748-833A-B6806ECB9C7C}"/>
    <dgm:cxn modelId="{F737C765-5C19-5342-9A0A-9163BD656879}" srcId="{4A62216D-075D-D848-89CB-310DFE1DF01F}" destId="{621D012F-B64C-7145-B31D-E3348D551A98}" srcOrd="0" destOrd="0" parTransId="{D7FEF39F-B385-924E-B018-03EBF4F48086}" sibTransId="{F82A9C35-0CEE-624F-AACC-612B344424DD}"/>
    <dgm:cxn modelId="{67AEDD65-1397-0A43-8B16-54D9F1792525}" srcId="{FAA154DB-93EF-8E43-8A8D-87FC6E9E3F06}" destId="{4A62216D-075D-D848-89CB-310DFE1DF01F}" srcOrd="2" destOrd="0" parTransId="{F5BDB686-4744-7841-81FD-98D8993CD47A}" sibTransId="{1A145417-484A-524F-B6A1-9629130D4D32}"/>
    <dgm:cxn modelId="{A1D3B895-D517-8443-A605-C534371EFD8D}" type="presOf" srcId="{989C6B92-92C3-4749-8CB2-5404A4D0F393}" destId="{F94DE42A-281C-FE45-BE88-0C6F5775EAED}" srcOrd="0" destOrd="0" presId="urn:microsoft.com/office/officeart/2005/8/layout/vList2"/>
    <dgm:cxn modelId="{89484896-5BD5-1C43-9FDA-50DC555045D1}" srcId="{FAA154DB-93EF-8E43-8A8D-87FC6E9E3F06}" destId="{33A55E85-BFC9-AA4D-88E8-A33CD0D45CF3}" srcOrd="3" destOrd="0" parTransId="{E72287B1-B043-BD45-830F-97E6E47F7EEA}" sibTransId="{DDAA4BAA-F101-0441-A256-3660EF9EB673}"/>
    <dgm:cxn modelId="{AE012299-7EE4-3D46-A85D-AE18A2173500}" type="presOf" srcId="{4A62216D-075D-D848-89CB-310DFE1DF01F}" destId="{5068B12D-0179-0C4D-8343-6DE4A148DB4B}" srcOrd="0" destOrd="0" presId="urn:microsoft.com/office/officeart/2005/8/layout/vList2"/>
    <dgm:cxn modelId="{6DCF8D9E-F9E5-D848-831E-288D1AC2A808}" type="presOf" srcId="{621D012F-B64C-7145-B31D-E3348D551A98}" destId="{5918F1A7-DEFA-9D47-95B9-CC6D661A64C8}" srcOrd="0" destOrd="0" presId="urn:microsoft.com/office/officeart/2005/8/layout/vList2"/>
    <dgm:cxn modelId="{7E7EDDA8-B68B-3440-B152-DB5D810D1658}" type="presOf" srcId="{171D303E-9E00-5148-ABED-A8CFF66CB269}" destId="{5FBEBDB8-D87E-B641-B00C-6339DD6419C7}" srcOrd="0" destOrd="0" presId="urn:microsoft.com/office/officeart/2005/8/layout/vList2"/>
    <dgm:cxn modelId="{E7E08AB6-7BC1-904E-9728-D2949D96E56F}" type="presOf" srcId="{A67C71E7-E01E-B743-A054-8BAEB8B3D507}" destId="{18838A15-DCDD-1049-9A5F-0BBD0CE00E32}" srcOrd="0" destOrd="0" presId="urn:microsoft.com/office/officeart/2005/8/layout/vList2"/>
    <dgm:cxn modelId="{678650D0-6580-F040-A5B3-17B4166CEEDE}" type="presOf" srcId="{33A55E85-BFC9-AA4D-88E8-A33CD0D45CF3}" destId="{5D2B69EB-E81E-4648-A01C-A360FE54932C}" srcOrd="0" destOrd="0" presId="urn:microsoft.com/office/officeart/2005/8/layout/vList2"/>
    <dgm:cxn modelId="{60A258DD-06FA-3F4B-8076-9D8D388E3F43}" srcId="{33A55E85-BFC9-AA4D-88E8-A33CD0D45CF3}" destId="{171D303E-9E00-5148-ABED-A8CFF66CB269}" srcOrd="0" destOrd="0" parTransId="{5C14D8AA-E3A0-6C4B-A0F2-DC9010ADA87F}" sibTransId="{34319AB3-C779-BC4B-9A74-481379C919E1}"/>
    <dgm:cxn modelId="{2CD3A6ED-6889-7042-9C56-031C44C121A1}" type="presOf" srcId="{FAA154DB-93EF-8E43-8A8D-87FC6E9E3F06}" destId="{F6DE2759-43A3-9646-BD69-C0C2C896DDC1}" srcOrd="0" destOrd="0" presId="urn:microsoft.com/office/officeart/2005/8/layout/vList2"/>
    <dgm:cxn modelId="{B20C03CE-C3B8-A74E-862C-A582C06F17BB}" type="presParOf" srcId="{F6DE2759-43A3-9646-BD69-C0C2C896DDC1}" destId="{C0EF574C-62BF-F046-ADA0-2F132955AE88}" srcOrd="0" destOrd="0" presId="urn:microsoft.com/office/officeart/2005/8/layout/vList2"/>
    <dgm:cxn modelId="{2BF378BB-DC74-F04B-999B-6BA4F9F2949A}" type="presParOf" srcId="{F6DE2759-43A3-9646-BD69-C0C2C896DDC1}" destId="{F94DE42A-281C-FE45-BE88-0C6F5775EAED}" srcOrd="1" destOrd="0" presId="urn:microsoft.com/office/officeart/2005/8/layout/vList2"/>
    <dgm:cxn modelId="{C8122CDD-7557-964B-9BDE-978E77D1514C}" type="presParOf" srcId="{F6DE2759-43A3-9646-BD69-C0C2C896DDC1}" destId="{054E72FC-3D4A-4242-99A2-152035601046}" srcOrd="2" destOrd="0" presId="urn:microsoft.com/office/officeart/2005/8/layout/vList2"/>
    <dgm:cxn modelId="{AAD0647B-FEFA-3B47-B67C-FB21F6A435EC}" type="presParOf" srcId="{F6DE2759-43A3-9646-BD69-C0C2C896DDC1}" destId="{18838A15-DCDD-1049-9A5F-0BBD0CE00E32}" srcOrd="3" destOrd="0" presId="urn:microsoft.com/office/officeart/2005/8/layout/vList2"/>
    <dgm:cxn modelId="{F9C84BE1-DF2F-4C48-9501-5D64888E2EE5}" type="presParOf" srcId="{F6DE2759-43A3-9646-BD69-C0C2C896DDC1}" destId="{5068B12D-0179-0C4D-8343-6DE4A148DB4B}" srcOrd="4" destOrd="0" presId="urn:microsoft.com/office/officeart/2005/8/layout/vList2"/>
    <dgm:cxn modelId="{97B69585-A6B3-0F4E-9E1E-72384D610157}" type="presParOf" srcId="{F6DE2759-43A3-9646-BD69-C0C2C896DDC1}" destId="{5918F1A7-DEFA-9D47-95B9-CC6D661A64C8}" srcOrd="5" destOrd="0" presId="urn:microsoft.com/office/officeart/2005/8/layout/vList2"/>
    <dgm:cxn modelId="{1F35DA13-AF03-0F4C-89D5-0099ED7DF45D}" type="presParOf" srcId="{F6DE2759-43A3-9646-BD69-C0C2C896DDC1}" destId="{5D2B69EB-E81E-4648-A01C-A360FE54932C}" srcOrd="6" destOrd="0" presId="urn:microsoft.com/office/officeart/2005/8/layout/vList2"/>
    <dgm:cxn modelId="{8C5B1502-C1AA-E944-8DAB-DAEE26CD4202}" type="presParOf" srcId="{F6DE2759-43A3-9646-BD69-C0C2C896DDC1}" destId="{5FBEBDB8-D87E-B641-B00C-6339DD6419C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5CA8CF9D-F4F6-FE46-B4E7-E4DB8EF60E04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F1DD95A-8F21-FE46-9EC1-31CA05B66BBA}">
      <dgm:prSet phldrT="[文本]"/>
      <dgm:spPr/>
      <dgm:t>
        <a:bodyPr/>
        <a:lstStyle/>
        <a:p>
          <a:r>
            <a:rPr lang="zh-CN" altLang="en-US" dirty="0"/>
            <a:t>把接口隔离原则推到极限</a:t>
          </a:r>
        </a:p>
      </dgm:t>
    </dgm:pt>
    <dgm:pt modelId="{7D59C285-433F-6146-B615-55999763BAFC}" type="parTrans" cxnId="{8B23104F-CAD5-EB45-BF9A-93AB8869B08C}">
      <dgm:prSet/>
      <dgm:spPr/>
      <dgm:t>
        <a:bodyPr/>
        <a:lstStyle/>
        <a:p>
          <a:endParaRPr lang="zh-CN" altLang="en-US"/>
        </a:p>
      </dgm:t>
    </dgm:pt>
    <dgm:pt modelId="{FEC40075-3572-5E46-913C-0787B6A82BEA}" type="sibTrans" cxnId="{8B23104F-CAD5-EB45-BF9A-93AB8869B08C}">
      <dgm:prSet/>
      <dgm:spPr/>
      <dgm:t>
        <a:bodyPr/>
        <a:lstStyle/>
        <a:p>
          <a:endParaRPr lang="zh-CN" altLang="en-US"/>
        </a:p>
      </dgm:t>
    </dgm:pt>
    <dgm:pt modelId="{F8F60A56-9E7F-C045-9DE9-33990AC634BF}">
      <dgm:prSet phldrT="[文本]"/>
      <dgm:spPr/>
      <dgm:t>
        <a:bodyPr/>
        <a:lstStyle/>
        <a:p>
          <a:r>
            <a:rPr lang="zh-CN" altLang="en-US" dirty="0"/>
            <a:t>只有一个方法的接口</a:t>
          </a:r>
        </a:p>
      </dgm:t>
    </dgm:pt>
    <dgm:pt modelId="{C64823D4-0726-0446-812C-AACC5E286004}" type="parTrans" cxnId="{B1B52455-DD82-E847-82FF-21F8D042A0BF}">
      <dgm:prSet/>
      <dgm:spPr/>
      <dgm:t>
        <a:bodyPr/>
        <a:lstStyle/>
        <a:p>
          <a:endParaRPr lang="zh-CN" altLang="en-US"/>
        </a:p>
      </dgm:t>
    </dgm:pt>
    <dgm:pt modelId="{AFA4AC75-15AF-8042-ACAB-BF5FC6AF32CD}" type="sibTrans" cxnId="{B1B52455-DD82-E847-82FF-21F8D042A0BF}">
      <dgm:prSet/>
      <dgm:spPr/>
      <dgm:t>
        <a:bodyPr/>
        <a:lstStyle/>
        <a:p>
          <a:endParaRPr lang="zh-CN" altLang="en-US"/>
        </a:p>
      </dgm:t>
    </dgm:pt>
    <dgm:pt modelId="{4C4F863C-6B3C-6B40-B117-1235AB7586BD}">
      <dgm:prSet phldrT="[文本]"/>
      <dgm:spPr/>
      <dgm:t>
        <a:bodyPr/>
        <a:lstStyle/>
        <a:p>
          <a:r>
            <a:rPr lang="zh-CN" altLang="en-US" dirty="0"/>
            <a:t>函数接口</a:t>
          </a:r>
        </a:p>
      </dgm:t>
    </dgm:pt>
    <dgm:pt modelId="{CFC8ED5B-3C5F-A84F-8187-0EB28D49C83A}" type="parTrans" cxnId="{45E0A0BB-49EB-8F46-B01B-E7DF393D1BF6}">
      <dgm:prSet/>
      <dgm:spPr/>
      <dgm:t>
        <a:bodyPr/>
        <a:lstStyle/>
        <a:p>
          <a:endParaRPr lang="zh-CN" altLang="en-US"/>
        </a:p>
      </dgm:t>
    </dgm:pt>
    <dgm:pt modelId="{ACAA2579-6FD7-7B45-AB76-5ACAC39E6B38}" type="sibTrans" cxnId="{45E0A0BB-49EB-8F46-B01B-E7DF393D1BF6}">
      <dgm:prSet/>
      <dgm:spPr/>
      <dgm:t>
        <a:bodyPr/>
        <a:lstStyle/>
        <a:p>
          <a:endParaRPr lang="zh-CN" altLang="en-US"/>
        </a:p>
      </dgm:t>
    </dgm:pt>
    <dgm:pt modelId="{61A1E6F4-9019-BA4C-B53F-26C28445075C}">
      <dgm:prSet phldrT="[文本]"/>
      <dgm:spPr/>
      <dgm:t>
        <a:bodyPr/>
        <a:lstStyle/>
        <a:p>
          <a:r>
            <a:rPr lang="zh-CN" altLang="en-US" dirty="0"/>
            <a:t>思考：当接口只有</a:t>
          </a:r>
          <a:r>
            <a:rPr lang="zh-CN" altLang="en-US" dirty="0">
              <a:solidFill>
                <a:schemeClr val="accent3"/>
              </a:solidFill>
            </a:rPr>
            <a:t>一个</a:t>
          </a:r>
          <a:r>
            <a:rPr lang="zh-CN" altLang="en-US" dirty="0"/>
            <a:t>方法时，它叫什么名字还重要吗？</a:t>
          </a:r>
        </a:p>
      </dgm:t>
    </dgm:pt>
    <dgm:pt modelId="{CBEC5912-49DE-CA4C-B627-96DC54092ABD}" type="parTrans" cxnId="{DD09C418-8647-A642-97E9-1096C48C8D27}">
      <dgm:prSet/>
      <dgm:spPr/>
      <dgm:t>
        <a:bodyPr/>
        <a:lstStyle/>
        <a:p>
          <a:endParaRPr lang="zh-CN" altLang="en-US"/>
        </a:p>
      </dgm:t>
    </dgm:pt>
    <dgm:pt modelId="{4201211A-9E6F-B340-B4FD-843E7552699E}" type="sibTrans" cxnId="{DD09C418-8647-A642-97E9-1096C48C8D27}">
      <dgm:prSet/>
      <dgm:spPr/>
      <dgm:t>
        <a:bodyPr/>
        <a:lstStyle/>
        <a:p>
          <a:endParaRPr lang="zh-CN" altLang="en-US"/>
        </a:p>
      </dgm:t>
    </dgm:pt>
    <dgm:pt modelId="{3CA3E699-753F-E149-97CE-57BFCA6E6FD2}">
      <dgm:prSet phldrT="[文本]"/>
      <dgm:spPr/>
      <dgm:t>
        <a:bodyPr/>
        <a:lstStyle/>
        <a:p>
          <a:r>
            <a:rPr lang="en-US" altLang="zh-CN" dirty="0">
              <a:solidFill>
                <a:schemeClr val="accent3"/>
              </a:solidFill>
            </a:rPr>
            <a:t>Java</a:t>
          </a:r>
          <a:r>
            <a:rPr lang="zh-CN" altLang="en-US" dirty="0">
              <a:solidFill>
                <a:schemeClr val="accent3"/>
              </a:solidFill>
            </a:rPr>
            <a:t> </a:t>
          </a:r>
          <a:r>
            <a:rPr lang="en-US" altLang="zh-CN" dirty="0">
              <a:solidFill>
                <a:schemeClr val="accent3"/>
              </a:solidFill>
            </a:rPr>
            <a:t>8</a:t>
          </a:r>
          <a:r>
            <a:rPr lang="zh-CN" altLang="en-US" dirty="0"/>
            <a:t> 就是这样设计的</a:t>
          </a:r>
        </a:p>
      </dgm:t>
    </dgm:pt>
    <dgm:pt modelId="{8DE55B42-4612-C846-B534-ED3CF3367C9B}" type="parTrans" cxnId="{E552F19C-D670-3243-B2E2-9911C8CBB067}">
      <dgm:prSet/>
      <dgm:spPr/>
      <dgm:t>
        <a:bodyPr/>
        <a:lstStyle/>
        <a:p>
          <a:endParaRPr lang="zh-CN" altLang="en-US"/>
        </a:p>
      </dgm:t>
    </dgm:pt>
    <dgm:pt modelId="{55AB24D9-CB28-5E47-979E-23AE124CE41F}" type="sibTrans" cxnId="{E552F19C-D670-3243-B2E2-9911C8CBB067}">
      <dgm:prSet/>
      <dgm:spPr/>
      <dgm:t>
        <a:bodyPr/>
        <a:lstStyle/>
        <a:p>
          <a:endParaRPr lang="zh-CN" altLang="en-US"/>
        </a:p>
      </dgm:t>
    </dgm:pt>
    <dgm:pt modelId="{8A627147-6E60-4941-81C7-F00B91A43E1F}">
      <dgm:prSet phldrT="[文本]"/>
      <dgm:spPr/>
      <dgm:t>
        <a:bodyPr/>
        <a:lstStyle/>
        <a:p>
          <a:r>
            <a:rPr lang="en-US" altLang="zh-CN" dirty="0">
              <a:solidFill>
                <a:schemeClr val="accent3"/>
              </a:solidFill>
            </a:rPr>
            <a:t>TypeScript</a:t>
          </a:r>
          <a:r>
            <a:rPr lang="zh-CN" altLang="en-US" dirty="0"/>
            <a:t> 中的接口与函数</a:t>
          </a:r>
        </a:p>
      </dgm:t>
    </dgm:pt>
    <dgm:pt modelId="{BB1BA850-1DC7-A34E-9740-D599F693AB97}" type="parTrans" cxnId="{E0D38953-5C8D-CE45-A081-FABD1960A834}">
      <dgm:prSet/>
      <dgm:spPr/>
      <dgm:t>
        <a:bodyPr/>
        <a:lstStyle/>
        <a:p>
          <a:endParaRPr lang="zh-CN" altLang="en-US"/>
        </a:p>
      </dgm:t>
    </dgm:pt>
    <dgm:pt modelId="{782B68FA-C634-C349-9455-74F5FAD41322}" type="sibTrans" cxnId="{E0D38953-5C8D-CE45-A081-FABD1960A834}">
      <dgm:prSet/>
      <dgm:spPr/>
      <dgm:t>
        <a:bodyPr/>
        <a:lstStyle/>
        <a:p>
          <a:endParaRPr lang="zh-CN" altLang="en-US"/>
        </a:p>
      </dgm:t>
    </dgm:pt>
    <dgm:pt modelId="{538848ED-F146-3042-9CF7-58F9077E0E8B}" type="pres">
      <dgm:prSet presAssocID="{5CA8CF9D-F4F6-FE46-B4E7-E4DB8EF60E04}" presName="linear" presStyleCnt="0">
        <dgm:presLayoutVars>
          <dgm:animLvl val="lvl"/>
          <dgm:resizeHandles val="exact"/>
        </dgm:presLayoutVars>
      </dgm:prSet>
      <dgm:spPr/>
    </dgm:pt>
    <dgm:pt modelId="{25A7760B-A4AE-5E48-B322-9ED59457F599}" type="pres">
      <dgm:prSet presAssocID="{FF1DD95A-8F21-FE46-9EC1-31CA05B66BB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69F0FBB-0D88-AA41-AB51-CF76231849B0}" type="pres">
      <dgm:prSet presAssocID="{FF1DD95A-8F21-FE46-9EC1-31CA05B66BBA}" presName="childText" presStyleLbl="revTx" presStyleIdx="0" presStyleCnt="2">
        <dgm:presLayoutVars>
          <dgm:bulletEnabled val="1"/>
        </dgm:presLayoutVars>
      </dgm:prSet>
      <dgm:spPr/>
    </dgm:pt>
    <dgm:pt modelId="{2793B426-B30D-C941-9913-42EB61D24781}" type="pres">
      <dgm:prSet presAssocID="{4C4F863C-6B3C-6B40-B117-1235AB7586B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8D9F0B9-ECE9-B847-998F-5D1FC3DD47B3}" type="pres">
      <dgm:prSet presAssocID="{4C4F863C-6B3C-6B40-B117-1235AB7586B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D09C418-8647-A642-97E9-1096C48C8D27}" srcId="{4C4F863C-6B3C-6B40-B117-1235AB7586BD}" destId="{61A1E6F4-9019-BA4C-B53F-26C28445075C}" srcOrd="0" destOrd="0" parTransId="{CBEC5912-49DE-CA4C-B627-96DC54092ABD}" sibTransId="{4201211A-9E6F-B340-B4FD-843E7552699E}"/>
    <dgm:cxn modelId="{4CE71524-F6A3-9A40-ABD4-FCC7432887ED}" type="presOf" srcId="{F8F60A56-9E7F-C045-9DE9-33990AC634BF}" destId="{769F0FBB-0D88-AA41-AB51-CF76231849B0}" srcOrd="0" destOrd="0" presId="urn:microsoft.com/office/officeart/2005/8/layout/vList2"/>
    <dgm:cxn modelId="{05C47F49-9FD7-5845-967E-7BE01FEDB56C}" type="presOf" srcId="{61A1E6F4-9019-BA4C-B53F-26C28445075C}" destId="{E8D9F0B9-ECE9-B847-998F-5D1FC3DD47B3}" srcOrd="0" destOrd="0" presId="urn:microsoft.com/office/officeart/2005/8/layout/vList2"/>
    <dgm:cxn modelId="{8B23104F-CAD5-EB45-BF9A-93AB8869B08C}" srcId="{5CA8CF9D-F4F6-FE46-B4E7-E4DB8EF60E04}" destId="{FF1DD95A-8F21-FE46-9EC1-31CA05B66BBA}" srcOrd="0" destOrd="0" parTransId="{7D59C285-433F-6146-B615-55999763BAFC}" sibTransId="{FEC40075-3572-5E46-913C-0787B6A82BEA}"/>
    <dgm:cxn modelId="{E0D38953-5C8D-CE45-A081-FABD1960A834}" srcId="{4C4F863C-6B3C-6B40-B117-1235AB7586BD}" destId="{8A627147-6E60-4941-81C7-F00B91A43E1F}" srcOrd="2" destOrd="0" parTransId="{BB1BA850-1DC7-A34E-9740-D599F693AB97}" sibTransId="{782B68FA-C634-C349-9455-74F5FAD41322}"/>
    <dgm:cxn modelId="{B1B52455-DD82-E847-82FF-21F8D042A0BF}" srcId="{FF1DD95A-8F21-FE46-9EC1-31CA05B66BBA}" destId="{F8F60A56-9E7F-C045-9DE9-33990AC634BF}" srcOrd="0" destOrd="0" parTransId="{C64823D4-0726-0446-812C-AACC5E286004}" sibTransId="{AFA4AC75-15AF-8042-ACAB-BF5FC6AF32CD}"/>
    <dgm:cxn modelId="{52DAED7E-EC21-DE44-AEA9-B291FBBA203B}" type="presOf" srcId="{3CA3E699-753F-E149-97CE-57BFCA6E6FD2}" destId="{E8D9F0B9-ECE9-B847-998F-5D1FC3DD47B3}" srcOrd="0" destOrd="1" presId="urn:microsoft.com/office/officeart/2005/8/layout/vList2"/>
    <dgm:cxn modelId="{E552F19C-D670-3243-B2E2-9911C8CBB067}" srcId="{4C4F863C-6B3C-6B40-B117-1235AB7586BD}" destId="{3CA3E699-753F-E149-97CE-57BFCA6E6FD2}" srcOrd="1" destOrd="0" parTransId="{8DE55B42-4612-C846-B534-ED3CF3367C9B}" sibTransId="{55AB24D9-CB28-5E47-979E-23AE124CE41F}"/>
    <dgm:cxn modelId="{D62F21A2-C51A-B348-92C3-9B712901E51E}" type="presOf" srcId="{8A627147-6E60-4941-81C7-F00B91A43E1F}" destId="{E8D9F0B9-ECE9-B847-998F-5D1FC3DD47B3}" srcOrd="0" destOrd="2" presId="urn:microsoft.com/office/officeart/2005/8/layout/vList2"/>
    <dgm:cxn modelId="{E99E13B3-85F4-4545-85CE-B1B630DFCD60}" type="presOf" srcId="{FF1DD95A-8F21-FE46-9EC1-31CA05B66BBA}" destId="{25A7760B-A4AE-5E48-B322-9ED59457F599}" srcOrd="0" destOrd="0" presId="urn:microsoft.com/office/officeart/2005/8/layout/vList2"/>
    <dgm:cxn modelId="{45E0A0BB-49EB-8F46-B01B-E7DF393D1BF6}" srcId="{5CA8CF9D-F4F6-FE46-B4E7-E4DB8EF60E04}" destId="{4C4F863C-6B3C-6B40-B117-1235AB7586BD}" srcOrd="1" destOrd="0" parTransId="{CFC8ED5B-3C5F-A84F-8187-0EB28D49C83A}" sibTransId="{ACAA2579-6FD7-7B45-AB76-5ACAC39E6B38}"/>
    <dgm:cxn modelId="{858DD5BE-BF53-2E49-A0EF-63A42ABAA5E2}" type="presOf" srcId="{5CA8CF9D-F4F6-FE46-B4E7-E4DB8EF60E04}" destId="{538848ED-F146-3042-9CF7-58F9077E0E8B}" srcOrd="0" destOrd="0" presId="urn:microsoft.com/office/officeart/2005/8/layout/vList2"/>
    <dgm:cxn modelId="{0E2CBBE2-B252-1B4F-80BD-E4A14709DDB5}" type="presOf" srcId="{4C4F863C-6B3C-6B40-B117-1235AB7586BD}" destId="{2793B426-B30D-C941-9913-42EB61D24781}" srcOrd="0" destOrd="0" presId="urn:microsoft.com/office/officeart/2005/8/layout/vList2"/>
    <dgm:cxn modelId="{7FB55FA6-4CE8-4B43-877D-3B18137DD0C3}" type="presParOf" srcId="{538848ED-F146-3042-9CF7-58F9077E0E8B}" destId="{25A7760B-A4AE-5E48-B322-9ED59457F599}" srcOrd="0" destOrd="0" presId="urn:microsoft.com/office/officeart/2005/8/layout/vList2"/>
    <dgm:cxn modelId="{AF27C34D-3A4C-1D4C-ADD1-7EB0B2B7FDEF}" type="presParOf" srcId="{538848ED-F146-3042-9CF7-58F9077E0E8B}" destId="{769F0FBB-0D88-AA41-AB51-CF76231849B0}" srcOrd="1" destOrd="0" presId="urn:microsoft.com/office/officeart/2005/8/layout/vList2"/>
    <dgm:cxn modelId="{55D254FB-8B99-264B-84FE-1B1AC66E7E8C}" type="presParOf" srcId="{538848ED-F146-3042-9CF7-58F9077E0E8B}" destId="{2793B426-B30D-C941-9913-42EB61D24781}" srcOrd="2" destOrd="0" presId="urn:microsoft.com/office/officeart/2005/8/layout/vList2"/>
    <dgm:cxn modelId="{E91A949E-A008-C040-A647-3C4AE0AAE9E0}" type="presParOf" srcId="{538848ED-F146-3042-9CF7-58F9077E0E8B}" destId="{E8D9F0B9-ECE9-B847-998F-5D1FC3DD47B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9D63672-28E6-9545-AA96-FB7F889A6F61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3890781-8627-2F45-A635-AC78EACCD398}">
      <dgm:prSet phldrT="[文本]"/>
      <dgm:spPr/>
      <dgm:t>
        <a:bodyPr/>
        <a:lstStyle/>
        <a:p>
          <a:r>
            <a:rPr lang="zh-CN" altLang="en-US" dirty="0"/>
            <a:t>函数</a:t>
          </a:r>
          <a:r>
            <a:rPr lang="en-US" altLang="zh-CN" dirty="0"/>
            <a:t>=</a:t>
          </a:r>
          <a:r>
            <a:rPr lang="zh-CN" altLang="en-US" dirty="0"/>
            <a:t>方法</a:t>
          </a:r>
        </a:p>
      </dgm:t>
    </dgm:pt>
    <dgm:pt modelId="{9DCFC6BA-53C4-AD43-8923-9CAD3ABA1708}" type="parTrans" cxnId="{24F45A2B-0232-8547-B17E-291090A13E06}">
      <dgm:prSet/>
      <dgm:spPr/>
      <dgm:t>
        <a:bodyPr/>
        <a:lstStyle/>
        <a:p>
          <a:endParaRPr lang="zh-CN" altLang="en-US"/>
        </a:p>
      </dgm:t>
    </dgm:pt>
    <dgm:pt modelId="{915277C6-31D2-9A4E-8C02-D31CF2AB1E99}" type="sibTrans" cxnId="{24F45A2B-0232-8547-B17E-291090A13E06}">
      <dgm:prSet/>
      <dgm:spPr/>
      <dgm:t>
        <a:bodyPr/>
        <a:lstStyle/>
        <a:p>
          <a:endParaRPr lang="zh-CN" altLang="en-US"/>
        </a:p>
      </dgm:t>
    </dgm:pt>
    <dgm:pt modelId="{21AC6365-4FB2-864F-9B55-701B4881B17F}">
      <dgm:prSet phldrT="[文本]"/>
      <dgm:spPr/>
      <dgm:t>
        <a:bodyPr/>
        <a:lstStyle/>
        <a:p>
          <a:r>
            <a:rPr lang="zh-CN" altLang="en-US" dirty="0"/>
            <a:t>词法环境</a:t>
          </a:r>
          <a:r>
            <a:rPr lang="en-US" altLang="zh-CN" dirty="0"/>
            <a:t>=</a:t>
          </a:r>
          <a:r>
            <a:rPr lang="zh-CN" altLang="en-US" dirty="0"/>
            <a:t>类</a:t>
          </a:r>
        </a:p>
      </dgm:t>
    </dgm:pt>
    <dgm:pt modelId="{428A4235-BAA4-1848-BD97-A7C827AF8855}" type="parTrans" cxnId="{A6D73B6E-9944-9E4D-B6DB-1777FA0A8C94}">
      <dgm:prSet/>
      <dgm:spPr/>
      <dgm:t>
        <a:bodyPr/>
        <a:lstStyle/>
        <a:p>
          <a:endParaRPr lang="zh-CN" altLang="en-US"/>
        </a:p>
      </dgm:t>
    </dgm:pt>
    <dgm:pt modelId="{30274E63-4D74-DC4A-A8D0-B2FCA9F65A38}" type="sibTrans" cxnId="{A6D73B6E-9944-9E4D-B6DB-1777FA0A8C94}">
      <dgm:prSet/>
      <dgm:spPr/>
      <dgm:t>
        <a:bodyPr/>
        <a:lstStyle/>
        <a:p>
          <a:endParaRPr lang="zh-CN" altLang="en-US"/>
        </a:p>
      </dgm:t>
    </dgm:pt>
    <dgm:pt modelId="{87CAA4BA-93CE-8D45-AE63-FDFCFF4A538E}">
      <dgm:prSet phldrT="[文本]"/>
      <dgm:spPr/>
      <dgm:t>
        <a:bodyPr/>
        <a:lstStyle/>
        <a:p>
          <a:r>
            <a:rPr lang="zh-CN" altLang="en-US" dirty="0"/>
            <a:t>作用域链</a:t>
          </a:r>
          <a:r>
            <a:rPr lang="en-US" altLang="zh-CN" dirty="0"/>
            <a:t>=</a:t>
          </a:r>
          <a:r>
            <a:rPr lang="zh-CN" altLang="en-US" dirty="0"/>
            <a:t>指向（嵌套）上级类的引用</a:t>
          </a:r>
        </a:p>
      </dgm:t>
    </dgm:pt>
    <dgm:pt modelId="{5687EA99-5A51-2548-84B1-3D32F470FAA4}" type="parTrans" cxnId="{EFA058B7-B0B1-554A-A247-95BEB24BE75B}">
      <dgm:prSet/>
      <dgm:spPr/>
      <dgm:t>
        <a:bodyPr/>
        <a:lstStyle/>
        <a:p>
          <a:endParaRPr lang="zh-CN" altLang="en-US"/>
        </a:p>
      </dgm:t>
    </dgm:pt>
    <dgm:pt modelId="{308F12E1-734D-004E-B661-E5BE2EA24E8D}" type="sibTrans" cxnId="{EFA058B7-B0B1-554A-A247-95BEB24BE75B}">
      <dgm:prSet/>
      <dgm:spPr/>
      <dgm:t>
        <a:bodyPr/>
        <a:lstStyle/>
        <a:p>
          <a:endParaRPr lang="zh-CN" altLang="en-US"/>
        </a:p>
      </dgm:t>
    </dgm:pt>
    <dgm:pt modelId="{80D028F7-C6AC-E443-AF62-9E49E97556A9}">
      <dgm:prSet phldrT="[文本]"/>
      <dgm:spPr/>
      <dgm:t>
        <a:bodyPr/>
        <a:lstStyle/>
        <a:p>
          <a:r>
            <a:rPr lang="zh-CN" altLang="en-US" dirty="0"/>
            <a:t>传函数</a:t>
          </a:r>
          <a:r>
            <a:rPr lang="en-US" altLang="zh-CN" dirty="0"/>
            <a:t>=</a:t>
          </a:r>
          <a:r>
            <a:rPr lang="zh-CN" altLang="en-US" dirty="0"/>
            <a:t>传单函数接口（由类实现）</a:t>
          </a:r>
        </a:p>
      </dgm:t>
    </dgm:pt>
    <dgm:pt modelId="{4DD4B0AC-9F4F-3740-B2B0-230EC4294EA7}" type="parTrans" cxnId="{6ECF3043-EE57-C94D-A27D-5599A714FC4D}">
      <dgm:prSet/>
      <dgm:spPr/>
      <dgm:t>
        <a:bodyPr/>
        <a:lstStyle/>
        <a:p>
          <a:endParaRPr lang="zh-CN" altLang="en-US"/>
        </a:p>
      </dgm:t>
    </dgm:pt>
    <dgm:pt modelId="{7B849EB6-1E29-7E47-836E-C1A5D4162C52}" type="sibTrans" cxnId="{6ECF3043-EE57-C94D-A27D-5599A714FC4D}">
      <dgm:prSet/>
      <dgm:spPr/>
      <dgm:t>
        <a:bodyPr/>
        <a:lstStyle/>
        <a:p>
          <a:endParaRPr lang="zh-CN" altLang="en-US"/>
        </a:p>
      </dgm:t>
    </dgm:pt>
    <dgm:pt modelId="{FB7E369A-E06F-A543-A23A-345E9FDD0FED}">
      <dgm:prSet phldrT="[文本]"/>
      <dgm:spPr/>
      <dgm:t>
        <a:bodyPr/>
        <a:lstStyle/>
        <a:p>
          <a:r>
            <a:rPr lang="zh-CN" altLang="en-US" dirty="0"/>
            <a:t>实际上 </a:t>
          </a:r>
          <a:r>
            <a:rPr lang="en-US" altLang="zh-CN" dirty="0"/>
            <a:t>Java</a:t>
          </a:r>
          <a:r>
            <a:rPr lang="zh-CN" altLang="en-US" dirty="0"/>
            <a:t> </a:t>
          </a:r>
          <a:r>
            <a:rPr lang="en-US" altLang="zh-CN" dirty="0"/>
            <a:t>8-</a:t>
          </a:r>
          <a:r>
            <a:rPr lang="zh-CN" altLang="en-US" dirty="0"/>
            <a:t> 就是这样实现事件处理器的</a:t>
          </a:r>
        </a:p>
      </dgm:t>
    </dgm:pt>
    <dgm:pt modelId="{A0228D9E-65A6-F947-9F85-CCFD7C29CC8B}" type="parTrans" cxnId="{F371B003-0666-F548-82B4-66F5A33B8735}">
      <dgm:prSet/>
      <dgm:spPr/>
      <dgm:t>
        <a:bodyPr/>
        <a:lstStyle/>
        <a:p>
          <a:endParaRPr lang="zh-CN" altLang="en-US"/>
        </a:p>
      </dgm:t>
    </dgm:pt>
    <dgm:pt modelId="{F5BCF363-F9E4-B441-AEF1-1F65848180C2}" type="sibTrans" cxnId="{F371B003-0666-F548-82B4-66F5A33B8735}">
      <dgm:prSet/>
      <dgm:spPr/>
      <dgm:t>
        <a:bodyPr/>
        <a:lstStyle/>
        <a:p>
          <a:endParaRPr lang="zh-CN" altLang="en-US"/>
        </a:p>
      </dgm:t>
    </dgm:pt>
    <dgm:pt modelId="{C8DC931D-D13E-5144-A105-A5391069D4E3}">
      <dgm:prSet phldrT="[文本]"/>
      <dgm:spPr/>
      <dgm:t>
        <a:bodyPr/>
        <a:lstStyle/>
        <a:p>
          <a:r>
            <a:rPr lang="en-US" altLang="zh-CN" dirty="0"/>
            <a:t>Groovy</a:t>
          </a:r>
          <a:r>
            <a:rPr lang="zh-CN" altLang="en-US" dirty="0"/>
            <a:t> 也是这样支持函数式的</a:t>
          </a:r>
        </a:p>
      </dgm:t>
    </dgm:pt>
    <dgm:pt modelId="{FE57E348-A173-A245-B5C3-EDB4D6C54BD9}" type="parTrans" cxnId="{FDB26876-7C31-AA4A-B7D3-BFDDF5CD688F}">
      <dgm:prSet/>
      <dgm:spPr/>
      <dgm:t>
        <a:bodyPr/>
        <a:lstStyle/>
        <a:p>
          <a:endParaRPr lang="zh-CN" altLang="en-US"/>
        </a:p>
      </dgm:t>
    </dgm:pt>
    <dgm:pt modelId="{6235AAD9-5CC7-AC4F-8884-4F83F4F71B11}" type="sibTrans" cxnId="{FDB26876-7C31-AA4A-B7D3-BFDDF5CD688F}">
      <dgm:prSet/>
      <dgm:spPr/>
      <dgm:t>
        <a:bodyPr/>
        <a:lstStyle/>
        <a:p>
          <a:endParaRPr lang="zh-CN" altLang="en-US"/>
        </a:p>
      </dgm:t>
    </dgm:pt>
    <dgm:pt modelId="{4C3EA1BE-E8BE-EC4C-9370-C7FA3E7BFFC1}" type="pres">
      <dgm:prSet presAssocID="{39D63672-28E6-9545-AA96-FB7F889A6F61}" presName="linear" presStyleCnt="0">
        <dgm:presLayoutVars>
          <dgm:animLvl val="lvl"/>
          <dgm:resizeHandles val="exact"/>
        </dgm:presLayoutVars>
      </dgm:prSet>
      <dgm:spPr/>
    </dgm:pt>
    <dgm:pt modelId="{44629AA1-5717-C24C-969F-C16D672AE5E9}" type="pres">
      <dgm:prSet presAssocID="{A3890781-8627-2F45-A635-AC78EACCD39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81048D4-6D57-6147-B87D-A51DFCE4883F}" type="pres">
      <dgm:prSet presAssocID="{915277C6-31D2-9A4E-8C02-D31CF2AB1E99}" presName="spacer" presStyleCnt="0"/>
      <dgm:spPr/>
    </dgm:pt>
    <dgm:pt modelId="{C2B0258B-E9C6-154C-A5FE-9AC531576A67}" type="pres">
      <dgm:prSet presAssocID="{21AC6365-4FB2-864F-9B55-701B4881B17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B9ADD8A-D7D6-4F4B-B1A3-0754EB50FBE2}" type="pres">
      <dgm:prSet presAssocID="{30274E63-4D74-DC4A-A8D0-B2FCA9F65A38}" presName="spacer" presStyleCnt="0"/>
      <dgm:spPr/>
    </dgm:pt>
    <dgm:pt modelId="{819CC93D-6E40-AD4F-A35E-D5F31C582448}" type="pres">
      <dgm:prSet presAssocID="{87CAA4BA-93CE-8D45-AE63-FDFCFF4A538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DD01C3B-EED6-364E-88BA-EF50D1DC50B4}" type="pres">
      <dgm:prSet presAssocID="{308F12E1-734D-004E-B661-E5BE2EA24E8D}" presName="spacer" presStyleCnt="0"/>
      <dgm:spPr/>
    </dgm:pt>
    <dgm:pt modelId="{5446D603-A335-464E-94FB-E04A8F472F08}" type="pres">
      <dgm:prSet presAssocID="{80D028F7-C6AC-E443-AF62-9E49E97556A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EE33943-DF66-DF43-AEBE-2E5CB5B96ABF}" type="pres">
      <dgm:prSet presAssocID="{7B849EB6-1E29-7E47-836E-C1A5D4162C52}" presName="spacer" presStyleCnt="0"/>
      <dgm:spPr/>
    </dgm:pt>
    <dgm:pt modelId="{AF1F99BA-4478-2241-A4C6-AC2F2AFD3087}" type="pres">
      <dgm:prSet presAssocID="{FB7E369A-E06F-A543-A23A-345E9FDD0FE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423CA00-671B-E445-96FE-0B40B4EBB4C6}" type="pres">
      <dgm:prSet presAssocID="{F5BCF363-F9E4-B441-AEF1-1F65848180C2}" presName="spacer" presStyleCnt="0"/>
      <dgm:spPr/>
    </dgm:pt>
    <dgm:pt modelId="{21A69247-6ACA-2D48-B655-7C42E92F258E}" type="pres">
      <dgm:prSet presAssocID="{C8DC931D-D13E-5144-A105-A5391069D4E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371B003-0666-F548-82B4-66F5A33B8735}" srcId="{39D63672-28E6-9545-AA96-FB7F889A6F61}" destId="{FB7E369A-E06F-A543-A23A-345E9FDD0FED}" srcOrd="4" destOrd="0" parTransId="{A0228D9E-65A6-F947-9F85-CCFD7C29CC8B}" sibTransId="{F5BCF363-F9E4-B441-AEF1-1F65848180C2}"/>
    <dgm:cxn modelId="{E9DCB30C-226C-FF46-A436-D2AF90DC761A}" type="presOf" srcId="{21AC6365-4FB2-864F-9B55-701B4881B17F}" destId="{C2B0258B-E9C6-154C-A5FE-9AC531576A67}" srcOrd="0" destOrd="0" presId="urn:microsoft.com/office/officeart/2005/8/layout/vList2"/>
    <dgm:cxn modelId="{E2774A1E-52C2-0D41-8CE1-223044DAED86}" type="presOf" srcId="{A3890781-8627-2F45-A635-AC78EACCD398}" destId="{44629AA1-5717-C24C-969F-C16D672AE5E9}" srcOrd="0" destOrd="0" presId="urn:microsoft.com/office/officeart/2005/8/layout/vList2"/>
    <dgm:cxn modelId="{66172E20-89A8-214C-AF90-817B3CA6BDCB}" type="presOf" srcId="{87CAA4BA-93CE-8D45-AE63-FDFCFF4A538E}" destId="{819CC93D-6E40-AD4F-A35E-D5F31C582448}" srcOrd="0" destOrd="0" presId="urn:microsoft.com/office/officeart/2005/8/layout/vList2"/>
    <dgm:cxn modelId="{24F45A2B-0232-8547-B17E-291090A13E06}" srcId="{39D63672-28E6-9545-AA96-FB7F889A6F61}" destId="{A3890781-8627-2F45-A635-AC78EACCD398}" srcOrd="0" destOrd="0" parTransId="{9DCFC6BA-53C4-AD43-8923-9CAD3ABA1708}" sibTransId="{915277C6-31D2-9A4E-8C02-D31CF2AB1E99}"/>
    <dgm:cxn modelId="{C355BA3E-A4A4-B849-ABA9-AFC121EA6F4B}" type="presOf" srcId="{FB7E369A-E06F-A543-A23A-345E9FDD0FED}" destId="{AF1F99BA-4478-2241-A4C6-AC2F2AFD3087}" srcOrd="0" destOrd="0" presId="urn:microsoft.com/office/officeart/2005/8/layout/vList2"/>
    <dgm:cxn modelId="{6ECF3043-EE57-C94D-A27D-5599A714FC4D}" srcId="{39D63672-28E6-9545-AA96-FB7F889A6F61}" destId="{80D028F7-C6AC-E443-AF62-9E49E97556A9}" srcOrd="3" destOrd="0" parTransId="{4DD4B0AC-9F4F-3740-B2B0-230EC4294EA7}" sibTransId="{7B849EB6-1E29-7E47-836E-C1A5D4162C52}"/>
    <dgm:cxn modelId="{A6D73B6E-9944-9E4D-B6DB-1777FA0A8C94}" srcId="{39D63672-28E6-9545-AA96-FB7F889A6F61}" destId="{21AC6365-4FB2-864F-9B55-701B4881B17F}" srcOrd="1" destOrd="0" parTransId="{428A4235-BAA4-1848-BD97-A7C827AF8855}" sibTransId="{30274E63-4D74-DC4A-A8D0-B2FCA9F65A38}"/>
    <dgm:cxn modelId="{65110576-DEF1-044B-9F8A-F3B4F4D787C5}" type="presOf" srcId="{C8DC931D-D13E-5144-A105-A5391069D4E3}" destId="{21A69247-6ACA-2D48-B655-7C42E92F258E}" srcOrd="0" destOrd="0" presId="urn:microsoft.com/office/officeart/2005/8/layout/vList2"/>
    <dgm:cxn modelId="{FDB26876-7C31-AA4A-B7D3-BFDDF5CD688F}" srcId="{39D63672-28E6-9545-AA96-FB7F889A6F61}" destId="{C8DC931D-D13E-5144-A105-A5391069D4E3}" srcOrd="5" destOrd="0" parTransId="{FE57E348-A173-A245-B5C3-EDB4D6C54BD9}" sibTransId="{6235AAD9-5CC7-AC4F-8884-4F83F4F71B11}"/>
    <dgm:cxn modelId="{19F9968B-88D8-4D4B-A994-F55E5DC5665A}" type="presOf" srcId="{80D028F7-C6AC-E443-AF62-9E49E97556A9}" destId="{5446D603-A335-464E-94FB-E04A8F472F08}" srcOrd="0" destOrd="0" presId="urn:microsoft.com/office/officeart/2005/8/layout/vList2"/>
    <dgm:cxn modelId="{EFA058B7-B0B1-554A-A247-95BEB24BE75B}" srcId="{39D63672-28E6-9545-AA96-FB7F889A6F61}" destId="{87CAA4BA-93CE-8D45-AE63-FDFCFF4A538E}" srcOrd="2" destOrd="0" parTransId="{5687EA99-5A51-2548-84B1-3D32F470FAA4}" sibTransId="{308F12E1-734D-004E-B661-E5BE2EA24E8D}"/>
    <dgm:cxn modelId="{D49541F5-6E6C-0947-A3F0-23712FCFB03E}" type="presOf" srcId="{39D63672-28E6-9545-AA96-FB7F889A6F61}" destId="{4C3EA1BE-E8BE-EC4C-9370-C7FA3E7BFFC1}" srcOrd="0" destOrd="0" presId="urn:microsoft.com/office/officeart/2005/8/layout/vList2"/>
    <dgm:cxn modelId="{C4708D2F-C6E6-D042-A1AB-51FDAFF343E7}" type="presParOf" srcId="{4C3EA1BE-E8BE-EC4C-9370-C7FA3E7BFFC1}" destId="{44629AA1-5717-C24C-969F-C16D672AE5E9}" srcOrd="0" destOrd="0" presId="urn:microsoft.com/office/officeart/2005/8/layout/vList2"/>
    <dgm:cxn modelId="{9C3B1333-3B27-F74C-BE4B-76E2DD379929}" type="presParOf" srcId="{4C3EA1BE-E8BE-EC4C-9370-C7FA3E7BFFC1}" destId="{181048D4-6D57-6147-B87D-A51DFCE4883F}" srcOrd="1" destOrd="0" presId="urn:microsoft.com/office/officeart/2005/8/layout/vList2"/>
    <dgm:cxn modelId="{9020B310-EF33-2C4D-BEB9-6B92233789D9}" type="presParOf" srcId="{4C3EA1BE-E8BE-EC4C-9370-C7FA3E7BFFC1}" destId="{C2B0258B-E9C6-154C-A5FE-9AC531576A67}" srcOrd="2" destOrd="0" presId="urn:microsoft.com/office/officeart/2005/8/layout/vList2"/>
    <dgm:cxn modelId="{C48728DF-6D28-F644-9426-95F00039AFD2}" type="presParOf" srcId="{4C3EA1BE-E8BE-EC4C-9370-C7FA3E7BFFC1}" destId="{8B9ADD8A-D7D6-4F4B-B1A3-0754EB50FBE2}" srcOrd="3" destOrd="0" presId="urn:microsoft.com/office/officeart/2005/8/layout/vList2"/>
    <dgm:cxn modelId="{5F53039C-E5DF-1E4B-AE6E-B6941C5959F8}" type="presParOf" srcId="{4C3EA1BE-E8BE-EC4C-9370-C7FA3E7BFFC1}" destId="{819CC93D-6E40-AD4F-A35E-D5F31C582448}" srcOrd="4" destOrd="0" presId="urn:microsoft.com/office/officeart/2005/8/layout/vList2"/>
    <dgm:cxn modelId="{250FD56A-F6A8-C54F-B867-6DA0393DEE88}" type="presParOf" srcId="{4C3EA1BE-E8BE-EC4C-9370-C7FA3E7BFFC1}" destId="{5DD01C3B-EED6-364E-88BA-EF50D1DC50B4}" srcOrd="5" destOrd="0" presId="urn:microsoft.com/office/officeart/2005/8/layout/vList2"/>
    <dgm:cxn modelId="{DBD48279-AD30-AF4D-8F0C-CBEB4F59175A}" type="presParOf" srcId="{4C3EA1BE-E8BE-EC4C-9370-C7FA3E7BFFC1}" destId="{5446D603-A335-464E-94FB-E04A8F472F08}" srcOrd="6" destOrd="0" presId="urn:microsoft.com/office/officeart/2005/8/layout/vList2"/>
    <dgm:cxn modelId="{2CCBB65B-1BB2-C840-ABFC-3B9F49DC19D1}" type="presParOf" srcId="{4C3EA1BE-E8BE-EC4C-9370-C7FA3E7BFFC1}" destId="{AEE33943-DF66-DF43-AEBE-2E5CB5B96ABF}" srcOrd="7" destOrd="0" presId="urn:microsoft.com/office/officeart/2005/8/layout/vList2"/>
    <dgm:cxn modelId="{310603A2-4E4E-FB47-A3C6-8F0F5056A0B7}" type="presParOf" srcId="{4C3EA1BE-E8BE-EC4C-9370-C7FA3E7BFFC1}" destId="{AF1F99BA-4478-2241-A4C6-AC2F2AFD3087}" srcOrd="8" destOrd="0" presId="urn:microsoft.com/office/officeart/2005/8/layout/vList2"/>
    <dgm:cxn modelId="{61FA306D-E60C-5C42-832A-8001BA135BD7}" type="presParOf" srcId="{4C3EA1BE-E8BE-EC4C-9370-C7FA3E7BFFC1}" destId="{5423CA00-671B-E445-96FE-0B40B4EBB4C6}" srcOrd="9" destOrd="0" presId="urn:microsoft.com/office/officeart/2005/8/layout/vList2"/>
    <dgm:cxn modelId="{A58DD39F-9F24-5D4E-B421-0F61845AB7A6}" type="presParOf" srcId="{4C3EA1BE-E8BE-EC4C-9370-C7FA3E7BFFC1}" destId="{21A69247-6ACA-2D48-B655-7C42E92F258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3812E49-689C-F94D-9B9D-6100B7D90C09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12A2D1E3-8A0A-E441-89EC-ADC46BD6F9DC}">
      <dgm:prSet phldrT="[文本]"/>
      <dgm:spPr/>
      <dgm:t>
        <a:bodyPr/>
        <a:lstStyle/>
        <a:p>
          <a:r>
            <a:rPr lang="zh-CN" altLang="en-US" dirty="0"/>
            <a:t>函数式</a:t>
          </a:r>
        </a:p>
      </dgm:t>
    </dgm:pt>
    <dgm:pt modelId="{8E4E67BD-10A8-CB4C-A86B-D309BAAB3D0B}" type="parTrans" cxnId="{A53F5DC8-45B0-6843-9081-D8303C59E62B}">
      <dgm:prSet/>
      <dgm:spPr/>
      <dgm:t>
        <a:bodyPr/>
        <a:lstStyle/>
        <a:p>
          <a:endParaRPr lang="zh-CN" altLang="en-US"/>
        </a:p>
      </dgm:t>
    </dgm:pt>
    <dgm:pt modelId="{A2A0AA20-22D6-6642-B23E-D6185F742BB4}" type="sibTrans" cxnId="{A53F5DC8-45B0-6843-9081-D8303C59E62B}">
      <dgm:prSet/>
      <dgm:spPr/>
      <dgm:t>
        <a:bodyPr/>
        <a:lstStyle/>
        <a:p>
          <a:endParaRPr lang="zh-CN" altLang="en-US"/>
        </a:p>
      </dgm:t>
    </dgm:pt>
    <dgm:pt modelId="{3CDBEE58-3392-CA4A-B0F5-A6DF6CA03B53}">
      <dgm:prSet phldrT="[文本]"/>
      <dgm:spPr/>
      <dgm:t>
        <a:bodyPr/>
        <a:lstStyle/>
        <a:p>
          <a:r>
            <a:rPr lang="zh-CN" altLang="en-US" dirty="0"/>
            <a:t>引用透明：无状态</a:t>
          </a:r>
        </a:p>
      </dgm:t>
    </dgm:pt>
    <dgm:pt modelId="{664CFB75-572A-E74B-A0FA-B20950EB6F53}" type="parTrans" cxnId="{8D960F98-751B-B643-9C5F-8610FFFBDA5B}">
      <dgm:prSet/>
      <dgm:spPr/>
      <dgm:t>
        <a:bodyPr/>
        <a:lstStyle/>
        <a:p>
          <a:endParaRPr lang="zh-CN" altLang="en-US"/>
        </a:p>
      </dgm:t>
    </dgm:pt>
    <dgm:pt modelId="{7EADF563-A500-B248-8F84-DA82F034DB1C}" type="sibTrans" cxnId="{8D960F98-751B-B643-9C5F-8610FFFBDA5B}">
      <dgm:prSet/>
      <dgm:spPr/>
      <dgm:t>
        <a:bodyPr/>
        <a:lstStyle/>
        <a:p>
          <a:endParaRPr lang="zh-CN" altLang="en-US"/>
        </a:p>
      </dgm:t>
    </dgm:pt>
    <dgm:pt modelId="{F365A68E-6C98-7F49-9B12-CA1230D18683}">
      <dgm:prSet phldrT="[文本]"/>
      <dgm:spPr/>
      <dgm:t>
        <a:bodyPr/>
        <a:lstStyle/>
        <a:p>
          <a:r>
            <a:rPr lang="zh-CN" altLang="en-US" dirty="0"/>
            <a:t>响应式</a:t>
          </a:r>
        </a:p>
      </dgm:t>
    </dgm:pt>
    <dgm:pt modelId="{994F956F-7820-C24E-911C-3641EAB89176}" type="parTrans" cxnId="{873D0C21-4FA7-AE46-9101-4FE4EE7F724F}">
      <dgm:prSet/>
      <dgm:spPr/>
      <dgm:t>
        <a:bodyPr/>
        <a:lstStyle/>
        <a:p>
          <a:endParaRPr lang="zh-CN" altLang="en-US"/>
        </a:p>
      </dgm:t>
    </dgm:pt>
    <dgm:pt modelId="{DDC5FB2B-B000-4645-B89D-96EA0A88BA66}" type="sibTrans" cxnId="{873D0C21-4FA7-AE46-9101-4FE4EE7F724F}">
      <dgm:prSet/>
      <dgm:spPr/>
      <dgm:t>
        <a:bodyPr/>
        <a:lstStyle/>
        <a:p>
          <a:endParaRPr lang="zh-CN" altLang="en-US"/>
        </a:p>
      </dgm:t>
    </dgm:pt>
    <dgm:pt modelId="{AE9AA9EC-A644-FB40-A832-41D377E31283}">
      <dgm:prSet phldrT="[文本]"/>
      <dgm:spPr/>
      <dgm:t>
        <a:bodyPr/>
        <a:lstStyle/>
        <a:p>
          <a:r>
            <a:rPr lang="zh-CN" altLang="en-US" dirty="0"/>
            <a:t>面向数据流，关注事件</a:t>
          </a:r>
        </a:p>
      </dgm:t>
    </dgm:pt>
    <dgm:pt modelId="{1BD4A11E-E220-6B47-B5B0-7C8CB2841082}" type="parTrans" cxnId="{3C76FB2A-AE5A-FD40-8640-1D5BEFAE212D}">
      <dgm:prSet/>
      <dgm:spPr/>
      <dgm:t>
        <a:bodyPr/>
        <a:lstStyle/>
        <a:p>
          <a:endParaRPr lang="zh-CN" altLang="en-US"/>
        </a:p>
      </dgm:t>
    </dgm:pt>
    <dgm:pt modelId="{27EC8F62-9411-F941-AA8B-3913F73D8C58}" type="sibTrans" cxnId="{3C76FB2A-AE5A-FD40-8640-1D5BEFAE212D}">
      <dgm:prSet/>
      <dgm:spPr/>
      <dgm:t>
        <a:bodyPr/>
        <a:lstStyle/>
        <a:p>
          <a:endParaRPr lang="zh-CN" altLang="en-US"/>
        </a:p>
      </dgm:t>
    </dgm:pt>
    <dgm:pt modelId="{9C11A2A6-98F0-704A-B774-443A9788A8CF}">
      <dgm:prSet phldrT="[文本]"/>
      <dgm:spPr/>
      <dgm:t>
        <a:bodyPr/>
        <a:lstStyle/>
        <a:p>
          <a:r>
            <a:rPr lang="en-US" altLang="zh-CN" dirty="0"/>
            <a:t>FP</a:t>
          </a:r>
          <a:r>
            <a:rPr lang="zh-CN" altLang="en-US" dirty="0"/>
            <a:t> 和 </a:t>
          </a:r>
          <a:r>
            <a:rPr lang="en-US" altLang="zh-CN" dirty="0"/>
            <a:t>RP</a:t>
          </a:r>
          <a:r>
            <a:rPr lang="zh-CN" altLang="en-US" dirty="0"/>
            <a:t> 是绝配</a:t>
          </a:r>
        </a:p>
      </dgm:t>
    </dgm:pt>
    <dgm:pt modelId="{06B22A1C-5B8C-2241-AD2D-CD8071B1DDAF}" type="parTrans" cxnId="{1E18D13F-0E93-E644-81AF-6B2E1CA9BD9B}">
      <dgm:prSet/>
      <dgm:spPr/>
      <dgm:t>
        <a:bodyPr/>
        <a:lstStyle/>
        <a:p>
          <a:endParaRPr lang="zh-CN" altLang="en-US"/>
        </a:p>
      </dgm:t>
    </dgm:pt>
    <dgm:pt modelId="{668D619E-376A-884E-8A8A-4D5367C10170}" type="sibTrans" cxnId="{1E18D13F-0E93-E644-81AF-6B2E1CA9BD9B}">
      <dgm:prSet/>
      <dgm:spPr/>
      <dgm:t>
        <a:bodyPr/>
        <a:lstStyle/>
        <a:p>
          <a:endParaRPr lang="zh-CN" altLang="en-US"/>
        </a:p>
      </dgm:t>
    </dgm:pt>
    <dgm:pt modelId="{BB8089A7-4727-6D4C-9D5B-8717C347646D}">
      <dgm:prSet phldrT="[文本]"/>
      <dgm:spPr/>
      <dgm:t>
        <a:bodyPr/>
        <a:lstStyle/>
        <a:p>
          <a:r>
            <a:rPr lang="zh-CN" altLang="en-US" dirty="0"/>
            <a:t>响应式负责承载状态，函数式只负责转换</a:t>
          </a:r>
        </a:p>
      </dgm:t>
    </dgm:pt>
    <dgm:pt modelId="{6A046B72-5CD6-674D-94E5-3A4F6EDACA85}" type="parTrans" cxnId="{403C19AA-7098-1342-8F46-51E3CB5CF520}">
      <dgm:prSet/>
      <dgm:spPr/>
      <dgm:t>
        <a:bodyPr/>
        <a:lstStyle/>
        <a:p>
          <a:endParaRPr lang="zh-CN" altLang="en-US"/>
        </a:p>
      </dgm:t>
    </dgm:pt>
    <dgm:pt modelId="{A8438283-7422-0F41-AD9C-D60EC47E3758}" type="sibTrans" cxnId="{403C19AA-7098-1342-8F46-51E3CB5CF520}">
      <dgm:prSet/>
      <dgm:spPr/>
      <dgm:t>
        <a:bodyPr/>
        <a:lstStyle/>
        <a:p>
          <a:endParaRPr lang="zh-CN" altLang="en-US"/>
        </a:p>
      </dgm:t>
    </dgm:pt>
    <dgm:pt modelId="{3FC0896B-7956-C044-A8F2-8A43458B98C6}">
      <dgm:prSet phldrT="[文本]"/>
      <dgm:spPr/>
      <dgm:t>
        <a:bodyPr/>
        <a:lstStyle/>
        <a:p>
          <a:r>
            <a:rPr lang="zh-CN" altLang="en-US" dirty="0"/>
            <a:t>响应式是</a:t>
          </a:r>
          <a:r>
            <a:rPr lang="zh-CN" altLang="en-US" dirty="0">
              <a:solidFill>
                <a:schemeClr val="accent3"/>
              </a:solidFill>
            </a:rPr>
            <a:t>流水线</a:t>
          </a:r>
          <a:r>
            <a:rPr lang="zh-CN" altLang="en-US" dirty="0"/>
            <a:t>，函数式是</a:t>
          </a:r>
          <a:r>
            <a:rPr lang="zh-CN" altLang="en-US" dirty="0">
              <a:solidFill>
                <a:schemeClr val="accent3"/>
              </a:solidFill>
            </a:rPr>
            <a:t>工人</a:t>
          </a:r>
        </a:p>
      </dgm:t>
    </dgm:pt>
    <dgm:pt modelId="{1A6E87E4-6357-9044-BB24-98BA42528401}" type="parTrans" cxnId="{825A4758-9DF2-5147-A512-2A01B1B9EDC7}">
      <dgm:prSet/>
      <dgm:spPr/>
      <dgm:t>
        <a:bodyPr/>
        <a:lstStyle/>
        <a:p>
          <a:endParaRPr lang="zh-CN" altLang="en-US"/>
        </a:p>
      </dgm:t>
    </dgm:pt>
    <dgm:pt modelId="{480E4CE6-1A55-534C-8497-3E6395C7A151}" type="sibTrans" cxnId="{825A4758-9DF2-5147-A512-2A01B1B9EDC7}">
      <dgm:prSet/>
      <dgm:spPr/>
      <dgm:t>
        <a:bodyPr/>
        <a:lstStyle/>
        <a:p>
          <a:endParaRPr lang="zh-CN" altLang="en-US"/>
        </a:p>
      </dgm:t>
    </dgm:pt>
    <dgm:pt modelId="{89F5A7A7-1073-674D-BB66-62888FB1023F}" type="pres">
      <dgm:prSet presAssocID="{63812E49-689C-F94D-9B9D-6100B7D90C09}" presName="linear" presStyleCnt="0">
        <dgm:presLayoutVars>
          <dgm:animLvl val="lvl"/>
          <dgm:resizeHandles val="exact"/>
        </dgm:presLayoutVars>
      </dgm:prSet>
      <dgm:spPr/>
    </dgm:pt>
    <dgm:pt modelId="{FBA0FAAC-15EC-014D-99D2-EEAAAFB01644}" type="pres">
      <dgm:prSet presAssocID="{12A2D1E3-8A0A-E441-89EC-ADC46BD6F9D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2AE6653-F5FD-3948-8CE7-830119BC887F}" type="pres">
      <dgm:prSet presAssocID="{12A2D1E3-8A0A-E441-89EC-ADC46BD6F9DC}" presName="childText" presStyleLbl="revTx" presStyleIdx="0" presStyleCnt="3">
        <dgm:presLayoutVars>
          <dgm:bulletEnabled val="1"/>
        </dgm:presLayoutVars>
      </dgm:prSet>
      <dgm:spPr/>
    </dgm:pt>
    <dgm:pt modelId="{9AEFEA82-3FC6-4C49-93B7-DFE706225994}" type="pres">
      <dgm:prSet presAssocID="{F365A68E-6C98-7F49-9B12-CA1230D1868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BAAB6A8-C85E-374C-AA7A-C590FCB2EE26}" type="pres">
      <dgm:prSet presAssocID="{F365A68E-6C98-7F49-9B12-CA1230D18683}" presName="childText" presStyleLbl="revTx" presStyleIdx="1" presStyleCnt="3">
        <dgm:presLayoutVars>
          <dgm:bulletEnabled val="1"/>
        </dgm:presLayoutVars>
      </dgm:prSet>
      <dgm:spPr/>
    </dgm:pt>
    <dgm:pt modelId="{FB0711D1-6938-B744-B1E3-1A951E003EF8}" type="pres">
      <dgm:prSet presAssocID="{9C11A2A6-98F0-704A-B774-443A9788A8C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73B14C9-71F6-FE47-8D35-24A79124DC01}" type="pres">
      <dgm:prSet presAssocID="{9C11A2A6-98F0-704A-B774-443A9788A8C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73D0C21-4FA7-AE46-9101-4FE4EE7F724F}" srcId="{63812E49-689C-F94D-9B9D-6100B7D90C09}" destId="{F365A68E-6C98-7F49-9B12-CA1230D18683}" srcOrd="1" destOrd="0" parTransId="{994F956F-7820-C24E-911C-3641EAB89176}" sibTransId="{DDC5FB2B-B000-4645-B89D-96EA0A88BA66}"/>
    <dgm:cxn modelId="{3C76FB2A-AE5A-FD40-8640-1D5BEFAE212D}" srcId="{F365A68E-6C98-7F49-9B12-CA1230D18683}" destId="{AE9AA9EC-A644-FB40-A832-41D377E31283}" srcOrd="0" destOrd="0" parTransId="{1BD4A11E-E220-6B47-B5B0-7C8CB2841082}" sibTransId="{27EC8F62-9411-F941-AA8B-3913F73D8C58}"/>
    <dgm:cxn modelId="{184B3935-8135-6C41-B7F7-55382276A93E}" type="presOf" srcId="{9C11A2A6-98F0-704A-B774-443A9788A8CF}" destId="{FB0711D1-6938-B744-B1E3-1A951E003EF8}" srcOrd="0" destOrd="0" presId="urn:microsoft.com/office/officeart/2005/8/layout/vList2"/>
    <dgm:cxn modelId="{1E18D13F-0E93-E644-81AF-6B2E1CA9BD9B}" srcId="{63812E49-689C-F94D-9B9D-6100B7D90C09}" destId="{9C11A2A6-98F0-704A-B774-443A9788A8CF}" srcOrd="2" destOrd="0" parTransId="{06B22A1C-5B8C-2241-AD2D-CD8071B1DDAF}" sibTransId="{668D619E-376A-884E-8A8A-4D5367C10170}"/>
    <dgm:cxn modelId="{C543924B-BA3B-0446-BABC-6560BF50814A}" type="presOf" srcId="{3FC0896B-7956-C044-A8F2-8A43458B98C6}" destId="{373B14C9-71F6-FE47-8D35-24A79124DC01}" srcOrd="0" destOrd="1" presId="urn:microsoft.com/office/officeart/2005/8/layout/vList2"/>
    <dgm:cxn modelId="{825A4758-9DF2-5147-A512-2A01B1B9EDC7}" srcId="{9C11A2A6-98F0-704A-B774-443A9788A8CF}" destId="{3FC0896B-7956-C044-A8F2-8A43458B98C6}" srcOrd="1" destOrd="0" parTransId="{1A6E87E4-6357-9044-BB24-98BA42528401}" sibTransId="{480E4CE6-1A55-534C-8497-3E6395C7A151}"/>
    <dgm:cxn modelId="{50F6ED64-9D63-AA4E-A85C-634C246C740D}" type="presOf" srcId="{BB8089A7-4727-6D4C-9D5B-8717C347646D}" destId="{373B14C9-71F6-FE47-8D35-24A79124DC01}" srcOrd="0" destOrd="0" presId="urn:microsoft.com/office/officeart/2005/8/layout/vList2"/>
    <dgm:cxn modelId="{48AFE47F-8B6D-A34D-82C2-4D6C0D963F4E}" type="presOf" srcId="{AE9AA9EC-A644-FB40-A832-41D377E31283}" destId="{7BAAB6A8-C85E-374C-AA7A-C590FCB2EE26}" srcOrd="0" destOrd="0" presId="urn:microsoft.com/office/officeart/2005/8/layout/vList2"/>
    <dgm:cxn modelId="{FE3EAC86-E3C3-CA4F-A986-36DBCFF3F5F0}" type="presOf" srcId="{3CDBEE58-3392-CA4A-B0F5-A6DF6CA03B53}" destId="{E2AE6653-F5FD-3948-8CE7-830119BC887F}" srcOrd="0" destOrd="0" presId="urn:microsoft.com/office/officeart/2005/8/layout/vList2"/>
    <dgm:cxn modelId="{8D960F98-751B-B643-9C5F-8610FFFBDA5B}" srcId="{12A2D1E3-8A0A-E441-89EC-ADC46BD6F9DC}" destId="{3CDBEE58-3392-CA4A-B0F5-A6DF6CA03B53}" srcOrd="0" destOrd="0" parTransId="{664CFB75-572A-E74B-A0FA-B20950EB6F53}" sibTransId="{7EADF563-A500-B248-8F84-DA82F034DB1C}"/>
    <dgm:cxn modelId="{4517219B-8D6C-1744-9EB7-151F038C6039}" type="presOf" srcId="{63812E49-689C-F94D-9B9D-6100B7D90C09}" destId="{89F5A7A7-1073-674D-BB66-62888FB1023F}" srcOrd="0" destOrd="0" presId="urn:microsoft.com/office/officeart/2005/8/layout/vList2"/>
    <dgm:cxn modelId="{403C19AA-7098-1342-8F46-51E3CB5CF520}" srcId="{9C11A2A6-98F0-704A-B774-443A9788A8CF}" destId="{BB8089A7-4727-6D4C-9D5B-8717C347646D}" srcOrd="0" destOrd="0" parTransId="{6A046B72-5CD6-674D-94E5-3A4F6EDACA85}" sibTransId="{A8438283-7422-0F41-AD9C-D60EC47E3758}"/>
    <dgm:cxn modelId="{13B9F0AC-AAF7-3940-AA34-54C1066096BC}" type="presOf" srcId="{12A2D1E3-8A0A-E441-89EC-ADC46BD6F9DC}" destId="{FBA0FAAC-15EC-014D-99D2-EEAAAFB01644}" srcOrd="0" destOrd="0" presId="urn:microsoft.com/office/officeart/2005/8/layout/vList2"/>
    <dgm:cxn modelId="{69207FBE-7490-B74A-9916-106E97A59618}" type="presOf" srcId="{F365A68E-6C98-7F49-9B12-CA1230D18683}" destId="{9AEFEA82-3FC6-4C49-93B7-DFE706225994}" srcOrd="0" destOrd="0" presId="urn:microsoft.com/office/officeart/2005/8/layout/vList2"/>
    <dgm:cxn modelId="{A53F5DC8-45B0-6843-9081-D8303C59E62B}" srcId="{63812E49-689C-F94D-9B9D-6100B7D90C09}" destId="{12A2D1E3-8A0A-E441-89EC-ADC46BD6F9DC}" srcOrd="0" destOrd="0" parTransId="{8E4E67BD-10A8-CB4C-A86B-D309BAAB3D0B}" sibTransId="{A2A0AA20-22D6-6642-B23E-D6185F742BB4}"/>
    <dgm:cxn modelId="{421B0839-5DB0-6649-B709-822B3B5C03C0}" type="presParOf" srcId="{89F5A7A7-1073-674D-BB66-62888FB1023F}" destId="{FBA0FAAC-15EC-014D-99D2-EEAAAFB01644}" srcOrd="0" destOrd="0" presId="urn:microsoft.com/office/officeart/2005/8/layout/vList2"/>
    <dgm:cxn modelId="{1F970FBB-D389-1943-9C3F-466491E6FCD7}" type="presParOf" srcId="{89F5A7A7-1073-674D-BB66-62888FB1023F}" destId="{E2AE6653-F5FD-3948-8CE7-830119BC887F}" srcOrd="1" destOrd="0" presId="urn:microsoft.com/office/officeart/2005/8/layout/vList2"/>
    <dgm:cxn modelId="{099EEE18-01A2-C541-B2B3-EE25E0629F5F}" type="presParOf" srcId="{89F5A7A7-1073-674D-BB66-62888FB1023F}" destId="{9AEFEA82-3FC6-4C49-93B7-DFE706225994}" srcOrd="2" destOrd="0" presId="urn:microsoft.com/office/officeart/2005/8/layout/vList2"/>
    <dgm:cxn modelId="{E5DEFBC9-6F81-DD4A-BAC4-CEB674A50616}" type="presParOf" srcId="{89F5A7A7-1073-674D-BB66-62888FB1023F}" destId="{7BAAB6A8-C85E-374C-AA7A-C590FCB2EE26}" srcOrd="3" destOrd="0" presId="urn:microsoft.com/office/officeart/2005/8/layout/vList2"/>
    <dgm:cxn modelId="{2BD281F4-63CA-014E-AF6D-848AD01BC229}" type="presParOf" srcId="{89F5A7A7-1073-674D-BB66-62888FB1023F}" destId="{FB0711D1-6938-B744-B1E3-1A951E003EF8}" srcOrd="4" destOrd="0" presId="urn:microsoft.com/office/officeart/2005/8/layout/vList2"/>
    <dgm:cxn modelId="{2A16B949-BB1B-244A-B727-FCD04E264593}" type="presParOf" srcId="{89F5A7A7-1073-674D-BB66-62888FB1023F}" destId="{373B14C9-71F6-FE47-8D35-24A79124DC0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71578F2B-F841-9642-B5A4-AC9D3E5EBB7D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693E63F-80A8-1749-8595-E72297406A71}">
      <dgm:prSet phldrT="[文本]"/>
      <dgm:spPr/>
      <dgm:t>
        <a:bodyPr/>
        <a:lstStyle/>
        <a:p>
          <a:r>
            <a:rPr lang="zh-CN" altLang="en-US" dirty="0"/>
            <a:t>属性</a:t>
          </a:r>
        </a:p>
      </dgm:t>
    </dgm:pt>
    <dgm:pt modelId="{8E79DD28-289A-4E48-AB71-30BC312C2614}" type="parTrans" cxnId="{68BA998B-99A6-2E4D-B172-60B9C0C9E01E}">
      <dgm:prSet/>
      <dgm:spPr/>
      <dgm:t>
        <a:bodyPr/>
        <a:lstStyle/>
        <a:p>
          <a:endParaRPr lang="zh-CN" altLang="en-US"/>
        </a:p>
      </dgm:t>
    </dgm:pt>
    <dgm:pt modelId="{FF8F8B6A-BDCF-0048-A4A3-52390BE8358A}" type="sibTrans" cxnId="{68BA998B-99A6-2E4D-B172-60B9C0C9E01E}">
      <dgm:prSet/>
      <dgm:spPr/>
      <dgm:t>
        <a:bodyPr/>
        <a:lstStyle/>
        <a:p>
          <a:endParaRPr lang="zh-CN" altLang="en-US"/>
        </a:p>
      </dgm:t>
    </dgm:pt>
    <dgm:pt modelId="{DCE1661D-77A8-334C-BC83-6A88B36691F8}">
      <dgm:prSet phldrT="[文本]"/>
      <dgm:spPr/>
      <dgm:t>
        <a:bodyPr/>
        <a:lstStyle/>
        <a:p>
          <a:r>
            <a:rPr lang="zh-CN" altLang="en-US" dirty="0"/>
            <a:t>持有哪些状态？</a:t>
          </a:r>
        </a:p>
      </dgm:t>
    </dgm:pt>
    <dgm:pt modelId="{A786A9D9-5E48-FA4B-84B4-1A846F2C541E}" type="parTrans" cxnId="{4F8C752B-63F2-5947-88BF-FBDD2D73A574}">
      <dgm:prSet/>
      <dgm:spPr/>
      <dgm:t>
        <a:bodyPr/>
        <a:lstStyle/>
        <a:p>
          <a:endParaRPr lang="zh-CN" altLang="en-US"/>
        </a:p>
      </dgm:t>
    </dgm:pt>
    <dgm:pt modelId="{14716CBE-54CF-5A4B-A424-CA9057007D58}" type="sibTrans" cxnId="{4F8C752B-63F2-5947-88BF-FBDD2D73A574}">
      <dgm:prSet/>
      <dgm:spPr/>
      <dgm:t>
        <a:bodyPr/>
        <a:lstStyle/>
        <a:p>
          <a:endParaRPr lang="zh-CN" altLang="en-US"/>
        </a:p>
      </dgm:t>
    </dgm:pt>
    <dgm:pt modelId="{D2A5F31C-297B-454F-8801-8BFEDD832500}">
      <dgm:prSet phldrT="[文本]"/>
      <dgm:spPr/>
      <dgm:t>
        <a:bodyPr/>
        <a:lstStyle/>
        <a:p>
          <a:r>
            <a:rPr lang="zh-CN" altLang="en-US" dirty="0"/>
            <a:t>方法</a:t>
          </a:r>
        </a:p>
      </dgm:t>
    </dgm:pt>
    <dgm:pt modelId="{D20C13FE-6F5B-B144-8D19-FB512E613DC5}" type="parTrans" cxnId="{AC04E587-A1F3-F84D-BDA5-04C34A5E6177}">
      <dgm:prSet/>
      <dgm:spPr/>
      <dgm:t>
        <a:bodyPr/>
        <a:lstStyle/>
        <a:p>
          <a:endParaRPr lang="zh-CN" altLang="en-US"/>
        </a:p>
      </dgm:t>
    </dgm:pt>
    <dgm:pt modelId="{582D50C1-3801-5947-95CD-4720A4B2679C}" type="sibTrans" cxnId="{AC04E587-A1F3-F84D-BDA5-04C34A5E6177}">
      <dgm:prSet/>
      <dgm:spPr/>
      <dgm:t>
        <a:bodyPr/>
        <a:lstStyle/>
        <a:p>
          <a:endParaRPr lang="zh-CN" altLang="en-US"/>
        </a:p>
      </dgm:t>
    </dgm:pt>
    <dgm:pt modelId="{2F5A77D6-517F-A547-AFE2-E79D3B3CB0AA}">
      <dgm:prSet phldrT="[文本]"/>
      <dgm:spPr/>
      <dgm:t>
        <a:bodyPr/>
        <a:lstStyle/>
        <a:p>
          <a:r>
            <a:rPr lang="zh-CN" altLang="en-US" dirty="0"/>
            <a:t>事件</a:t>
          </a:r>
        </a:p>
      </dgm:t>
    </dgm:pt>
    <dgm:pt modelId="{D1E1FC95-A4F1-7342-98DB-CBFC31649B63}" type="parTrans" cxnId="{F5E8FD89-5C1E-8345-BE58-B8D4AF36B277}">
      <dgm:prSet/>
      <dgm:spPr/>
      <dgm:t>
        <a:bodyPr/>
        <a:lstStyle/>
        <a:p>
          <a:endParaRPr lang="zh-CN" altLang="en-US"/>
        </a:p>
      </dgm:t>
    </dgm:pt>
    <dgm:pt modelId="{EE12F498-6F98-0E48-9708-827971A4477D}" type="sibTrans" cxnId="{F5E8FD89-5C1E-8345-BE58-B8D4AF36B277}">
      <dgm:prSet/>
      <dgm:spPr/>
      <dgm:t>
        <a:bodyPr/>
        <a:lstStyle/>
        <a:p>
          <a:endParaRPr lang="zh-CN" altLang="en-US"/>
        </a:p>
      </dgm:t>
    </dgm:pt>
    <dgm:pt modelId="{CA8EF4BE-C65F-754B-BA9F-57E7B7BAA3BF}">
      <dgm:prSet phldrT="[文本]"/>
      <dgm:spPr/>
      <dgm:t>
        <a:bodyPr/>
        <a:lstStyle/>
        <a:p>
          <a:r>
            <a:rPr lang="zh-CN" altLang="en-US" dirty="0"/>
            <a:t>能做什么工作？</a:t>
          </a:r>
        </a:p>
      </dgm:t>
    </dgm:pt>
    <dgm:pt modelId="{1B75357B-5117-C549-AE8D-41E662E4804B}" type="parTrans" cxnId="{2C681F84-369B-AA43-9924-9CDD5FAF685C}">
      <dgm:prSet/>
      <dgm:spPr/>
      <dgm:t>
        <a:bodyPr/>
        <a:lstStyle/>
        <a:p>
          <a:endParaRPr lang="zh-CN" altLang="en-US"/>
        </a:p>
      </dgm:t>
    </dgm:pt>
    <dgm:pt modelId="{5DC70B17-1425-8D42-9804-30D8B8125C0D}" type="sibTrans" cxnId="{2C681F84-369B-AA43-9924-9CDD5FAF685C}">
      <dgm:prSet/>
      <dgm:spPr/>
      <dgm:t>
        <a:bodyPr/>
        <a:lstStyle/>
        <a:p>
          <a:endParaRPr lang="zh-CN" altLang="en-US"/>
        </a:p>
      </dgm:t>
    </dgm:pt>
    <dgm:pt modelId="{67EFAAA3-42D3-7C4D-8206-12B61D132CC0}">
      <dgm:prSet phldrT="[文本]"/>
      <dgm:spPr/>
      <dgm:t>
        <a:bodyPr/>
        <a:lstStyle/>
        <a:p>
          <a:r>
            <a:rPr lang="zh-CN" altLang="en-US" dirty="0"/>
            <a:t>对外界有什么影响？</a:t>
          </a:r>
        </a:p>
      </dgm:t>
    </dgm:pt>
    <dgm:pt modelId="{745B0F8E-71D0-1B44-91DE-B3925458F9EA}" type="parTrans" cxnId="{6DBDEDF8-5641-024A-9398-5619F8136EBA}">
      <dgm:prSet/>
      <dgm:spPr/>
      <dgm:t>
        <a:bodyPr/>
        <a:lstStyle/>
        <a:p>
          <a:endParaRPr lang="zh-CN" altLang="en-US"/>
        </a:p>
      </dgm:t>
    </dgm:pt>
    <dgm:pt modelId="{BC98D61A-1CDC-D74E-A4B2-065D503CAA89}" type="sibTrans" cxnId="{6DBDEDF8-5641-024A-9398-5619F8136EBA}">
      <dgm:prSet/>
      <dgm:spPr/>
      <dgm:t>
        <a:bodyPr/>
        <a:lstStyle/>
        <a:p>
          <a:endParaRPr lang="zh-CN" altLang="en-US"/>
        </a:p>
      </dgm:t>
    </dgm:pt>
    <dgm:pt modelId="{F02C69ED-5928-A540-B9D0-CD89073BE647}">
      <dgm:prSet phldrT="[文本]"/>
      <dgm:spPr/>
      <dgm:t>
        <a:bodyPr/>
        <a:lstStyle/>
        <a:p>
          <a:r>
            <a:rPr lang="zh-CN" altLang="en-US" dirty="0"/>
            <a:t>这是很多人在建模的时候</a:t>
          </a:r>
          <a:r>
            <a:rPr lang="zh-CN" altLang="en-US" dirty="0">
              <a:solidFill>
                <a:schemeClr val="accent3"/>
              </a:solidFill>
            </a:rPr>
            <a:t>容易忽略</a:t>
          </a:r>
          <a:r>
            <a:rPr lang="zh-CN" altLang="en-US" dirty="0"/>
            <a:t>的</a:t>
          </a:r>
        </a:p>
      </dgm:t>
    </dgm:pt>
    <dgm:pt modelId="{D806727F-D241-E84F-BC24-96BB0579E2A6}" type="parTrans" cxnId="{06911D29-22BE-4147-98D0-4CA35DF81F1D}">
      <dgm:prSet/>
      <dgm:spPr/>
      <dgm:t>
        <a:bodyPr/>
        <a:lstStyle/>
        <a:p>
          <a:endParaRPr lang="zh-CN" altLang="en-US"/>
        </a:p>
      </dgm:t>
    </dgm:pt>
    <dgm:pt modelId="{5D6FC471-7026-6548-BD82-1E52468F0B97}" type="sibTrans" cxnId="{06911D29-22BE-4147-98D0-4CA35DF81F1D}">
      <dgm:prSet/>
      <dgm:spPr/>
      <dgm:t>
        <a:bodyPr/>
        <a:lstStyle/>
        <a:p>
          <a:endParaRPr lang="zh-CN" altLang="en-US"/>
        </a:p>
      </dgm:t>
    </dgm:pt>
    <dgm:pt modelId="{AB3F40B0-7AFD-2240-BCE6-7B4D599125A8}" type="pres">
      <dgm:prSet presAssocID="{71578F2B-F841-9642-B5A4-AC9D3E5EBB7D}" presName="linear" presStyleCnt="0">
        <dgm:presLayoutVars>
          <dgm:animLvl val="lvl"/>
          <dgm:resizeHandles val="exact"/>
        </dgm:presLayoutVars>
      </dgm:prSet>
      <dgm:spPr/>
    </dgm:pt>
    <dgm:pt modelId="{F1084C0B-07EC-7944-BB4B-C8C5A0BE8000}" type="pres">
      <dgm:prSet presAssocID="{7693E63F-80A8-1749-8595-E72297406A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207B24-4F34-084D-BBD0-CF64CDD86726}" type="pres">
      <dgm:prSet presAssocID="{7693E63F-80A8-1749-8595-E72297406A71}" presName="childText" presStyleLbl="revTx" presStyleIdx="0" presStyleCnt="3">
        <dgm:presLayoutVars>
          <dgm:bulletEnabled val="1"/>
        </dgm:presLayoutVars>
      </dgm:prSet>
      <dgm:spPr/>
    </dgm:pt>
    <dgm:pt modelId="{EB401759-0033-5647-9A8A-1F5EEB6AA816}" type="pres">
      <dgm:prSet presAssocID="{D2A5F31C-297B-454F-8801-8BFEDD83250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FF46D70-772F-ED44-83B6-C980C1CE9A54}" type="pres">
      <dgm:prSet presAssocID="{D2A5F31C-297B-454F-8801-8BFEDD832500}" presName="childText" presStyleLbl="revTx" presStyleIdx="1" presStyleCnt="3">
        <dgm:presLayoutVars>
          <dgm:bulletEnabled val="1"/>
        </dgm:presLayoutVars>
      </dgm:prSet>
      <dgm:spPr/>
    </dgm:pt>
    <dgm:pt modelId="{597B90DB-F53A-F144-B598-95DCFEB5C38F}" type="pres">
      <dgm:prSet presAssocID="{2F5A77D6-517F-A547-AFE2-E79D3B3CB0A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0896D47-E727-D741-A821-ABA61D3B3D8D}" type="pres">
      <dgm:prSet presAssocID="{2F5A77D6-517F-A547-AFE2-E79D3B3CB0A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15F3218-3280-B343-A014-10DB3A33DFC3}" type="presOf" srcId="{CA8EF4BE-C65F-754B-BA9F-57E7B7BAA3BF}" destId="{8FF46D70-772F-ED44-83B6-C980C1CE9A54}" srcOrd="0" destOrd="0" presId="urn:microsoft.com/office/officeart/2005/8/layout/vList2"/>
    <dgm:cxn modelId="{06911D29-22BE-4147-98D0-4CA35DF81F1D}" srcId="{2F5A77D6-517F-A547-AFE2-E79D3B3CB0AA}" destId="{F02C69ED-5928-A540-B9D0-CD89073BE647}" srcOrd="1" destOrd="0" parTransId="{D806727F-D241-E84F-BC24-96BB0579E2A6}" sibTransId="{5D6FC471-7026-6548-BD82-1E52468F0B97}"/>
    <dgm:cxn modelId="{4F8C752B-63F2-5947-88BF-FBDD2D73A574}" srcId="{7693E63F-80A8-1749-8595-E72297406A71}" destId="{DCE1661D-77A8-334C-BC83-6A88B36691F8}" srcOrd="0" destOrd="0" parTransId="{A786A9D9-5E48-FA4B-84B4-1A846F2C541E}" sibTransId="{14716CBE-54CF-5A4B-A424-CA9057007D58}"/>
    <dgm:cxn modelId="{C66C4A2C-5FB0-1E44-B34A-3B8199C86BC5}" type="presOf" srcId="{DCE1661D-77A8-334C-BC83-6A88B36691F8}" destId="{4A207B24-4F34-084D-BBD0-CF64CDD86726}" srcOrd="0" destOrd="0" presId="urn:microsoft.com/office/officeart/2005/8/layout/vList2"/>
    <dgm:cxn modelId="{29151536-A3C4-6144-91A1-D7CF104843BB}" type="presOf" srcId="{67EFAAA3-42D3-7C4D-8206-12B61D132CC0}" destId="{B0896D47-E727-D741-A821-ABA61D3B3D8D}" srcOrd="0" destOrd="0" presId="urn:microsoft.com/office/officeart/2005/8/layout/vList2"/>
    <dgm:cxn modelId="{0E46C26B-59DC-3845-A254-5A48BD583465}" type="presOf" srcId="{D2A5F31C-297B-454F-8801-8BFEDD832500}" destId="{EB401759-0033-5647-9A8A-1F5EEB6AA816}" srcOrd="0" destOrd="0" presId="urn:microsoft.com/office/officeart/2005/8/layout/vList2"/>
    <dgm:cxn modelId="{2C681F84-369B-AA43-9924-9CDD5FAF685C}" srcId="{D2A5F31C-297B-454F-8801-8BFEDD832500}" destId="{CA8EF4BE-C65F-754B-BA9F-57E7B7BAA3BF}" srcOrd="0" destOrd="0" parTransId="{1B75357B-5117-C549-AE8D-41E662E4804B}" sibTransId="{5DC70B17-1425-8D42-9804-30D8B8125C0D}"/>
    <dgm:cxn modelId="{AC04E587-A1F3-F84D-BDA5-04C34A5E6177}" srcId="{71578F2B-F841-9642-B5A4-AC9D3E5EBB7D}" destId="{D2A5F31C-297B-454F-8801-8BFEDD832500}" srcOrd="1" destOrd="0" parTransId="{D20C13FE-6F5B-B144-8D19-FB512E613DC5}" sibTransId="{582D50C1-3801-5947-95CD-4720A4B2679C}"/>
    <dgm:cxn modelId="{F5E8FD89-5C1E-8345-BE58-B8D4AF36B277}" srcId="{71578F2B-F841-9642-B5A4-AC9D3E5EBB7D}" destId="{2F5A77D6-517F-A547-AFE2-E79D3B3CB0AA}" srcOrd="2" destOrd="0" parTransId="{D1E1FC95-A4F1-7342-98DB-CBFC31649B63}" sibTransId="{EE12F498-6F98-0E48-9708-827971A4477D}"/>
    <dgm:cxn modelId="{68BA998B-99A6-2E4D-B172-60B9C0C9E01E}" srcId="{71578F2B-F841-9642-B5A4-AC9D3E5EBB7D}" destId="{7693E63F-80A8-1749-8595-E72297406A71}" srcOrd="0" destOrd="0" parTransId="{8E79DD28-289A-4E48-AB71-30BC312C2614}" sibTransId="{FF8F8B6A-BDCF-0048-A4A3-52390BE8358A}"/>
    <dgm:cxn modelId="{9F01F88F-DBFE-8340-B164-4A0580EFEB3A}" type="presOf" srcId="{71578F2B-F841-9642-B5A4-AC9D3E5EBB7D}" destId="{AB3F40B0-7AFD-2240-BCE6-7B4D599125A8}" srcOrd="0" destOrd="0" presId="urn:microsoft.com/office/officeart/2005/8/layout/vList2"/>
    <dgm:cxn modelId="{1BB9B0BD-CC45-EE47-991D-8AE22DAF2708}" type="presOf" srcId="{7693E63F-80A8-1749-8595-E72297406A71}" destId="{F1084C0B-07EC-7944-BB4B-C8C5A0BE8000}" srcOrd="0" destOrd="0" presId="urn:microsoft.com/office/officeart/2005/8/layout/vList2"/>
    <dgm:cxn modelId="{83CD0DC1-4C5A-DD46-A33B-1DBAE4DD1577}" type="presOf" srcId="{2F5A77D6-517F-A547-AFE2-E79D3B3CB0AA}" destId="{597B90DB-F53A-F144-B598-95DCFEB5C38F}" srcOrd="0" destOrd="0" presId="urn:microsoft.com/office/officeart/2005/8/layout/vList2"/>
    <dgm:cxn modelId="{2D9DBEE1-F1C8-D540-8C6C-5C9241B4307B}" type="presOf" srcId="{F02C69ED-5928-A540-B9D0-CD89073BE647}" destId="{B0896D47-E727-D741-A821-ABA61D3B3D8D}" srcOrd="0" destOrd="1" presId="urn:microsoft.com/office/officeart/2005/8/layout/vList2"/>
    <dgm:cxn modelId="{6DBDEDF8-5641-024A-9398-5619F8136EBA}" srcId="{2F5A77D6-517F-A547-AFE2-E79D3B3CB0AA}" destId="{67EFAAA3-42D3-7C4D-8206-12B61D132CC0}" srcOrd="0" destOrd="0" parTransId="{745B0F8E-71D0-1B44-91DE-B3925458F9EA}" sibTransId="{BC98D61A-1CDC-D74E-A4B2-065D503CAA89}"/>
    <dgm:cxn modelId="{68C24109-D64E-3A40-84B8-2B39DE77C9DB}" type="presParOf" srcId="{AB3F40B0-7AFD-2240-BCE6-7B4D599125A8}" destId="{F1084C0B-07EC-7944-BB4B-C8C5A0BE8000}" srcOrd="0" destOrd="0" presId="urn:microsoft.com/office/officeart/2005/8/layout/vList2"/>
    <dgm:cxn modelId="{CDDB7BCD-C59F-9C42-ABC8-0E710FDCE088}" type="presParOf" srcId="{AB3F40B0-7AFD-2240-BCE6-7B4D599125A8}" destId="{4A207B24-4F34-084D-BBD0-CF64CDD86726}" srcOrd="1" destOrd="0" presId="urn:microsoft.com/office/officeart/2005/8/layout/vList2"/>
    <dgm:cxn modelId="{CAD3DCBD-192D-A243-9737-E9E22287A6F0}" type="presParOf" srcId="{AB3F40B0-7AFD-2240-BCE6-7B4D599125A8}" destId="{EB401759-0033-5647-9A8A-1F5EEB6AA816}" srcOrd="2" destOrd="0" presId="urn:microsoft.com/office/officeart/2005/8/layout/vList2"/>
    <dgm:cxn modelId="{43EB8891-9463-D44C-8852-548716F5C6C8}" type="presParOf" srcId="{AB3F40B0-7AFD-2240-BCE6-7B4D599125A8}" destId="{8FF46D70-772F-ED44-83B6-C980C1CE9A54}" srcOrd="3" destOrd="0" presId="urn:microsoft.com/office/officeart/2005/8/layout/vList2"/>
    <dgm:cxn modelId="{077F4B60-3D74-EF4F-93EE-D9328EBBD640}" type="presParOf" srcId="{AB3F40B0-7AFD-2240-BCE6-7B4D599125A8}" destId="{597B90DB-F53A-F144-B598-95DCFEB5C38F}" srcOrd="4" destOrd="0" presId="urn:microsoft.com/office/officeart/2005/8/layout/vList2"/>
    <dgm:cxn modelId="{77BAE2B2-5E6B-594D-ADEB-557408ECFF97}" type="presParOf" srcId="{AB3F40B0-7AFD-2240-BCE6-7B4D599125A8}" destId="{B0896D47-E727-D741-A821-ABA61D3B3D8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DD73D83-C2CD-3F40-9DEA-061F3D7C1821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3631DEB-29B8-F94D-A7B5-E9EB24164331}">
      <dgm:prSet phldrT="[文本]"/>
      <dgm:spPr/>
      <dgm:t>
        <a:bodyPr/>
        <a:lstStyle/>
        <a:p>
          <a:r>
            <a:rPr lang="zh-CN" altLang="en-US" dirty="0"/>
            <a:t>同时掌握 </a:t>
          </a:r>
          <a:r>
            <a:rPr lang="en-US" altLang="zh-CN" dirty="0"/>
            <a:t>OO</a:t>
          </a:r>
          <a:r>
            <a:rPr lang="zh-CN" altLang="en-US" dirty="0"/>
            <a:t> 与 </a:t>
          </a:r>
          <a:r>
            <a:rPr lang="en-US" altLang="zh-CN" dirty="0"/>
            <a:t>FP</a:t>
          </a:r>
          <a:r>
            <a:rPr lang="zh-CN" altLang="en-US" dirty="0"/>
            <a:t>，不做原教旨主义者</a:t>
          </a:r>
        </a:p>
      </dgm:t>
    </dgm:pt>
    <dgm:pt modelId="{A73F2B0D-E096-2145-BF63-DB82B77CE604}" type="parTrans" cxnId="{47572416-4A40-ED4B-972B-C5F5D748A094}">
      <dgm:prSet/>
      <dgm:spPr/>
      <dgm:t>
        <a:bodyPr/>
        <a:lstStyle/>
        <a:p>
          <a:endParaRPr lang="zh-CN" altLang="en-US"/>
        </a:p>
      </dgm:t>
    </dgm:pt>
    <dgm:pt modelId="{D37D11CA-C645-6C46-A7CA-BE6C33C41810}" type="sibTrans" cxnId="{47572416-4A40-ED4B-972B-C5F5D748A094}">
      <dgm:prSet/>
      <dgm:spPr/>
      <dgm:t>
        <a:bodyPr/>
        <a:lstStyle/>
        <a:p>
          <a:endParaRPr lang="zh-CN" altLang="en-US"/>
        </a:p>
      </dgm:t>
    </dgm:pt>
    <dgm:pt modelId="{0EDFD538-F177-F24C-BC41-E4910836089C}">
      <dgm:prSet phldrT="[文本]"/>
      <dgm:spPr/>
      <dgm:t>
        <a:bodyPr/>
        <a:lstStyle/>
        <a:p>
          <a:r>
            <a:rPr lang="zh-CN" altLang="en-US" dirty="0"/>
            <a:t>模型驱动开发，建模不要忽略事件</a:t>
          </a:r>
        </a:p>
      </dgm:t>
    </dgm:pt>
    <dgm:pt modelId="{73792049-A59F-664B-B4A6-22F832E58087}" type="parTrans" cxnId="{3F305BB6-6621-4C4D-BEBA-3A80CB2BD17A}">
      <dgm:prSet/>
      <dgm:spPr/>
      <dgm:t>
        <a:bodyPr/>
        <a:lstStyle/>
        <a:p>
          <a:endParaRPr lang="zh-CN" altLang="en-US"/>
        </a:p>
      </dgm:t>
    </dgm:pt>
    <dgm:pt modelId="{43BA9671-C8F6-D74B-B770-3E8AECF314C3}" type="sibTrans" cxnId="{3F305BB6-6621-4C4D-BEBA-3A80CB2BD17A}">
      <dgm:prSet/>
      <dgm:spPr/>
      <dgm:t>
        <a:bodyPr/>
        <a:lstStyle/>
        <a:p>
          <a:endParaRPr lang="zh-CN" altLang="en-US"/>
        </a:p>
      </dgm:t>
    </dgm:pt>
    <dgm:pt modelId="{BB28BD09-3C6E-BC4E-8DA5-D8EFA5B8E851}">
      <dgm:prSet phldrT="[文本]"/>
      <dgm:spPr/>
      <dgm:t>
        <a:bodyPr/>
        <a:lstStyle/>
        <a:p>
          <a:r>
            <a:rPr lang="zh-CN" altLang="en-US" dirty="0"/>
            <a:t>时刻记着 </a:t>
          </a:r>
          <a:r>
            <a:rPr lang="en-US" altLang="zh-CN" dirty="0"/>
            <a:t>SoC</a:t>
          </a:r>
          <a:endParaRPr lang="zh-CN" altLang="en-US" dirty="0"/>
        </a:p>
      </dgm:t>
    </dgm:pt>
    <dgm:pt modelId="{19AEB864-0952-C64D-8095-FD1E8C4A00E6}" type="parTrans" cxnId="{AD8EDFF1-7B0D-C64E-91A7-EEF05DC9BC4D}">
      <dgm:prSet/>
      <dgm:spPr/>
      <dgm:t>
        <a:bodyPr/>
        <a:lstStyle/>
        <a:p>
          <a:endParaRPr lang="zh-CN" altLang="en-US"/>
        </a:p>
      </dgm:t>
    </dgm:pt>
    <dgm:pt modelId="{126FB697-083E-3246-9006-B3640074CCC3}" type="sibTrans" cxnId="{AD8EDFF1-7B0D-C64E-91A7-EEF05DC9BC4D}">
      <dgm:prSet/>
      <dgm:spPr/>
      <dgm:t>
        <a:bodyPr/>
        <a:lstStyle/>
        <a:p>
          <a:endParaRPr lang="zh-CN" altLang="en-US"/>
        </a:p>
      </dgm:t>
    </dgm:pt>
    <dgm:pt modelId="{B7617CAB-B912-824B-97EA-9EE183405D7F}">
      <dgm:prSet phldrT="[文本]"/>
      <dgm:spPr/>
      <dgm:t>
        <a:bodyPr/>
        <a:lstStyle/>
        <a:p>
          <a:r>
            <a:rPr lang="zh-CN" altLang="en-US" dirty="0"/>
            <a:t>用多个小型服务代替一个大型服务</a:t>
          </a:r>
        </a:p>
      </dgm:t>
    </dgm:pt>
    <dgm:pt modelId="{62D0B050-7D92-9940-920D-8095A2A984E6}" type="parTrans" cxnId="{F6B6C421-FB09-644F-B527-913225191C87}">
      <dgm:prSet/>
      <dgm:spPr/>
      <dgm:t>
        <a:bodyPr/>
        <a:lstStyle/>
        <a:p>
          <a:endParaRPr lang="zh-CN" altLang="en-US"/>
        </a:p>
      </dgm:t>
    </dgm:pt>
    <dgm:pt modelId="{E45CA670-1539-1D48-90EC-70C34A6DF9F7}" type="sibTrans" cxnId="{F6B6C421-FB09-644F-B527-913225191C87}">
      <dgm:prSet/>
      <dgm:spPr/>
      <dgm:t>
        <a:bodyPr/>
        <a:lstStyle/>
        <a:p>
          <a:endParaRPr lang="zh-CN" altLang="en-US"/>
        </a:p>
      </dgm:t>
    </dgm:pt>
    <dgm:pt modelId="{D726B4C1-24DC-6F4C-A0C1-684C31B399EE}">
      <dgm:prSet phldrT="[文本]"/>
      <dgm:spPr/>
      <dgm:t>
        <a:bodyPr/>
        <a:lstStyle/>
        <a:p>
          <a:r>
            <a:rPr lang="zh-CN" altLang="en-US" dirty="0"/>
            <a:t>深刻理解 </a:t>
          </a:r>
          <a:r>
            <a:rPr lang="en-US" altLang="zh-CN" dirty="0"/>
            <a:t>SOLID</a:t>
          </a:r>
          <a:endParaRPr lang="zh-CN" altLang="en-US" dirty="0"/>
        </a:p>
      </dgm:t>
    </dgm:pt>
    <dgm:pt modelId="{3E321A65-55B8-0642-AA37-2C43F6B90D52}" type="parTrans" cxnId="{C26288C4-7ACC-5C44-B176-D7E3CEC593E6}">
      <dgm:prSet/>
      <dgm:spPr/>
      <dgm:t>
        <a:bodyPr/>
        <a:lstStyle/>
        <a:p>
          <a:endParaRPr lang="zh-CN" altLang="en-US"/>
        </a:p>
      </dgm:t>
    </dgm:pt>
    <dgm:pt modelId="{E2FBF552-4BFF-0A4D-8E23-D70184E4DC76}" type="sibTrans" cxnId="{C26288C4-7ACC-5C44-B176-D7E3CEC593E6}">
      <dgm:prSet/>
      <dgm:spPr/>
      <dgm:t>
        <a:bodyPr/>
        <a:lstStyle/>
        <a:p>
          <a:endParaRPr lang="zh-CN" altLang="en-US"/>
        </a:p>
      </dgm:t>
    </dgm:pt>
    <dgm:pt modelId="{BCC5D5EF-DB00-014C-95AC-5E4C84728E9D}" type="pres">
      <dgm:prSet presAssocID="{9DD73D83-C2CD-3F40-9DEA-061F3D7C1821}" presName="linear" presStyleCnt="0">
        <dgm:presLayoutVars>
          <dgm:animLvl val="lvl"/>
          <dgm:resizeHandles val="exact"/>
        </dgm:presLayoutVars>
      </dgm:prSet>
      <dgm:spPr/>
    </dgm:pt>
    <dgm:pt modelId="{D16E5678-DDFD-BB48-92F6-EAD8ACB29962}" type="pres">
      <dgm:prSet presAssocID="{53631DEB-29B8-F94D-A7B5-E9EB2416433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150B375-1AC1-484F-AAD6-62A7DA50639E}" type="pres">
      <dgm:prSet presAssocID="{D37D11CA-C645-6C46-A7CA-BE6C33C41810}" presName="spacer" presStyleCnt="0"/>
      <dgm:spPr/>
    </dgm:pt>
    <dgm:pt modelId="{CBD85BA8-3E49-8B4A-A6B6-A9FC49D3EDBB}" type="pres">
      <dgm:prSet presAssocID="{0EDFD538-F177-F24C-BC41-E4910836089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1FF5D19-C8F1-ED43-9B9D-EBCCD8C0EFFA}" type="pres">
      <dgm:prSet presAssocID="{43BA9671-C8F6-D74B-B770-3E8AECF314C3}" presName="spacer" presStyleCnt="0"/>
      <dgm:spPr/>
    </dgm:pt>
    <dgm:pt modelId="{CB2E9F43-D9B2-6A4E-98AA-1449E846877C}" type="pres">
      <dgm:prSet presAssocID="{BB28BD09-3C6E-BC4E-8DA5-D8EFA5B8E85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2CD398C-DB57-A64A-8A32-3B8EC2669DEB}" type="pres">
      <dgm:prSet presAssocID="{126FB697-083E-3246-9006-B3640074CCC3}" presName="spacer" presStyleCnt="0"/>
      <dgm:spPr/>
    </dgm:pt>
    <dgm:pt modelId="{DFDB2458-131C-0E44-8538-18CA8EDD0A45}" type="pres">
      <dgm:prSet presAssocID="{D726B4C1-24DC-6F4C-A0C1-684C31B399E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AB58801-A030-7B4C-B191-E4C422F22646}" type="pres">
      <dgm:prSet presAssocID="{E2FBF552-4BFF-0A4D-8E23-D70184E4DC76}" presName="spacer" presStyleCnt="0"/>
      <dgm:spPr/>
    </dgm:pt>
    <dgm:pt modelId="{F864169B-9B48-AD43-ADA4-2220182B3560}" type="pres">
      <dgm:prSet presAssocID="{B7617CAB-B912-824B-97EA-9EE183405D7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9888C0B-E02D-7C4E-9C5E-EC559E319AA9}" type="presOf" srcId="{D726B4C1-24DC-6F4C-A0C1-684C31B399EE}" destId="{DFDB2458-131C-0E44-8538-18CA8EDD0A45}" srcOrd="0" destOrd="0" presId="urn:microsoft.com/office/officeart/2005/8/layout/vList2"/>
    <dgm:cxn modelId="{47572416-4A40-ED4B-972B-C5F5D748A094}" srcId="{9DD73D83-C2CD-3F40-9DEA-061F3D7C1821}" destId="{53631DEB-29B8-F94D-A7B5-E9EB24164331}" srcOrd="0" destOrd="0" parTransId="{A73F2B0D-E096-2145-BF63-DB82B77CE604}" sibTransId="{D37D11CA-C645-6C46-A7CA-BE6C33C41810}"/>
    <dgm:cxn modelId="{F6B6C421-FB09-644F-B527-913225191C87}" srcId="{9DD73D83-C2CD-3F40-9DEA-061F3D7C1821}" destId="{B7617CAB-B912-824B-97EA-9EE183405D7F}" srcOrd="4" destOrd="0" parTransId="{62D0B050-7D92-9940-920D-8095A2A984E6}" sibTransId="{E45CA670-1539-1D48-90EC-70C34A6DF9F7}"/>
    <dgm:cxn modelId="{778ECA41-FE17-5A47-BF29-8C40B96B0C76}" type="presOf" srcId="{0EDFD538-F177-F24C-BC41-E4910836089C}" destId="{CBD85BA8-3E49-8B4A-A6B6-A9FC49D3EDBB}" srcOrd="0" destOrd="0" presId="urn:microsoft.com/office/officeart/2005/8/layout/vList2"/>
    <dgm:cxn modelId="{82CD1A4B-3F40-5845-9200-75D30BA0915A}" type="presOf" srcId="{53631DEB-29B8-F94D-A7B5-E9EB24164331}" destId="{D16E5678-DDFD-BB48-92F6-EAD8ACB29962}" srcOrd="0" destOrd="0" presId="urn:microsoft.com/office/officeart/2005/8/layout/vList2"/>
    <dgm:cxn modelId="{6276B377-ECD1-DF4D-BC8E-F17B5767EBE3}" type="presOf" srcId="{B7617CAB-B912-824B-97EA-9EE183405D7F}" destId="{F864169B-9B48-AD43-ADA4-2220182B3560}" srcOrd="0" destOrd="0" presId="urn:microsoft.com/office/officeart/2005/8/layout/vList2"/>
    <dgm:cxn modelId="{62F85289-0717-C141-A4C3-22F13FA83B7D}" type="presOf" srcId="{BB28BD09-3C6E-BC4E-8DA5-D8EFA5B8E851}" destId="{CB2E9F43-D9B2-6A4E-98AA-1449E846877C}" srcOrd="0" destOrd="0" presId="urn:microsoft.com/office/officeart/2005/8/layout/vList2"/>
    <dgm:cxn modelId="{3F305BB6-6621-4C4D-BEBA-3A80CB2BD17A}" srcId="{9DD73D83-C2CD-3F40-9DEA-061F3D7C1821}" destId="{0EDFD538-F177-F24C-BC41-E4910836089C}" srcOrd="1" destOrd="0" parTransId="{73792049-A59F-664B-B4A6-22F832E58087}" sibTransId="{43BA9671-C8F6-D74B-B770-3E8AECF314C3}"/>
    <dgm:cxn modelId="{C26288C4-7ACC-5C44-B176-D7E3CEC593E6}" srcId="{9DD73D83-C2CD-3F40-9DEA-061F3D7C1821}" destId="{D726B4C1-24DC-6F4C-A0C1-684C31B399EE}" srcOrd="3" destOrd="0" parTransId="{3E321A65-55B8-0642-AA37-2C43F6B90D52}" sibTransId="{E2FBF552-4BFF-0A4D-8E23-D70184E4DC76}"/>
    <dgm:cxn modelId="{DBEBF7DC-71CE-7042-A44C-565654C8F5CC}" type="presOf" srcId="{9DD73D83-C2CD-3F40-9DEA-061F3D7C1821}" destId="{BCC5D5EF-DB00-014C-95AC-5E4C84728E9D}" srcOrd="0" destOrd="0" presId="urn:microsoft.com/office/officeart/2005/8/layout/vList2"/>
    <dgm:cxn modelId="{AD8EDFF1-7B0D-C64E-91A7-EEF05DC9BC4D}" srcId="{9DD73D83-C2CD-3F40-9DEA-061F3D7C1821}" destId="{BB28BD09-3C6E-BC4E-8DA5-D8EFA5B8E851}" srcOrd="2" destOrd="0" parTransId="{19AEB864-0952-C64D-8095-FD1E8C4A00E6}" sibTransId="{126FB697-083E-3246-9006-B3640074CCC3}"/>
    <dgm:cxn modelId="{3119D182-9340-A944-B5F7-082BE3BDBDD2}" type="presParOf" srcId="{BCC5D5EF-DB00-014C-95AC-5E4C84728E9D}" destId="{D16E5678-DDFD-BB48-92F6-EAD8ACB29962}" srcOrd="0" destOrd="0" presId="urn:microsoft.com/office/officeart/2005/8/layout/vList2"/>
    <dgm:cxn modelId="{8A2C80C3-56BC-B647-B587-33546C79027A}" type="presParOf" srcId="{BCC5D5EF-DB00-014C-95AC-5E4C84728E9D}" destId="{6150B375-1AC1-484F-AAD6-62A7DA50639E}" srcOrd="1" destOrd="0" presId="urn:microsoft.com/office/officeart/2005/8/layout/vList2"/>
    <dgm:cxn modelId="{A05B2F33-DD43-6B40-A221-B72A6B7B45A7}" type="presParOf" srcId="{BCC5D5EF-DB00-014C-95AC-5E4C84728E9D}" destId="{CBD85BA8-3E49-8B4A-A6B6-A9FC49D3EDBB}" srcOrd="2" destOrd="0" presId="urn:microsoft.com/office/officeart/2005/8/layout/vList2"/>
    <dgm:cxn modelId="{7865EDE7-5ABE-DB48-89C3-19C44B469B3C}" type="presParOf" srcId="{BCC5D5EF-DB00-014C-95AC-5E4C84728E9D}" destId="{E1FF5D19-C8F1-ED43-9B9D-EBCCD8C0EFFA}" srcOrd="3" destOrd="0" presId="urn:microsoft.com/office/officeart/2005/8/layout/vList2"/>
    <dgm:cxn modelId="{B5FFC0BC-7C05-4248-BFC6-AE81DBB33351}" type="presParOf" srcId="{BCC5D5EF-DB00-014C-95AC-5E4C84728E9D}" destId="{CB2E9F43-D9B2-6A4E-98AA-1449E846877C}" srcOrd="4" destOrd="0" presId="urn:microsoft.com/office/officeart/2005/8/layout/vList2"/>
    <dgm:cxn modelId="{C6B222BE-F6D5-9F40-8BED-B5CB5EC7407A}" type="presParOf" srcId="{BCC5D5EF-DB00-014C-95AC-5E4C84728E9D}" destId="{B2CD398C-DB57-A64A-8A32-3B8EC2669DEB}" srcOrd="5" destOrd="0" presId="urn:microsoft.com/office/officeart/2005/8/layout/vList2"/>
    <dgm:cxn modelId="{D00DD7EB-F16F-6D45-B760-EFA0245F9F05}" type="presParOf" srcId="{BCC5D5EF-DB00-014C-95AC-5E4C84728E9D}" destId="{DFDB2458-131C-0E44-8538-18CA8EDD0A45}" srcOrd="6" destOrd="0" presId="urn:microsoft.com/office/officeart/2005/8/layout/vList2"/>
    <dgm:cxn modelId="{1480BE75-9DDF-1A4A-BDE6-693E8006315A}" type="presParOf" srcId="{BCC5D5EF-DB00-014C-95AC-5E4C84728E9D}" destId="{0AB58801-A030-7B4C-B191-E4C422F22646}" srcOrd="7" destOrd="0" presId="urn:microsoft.com/office/officeart/2005/8/layout/vList2"/>
    <dgm:cxn modelId="{11863C45-FCF1-0746-97C4-16D6135E6D36}" type="presParOf" srcId="{BCC5D5EF-DB00-014C-95AC-5E4C84728E9D}" destId="{F864169B-9B48-AD43-ADA4-2220182B356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33BA8E70-4B7D-FD45-A40E-44E696E9E002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6CEF44A-E075-AA46-BC5E-474F6E8E8A7B}">
      <dgm:prSet phldrT="[文本]"/>
      <dgm:spPr/>
      <dgm:t>
        <a:bodyPr/>
        <a:lstStyle/>
        <a:p>
          <a:r>
            <a:rPr lang="zh-CN" altLang="en-US" dirty="0"/>
            <a:t>深度发挥类型系统的作用</a:t>
          </a:r>
        </a:p>
      </dgm:t>
    </dgm:pt>
    <dgm:pt modelId="{E024324E-1F2E-F64B-8099-E34F57DF208E}" type="parTrans" cxnId="{2E0F1FB3-FC14-8E47-8F2A-5C4ADA16AB22}">
      <dgm:prSet/>
      <dgm:spPr/>
      <dgm:t>
        <a:bodyPr/>
        <a:lstStyle/>
        <a:p>
          <a:endParaRPr lang="zh-CN" altLang="en-US"/>
        </a:p>
      </dgm:t>
    </dgm:pt>
    <dgm:pt modelId="{AE2D36A7-4D99-2943-9B9E-87814754ACAE}" type="sibTrans" cxnId="{2E0F1FB3-FC14-8E47-8F2A-5C4ADA16AB22}">
      <dgm:prSet/>
      <dgm:spPr/>
      <dgm:t>
        <a:bodyPr/>
        <a:lstStyle/>
        <a:p>
          <a:endParaRPr lang="zh-CN" altLang="en-US"/>
        </a:p>
      </dgm:t>
    </dgm:pt>
    <dgm:pt modelId="{6ECD76A0-8DBF-0E48-A358-AA57B2927085}">
      <dgm:prSet phldrT="[文本]"/>
      <dgm:spPr/>
      <dgm:t>
        <a:bodyPr/>
        <a:lstStyle/>
        <a:p>
          <a:r>
            <a:rPr lang="en-US" altLang="zh-CN" dirty="0"/>
            <a:t>Class</a:t>
          </a:r>
          <a:r>
            <a:rPr lang="zh-CN" altLang="en-US" dirty="0"/>
            <a:t> 可以</a:t>
          </a:r>
          <a:r>
            <a:rPr lang="zh-CN" altLang="en-US" dirty="0">
              <a:solidFill>
                <a:schemeClr val="accent3"/>
              </a:solidFill>
            </a:rPr>
            <a:t>当接口用</a:t>
          </a:r>
          <a:r>
            <a:rPr lang="zh-CN" altLang="en-US" dirty="0"/>
            <a:t>，避免实现继承</a:t>
          </a:r>
        </a:p>
      </dgm:t>
    </dgm:pt>
    <dgm:pt modelId="{E3FFB90E-72A3-6F4D-85DE-2FEB650ACC18}" type="parTrans" cxnId="{5FCC3167-3436-2144-AD3F-F5EBDDC2457D}">
      <dgm:prSet/>
      <dgm:spPr/>
      <dgm:t>
        <a:bodyPr/>
        <a:lstStyle/>
        <a:p>
          <a:endParaRPr lang="zh-CN" altLang="en-US"/>
        </a:p>
      </dgm:t>
    </dgm:pt>
    <dgm:pt modelId="{0E6492A0-9C86-5B43-92F0-195E5B14F2B9}" type="sibTrans" cxnId="{5FCC3167-3436-2144-AD3F-F5EBDDC2457D}">
      <dgm:prSet/>
      <dgm:spPr/>
      <dgm:t>
        <a:bodyPr/>
        <a:lstStyle/>
        <a:p>
          <a:endParaRPr lang="zh-CN" altLang="en-US"/>
        </a:p>
      </dgm:t>
    </dgm:pt>
    <dgm:pt modelId="{CDF65D7B-7CB6-9246-9899-57DB811115D5}">
      <dgm:prSet phldrT="[文本]"/>
      <dgm:spPr/>
      <dgm:t>
        <a:bodyPr/>
        <a:lstStyle/>
        <a:p>
          <a:r>
            <a:rPr lang="zh-CN" altLang="en-US" dirty="0"/>
            <a:t>拆分大型组件</a:t>
          </a:r>
        </a:p>
      </dgm:t>
    </dgm:pt>
    <dgm:pt modelId="{DF951CEE-93B7-EF47-9DC9-F3CE4038636D}" type="parTrans" cxnId="{43826575-7B46-9448-88EF-E6CB376FB256}">
      <dgm:prSet/>
      <dgm:spPr/>
      <dgm:t>
        <a:bodyPr/>
        <a:lstStyle/>
        <a:p>
          <a:endParaRPr lang="zh-CN" altLang="en-US"/>
        </a:p>
      </dgm:t>
    </dgm:pt>
    <dgm:pt modelId="{74D44703-6AF0-DA42-8B36-893DD4FC7819}" type="sibTrans" cxnId="{43826575-7B46-9448-88EF-E6CB376FB256}">
      <dgm:prSet/>
      <dgm:spPr/>
      <dgm:t>
        <a:bodyPr/>
        <a:lstStyle/>
        <a:p>
          <a:endParaRPr lang="zh-CN" altLang="en-US"/>
        </a:p>
      </dgm:t>
    </dgm:pt>
    <dgm:pt modelId="{4B9CF1E2-34F8-824C-9965-32E6ADCC4E93}">
      <dgm:prSet phldrT="[文本]"/>
      <dgm:spPr/>
      <dgm:t>
        <a:bodyPr/>
        <a:lstStyle/>
        <a:p>
          <a:r>
            <a:rPr lang="zh-CN" altLang="en-US" dirty="0"/>
            <a:t>拆出</a:t>
          </a:r>
          <a:r>
            <a:rPr lang="zh-CN" altLang="en-US" dirty="0">
              <a:solidFill>
                <a:schemeClr val="accent3"/>
              </a:solidFill>
            </a:rPr>
            <a:t>多个服务</a:t>
          </a:r>
          <a:r>
            <a:rPr lang="zh-CN" altLang="en-US" dirty="0"/>
            <a:t>，并加到自己的 </a:t>
          </a:r>
          <a:r>
            <a:rPr lang="en-US" altLang="zh-CN" dirty="0"/>
            <a:t>providers</a:t>
          </a:r>
          <a:r>
            <a:rPr lang="zh-CN" altLang="en-US" dirty="0"/>
            <a:t> 中</a:t>
          </a:r>
        </a:p>
      </dgm:t>
    </dgm:pt>
    <dgm:pt modelId="{67D100B6-403A-C747-B69D-A31B6C8CFBE3}" type="parTrans" cxnId="{99047753-8DA7-4740-BECA-416E1F94219B}">
      <dgm:prSet/>
      <dgm:spPr/>
      <dgm:t>
        <a:bodyPr/>
        <a:lstStyle/>
        <a:p>
          <a:endParaRPr lang="zh-CN" altLang="en-US"/>
        </a:p>
      </dgm:t>
    </dgm:pt>
    <dgm:pt modelId="{6306C7BB-5F04-0847-B310-190D877E1DE1}" type="sibTrans" cxnId="{99047753-8DA7-4740-BECA-416E1F94219B}">
      <dgm:prSet/>
      <dgm:spPr/>
      <dgm:t>
        <a:bodyPr/>
        <a:lstStyle/>
        <a:p>
          <a:endParaRPr lang="zh-CN" altLang="en-US"/>
        </a:p>
      </dgm:t>
    </dgm:pt>
    <dgm:pt modelId="{9CE1347D-298C-5347-B2F9-ABEFC40B25FB}">
      <dgm:prSet phldrT="[文本]"/>
      <dgm:spPr/>
      <dgm:t>
        <a:bodyPr/>
        <a:lstStyle/>
        <a:p>
          <a:r>
            <a:rPr lang="en-US" altLang="zh-CN" dirty="0"/>
            <a:t>FP</a:t>
          </a:r>
          <a:r>
            <a:rPr lang="zh-CN" altLang="en-US" dirty="0"/>
            <a:t> 中用 </a:t>
          </a:r>
          <a:r>
            <a:rPr lang="en-US" altLang="zh-CN" dirty="0" err="1">
              <a:solidFill>
                <a:schemeClr val="accent3"/>
              </a:solidFill>
            </a:rPr>
            <a:t>Readonly</a:t>
          </a:r>
          <a:r>
            <a:rPr lang="en-US" altLang="zh-CN" dirty="0">
              <a:solidFill>
                <a:schemeClr val="accent3"/>
              </a:solidFill>
            </a:rPr>
            <a:t>&lt;Type&gt;</a:t>
          </a:r>
          <a:r>
            <a:rPr lang="zh-CN" altLang="en-US" dirty="0">
              <a:solidFill>
                <a:schemeClr val="accent3"/>
              </a:solidFill>
            </a:rPr>
            <a:t> </a:t>
          </a:r>
          <a:r>
            <a:rPr lang="zh-CN" altLang="en-US" dirty="0"/>
            <a:t>来保障</a:t>
          </a:r>
          <a:r>
            <a:rPr lang="zh-CN" altLang="en-US" dirty="0">
              <a:solidFill>
                <a:schemeClr val="accent3"/>
              </a:solidFill>
            </a:rPr>
            <a:t>不可变性</a:t>
          </a:r>
        </a:p>
      </dgm:t>
    </dgm:pt>
    <dgm:pt modelId="{E194856E-7A89-E24F-90A5-7DBC59392761}" type="parTrans" cxnId="{BDC6281E-6F2B-AD40-AEF3-2B1CB2704455}">
      <dgm:prSet/>
      <dgm:spPr/>
      <dgm:t>
        <a:bodyPr/>
        <a:lstStyle/>
        <a:p>
          <a:endParaRPr lang="zh-CN" altLang="en-US"/>
        </a:p>
      </dgm:t>
    </dgm:pt>
    <dgm:pt modelId="{E0AF95DF-2B20-804A-80A5-E1472B6BC7A8}" type="sibTrans" cxnId="{BDC6281E-6F2B-AD40-AEF3-2B1CB2704455}">
      <dgm:prSet/>
      <dgm:spPr/>
      <dgm:t>
        <a:bodyPr/>
        <a:lstStyle/>
        <a:p>
          <a:endParaRPr lang="zh-CN" altLang="en-US"/>
        </a:p>
      </dgm:t>
    </dgm:pt>
    <dgm:pt modelId="{E79AEAB9-632C-874C-93AC-62049E4C5AA1}">
      <dgm:prSet phldrT="[文本]"/>
      <dgm:spPr/>
      <dgm:t>
        <a:bodyPr/>
        <a:lstStyle/>
        <a:p>
          <a:r>
            <a:rPr lang="zh-CN" altLang="en-US" dirty="0"/>
            <a:t>拆成</a:t>
          </a:r>
          <a:r>
            <a:rPr lang="zh-CN" altLang="en-US" dirty="0">
              <a:solidFill>
                <a:schemeClr val="accent3"/>
              </a:solidFill>
            </a:rPr>
            <a:t>组件和指令</a:t>
          </a:r>
          <a:r>
            <a:rPr lang="zh-CN" altLang="en-US" dirty="0"/>
            <a:t>，以分离关注点</a:t>
          </a:r>
        </a:p>
      </dgm:t>
    </dgm:pt>
    <dgm:pt modelId="{CFCF3975-5F8D-FF4A-9A9E-62582AF85612}" type="parTrans" cxnId="{B5FABD38-CA83-1240-8F40-858919392BBD}">
      <dgm:prSet/>
      <dgm:spPr/>
      <dgm:t>
        <a:bodyPr/>
        <a:lstStyle/>
        <a:p>
          <a:endParaRPr lang="zh-CN" altLang="en-US"/>
        </a:p>
      </dgm:t>
    </dgm:pt>
    <dgm:pt modelId="{F30BEA02-DD5D-D047-9422-C819A8C29CBC}" type="sibTrans" cxnId="{B5FABD38-CA83-1240-8F40-858919392BBD}">
      <dgm:prSet/>
      <dgm:spPr/>
      <dgm:t>
        <a:bodyPr/>
        <a:lstStyle/>
        <a:p>
          <a:endParaRPr lang="zh-CN" altLang="en-US"/>
        </a:p>
      </dgm:t>
    </dgm:pt>
    <dgm:pt modelId="{498D4A4E-CE78-F647-B6C9-CCF579CEBFED}">
      <dgm:prSet phldrT="[文本]"/>
      <dgm:spPr/>
      <dgm:t>
        <a:bodyPr/>
        <a:lstStyle/>
        <a:p>
          <a:r>
            <a:rPr lang="zh-CN" altLang="en-US" dirty="0"/>
            <a:t>用</a:t>
          </a:r>
          <a:r>
            <a:rPr lang="zh-CN" altLang="en-US" dirty="0">
              <a:solidFill>
                <a:schemeClr val="accent3"/>
              </a:solidFill>
            </a:rPr>
            <a:t>单元测试</a:t>
          </a:r>
          <a:r>
            <a:rPr lang="zh-CN" altLang="en-US" dirty="0"/>
            <a:t>确保契约一致（里氏代换）</a:t>
          </a:r>
        </a:p>
      </dgm:t>
    </dgm:pt>
    <dgm:pt modelId="{D40CF58F-CBA0-D04E-9058-933EDEE3DD78}" type="parTrans" cxnId="{C7C85B3B-144E-0F4C-AE81-171355A5882F}">
      <dgm:prSet/>
      <dgm:spPr/>
      <dgm:t>
        <a:bodyPr/>
        <a:lstStyle/>
        <a:p>
          <a:endParaRPr lang="zh-CN" altLang="en-US"/>
        </a:p>
      </dgm:t>
    </dgm:pt>
    <dgm:pt modelId="{A7D4B74B-456D-0443-BC74-02DE2B882ABF}" type="sibTrans" cxnId="{C7C85B3B-144E-0F4C-AE81-171355A5882F}">
      <dgm:prSet/>
      <dgm:spPr/>
      <dgm:t>
        <a:bodyPr/>
        <a:lstStyle/>
        <a:p>
          <a:endParaRPr lang="zh-CN" altLang="en-US"/>
        </a:p>
      </dgm:t>
    </dgm:pt>
    <dgm:pt modelId="{C19B00CA-2A0E-1541-8C7C-61F4DDE657B3}">
      <dgm:prSet phldrT="[文本]"/>
      <dgm:spPr/>
      <dgm:t>
        <a:bodyPr/>
        <a:lstStyle/>
        <a:p>
          <a:r>
            <a:rPr lang="zh-CN" altLang="en-US" dirty="0"/>
            <a:t>遵守里氏代换</a:t>
          </a:r>
        </a:p>
      </dgm:t>
    </dgm:pt>
    <dgm:pt modelId="{2B36B900-8CAF-5242-950D-AFF46AFE1C8B}" type="parTrans" cxnId="{A46B0B2A-3B6D-C54D-BE68-EC1C7D7B22CA}">
      <dgm:prSet/>
      <dgm:spPr/>
      <dgm:t>
        <a:bodyPr/>
        <a:lstStyle/>
        <a:p>
          <a:endParaRPr lang="zh-CN" altLang="en-US"/>
        </a:p>
      </dgm:t>
    </dgm:pt>
    <dgm:pt modelId="{37E8AAD5-4219-0143-9C09-5045C109E331}" type="sibTrans" cxnId="{A46B0B2A-3B6D-C54D-BE68-EC1C7D7B22CA}">
      <dgm:prSet/>
      <dgm:spPr/>
      <dgm:t>
        <a:bodyPr/>
        <a:lstStyle/>
        <a:p>
          <a:endParaRPr lang="zh-CN" altLang="en-US"/>
        </a:p>
      </dgm:t>
    </dgm:pt>
    <dgm:pt modelId="{B14D56D8-9A5E-484E-AEA1-6E006EFA3F0B}" type="pres">
      <dgm:prSet presAssocID="{33BA8E70-4B7D-FD45-A40E-44E696E9E002}" presName="linear" presStyleCnt="0">
        <dgm:presLayoutVars>
          <dgm:animLvl val="lvl"/>
          <dgm:resizeHandles val="exact"/>
        </dgm:presLayoutVars>
      </dgm:prSet>
      <dgm:spPr/>
    </dgm:pt>
    <dgm:pt modelId="{26727DDC-42C8-5B46-828C-60EFCBA8A554}" type="pres">
      <dgm:prSet presAssocID="{06CEF44A-E075-AA46-BC5E-474F6E8E8A7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46A5C6-72F2-1948-968C-D39ED2875497}" type="pres">
      <dgm:prSet presAssocID="{06CEF44A-E075-AA46-BC5E-474F6E8E8A7B}" presName="childText" presStyleLbl="revTx" presStyleIdx="0" presStyleCnt="3">
        <dgm:presLayoutVars>
          <dgm:bulletEnabled val="1"/>
        </dgm:presLayoutVars>
      </dgm:prSet>
      <dgm:spPr/>
    </dgm:pt>
    <dgm:pt modelId="{3EB001FF-3A21-6645-B904-3D09C541F8FA}" type="pres">
      <dgm:prSet presAssocID="{CDF65D7B-7CB6-9246-9899-57DB811115D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1ED116-604E-1F46-9A50-335333DECD88}" type="pres">
      <dgm:prSet presAssocID="{CDF65D7B-7CB6-9246-9899-57DB811115D5}" presName="childText" presStyleLbl="revTx" presStyleIdx="1" presStyleCnt="3">
        <dgm:presLayoutVars>
          <dgm:bulletEnabled val="1"/>
        </dgm:presLayoutVars>
      </dgm:prSet>
      <dgm:spPr/>
    </dgm:pt>
    <dgm:pt modelId="{83C43477-FC9D-8F43-94A3-7C0C8E681552}" type="pres">
      <dgm:prSet presAssocID="{C19B00CA-2A0E-1541-8C7C-61F4DDE657B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DBB943E-D3B8-AF44-B911-E569FB50B643}" type="pres">
      <dgm:prSet presAssocID="{C19B00CA-2A0E-1541-8C7C-61F4DDE657B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A88670D-C69A-2040-A126-AD81896E7E32}" type="presOf" srcId="{C19B00CA-2A0E-1541-8C7C-61F4DDE657B3}" destId="{83C43477-FC9D-8F43-94A3-7C0C8E681552}" srcOrd="0" destOrd="0" presId="urn:microsoft.com/office/officeart/2005/8/layout/vList2"/>
    <dgm:cxn modelId="{BDC6281E-6F2B-AD40-AEF3-2B1CB2704455}" srcId="{06CEF44A-E075-AA46-BC5E-474F6E8E8A7B}" destId="{9CE1347D-298C-5347-B2F9-ABEFC40B25FB}" srcOrd="1" destOrd="0" parTransId="{E194856E-7A89-E24F-90A5-7DBC59392761}" sibTransId="{E0AF95DF-2B20-804A-80A5-E1472B6BC7A8}"/>
    <dgm:cxn modelId="{A884E024-B258-2E44-AAAE-2D736AFF99ED}" type="presOf" srcId="{CDF65D7B-7CB6-9246-9899-57DB811115D5}" destId="{3EB001FF-3A21-6645-B904-3D09C541F8FA}" srcOrd="0" destOrd="0" presId="urn:microsoft.com/office/officeart/2005/8/layout/vList2"/>
    <dgm:cxn modelId="{A46B0B2A-3B6D-C54D-BE68-EC1C7D7B22CA}" srcId="{33BA8E70-4B7D-FD45-A40E-44E696E9E002}" destId="{C19B00CA-2A0E-1541-8C7C-61F4DDE657B3}" srcOrd="2" destOrd="0" parTransId="{2B36B900-8CAF-5242-950D-AFF46AFE1C8B}" sibTransId="{37E8AAD5-4219-0143-9C09-5045C109E331}"/>
    <dgm:cxn modelId="{B5FABD38-CA83-1240-8F40-858919392BBD}" srcId="{CDF65D7B-7CB6-9246-9899-57DB811115D5}" destId="{E79AEAB9-632C-874C-93AC-62049E4C5AA1}" srcOrd="1" destOrd="0" parTransId="{CFCF3975-5F8D-FF4A-9A9E-62582AF85612}" sibTransId="{F30BEA02-DD5D-D047-9422-C819A8C29CBC}"/>
    <dgm:cxn modelId="{C7C85B3B-144E-0F4C-AE81-171355A5882F}" srcId="{C19B00CA-2A0E-1541-8C7C-61F4DDE657B3}" destId="{498D4A4E-CE78-F647-B6C9-CCF579CEBFED}" srcOrd="0" destOrd="0" parTransId="{D40CF58F-CBA0-D04E-9058-933EDEE3DD78}" sibTransId="{A7D4B74B-456D-0443-BC74-02DE2B882ABF}"/>
    <dgm:cxn modelId="{6F747D42-801E-D341-9B75-B7A13B2BA5AC}" type="presOf" srcId="{4B9CF1E2-34F8-824C-9965-32E6ADCC4E93}" destId="{1C1ED116-604E-1F46-9A50-335333DECD88}" srcOrd="0" destOrd="0" presId="urn:microsoft.com/office/officeart/2005/8/layout/vList2"/>
    <dgm:cxn modelId="{99047753-8DA7-4740-BECA-416E1F94219B}" srcId="{CDF65D7B-7CB6-9246-9899-57DB811115D5}" destId="{4B9CF1E2-34F8-824C-9965-32E6ADCC4E93}" srcOrd="0" destOrd="0" parTransId="{67D100B6-403A-C747-B69D-A31B6C8CFBE3}" sibTransId="{6306C7BB-5F04-0847-B310-190D877E1DE1}"/>
    <dgm:cxn modelId="{0618E059-9DA4-614C-B290-E1F88A511684}" type="presOf" srcId="{33BA8E70-4B7D-FD45-A40E-44E696E9E002}" destId="{B14D56D8-9A5E-484E-AEA1-6E006EFA3F0B}" srcOrd="0" destOrd="0" presId="urn:microsoft.com/office/officeart/2005/8/layout/vList2"/>
    <dgm:cxn modelId="{5FCC3167-3436-2144-AD3F-F5EBDDC2457D}" srcId="{06CEF44A-E075-AA46-BC5E-474F6E8E8A7B}" destId="{6ECD76A0-8DBF-0E48-A358-AA57B2927085}" srcOrd="0" destOrd="0" parTransId="{E3FFB90E-72A3-6F4D-85DE-2FEB650ACC18}" sibTransId="{0E6492A0-9C86-5B43-92F0-195E5B14F2B9}"/>
    <dgm:cxn modelId="{43826575-7B46-9448-88EF-E6CB376FB256}" srcId="{33BA8E70-4B7D-FD45-A40E-44E696E9E002}" destId="{CDF65D7B-7CB6-9246-9899-57DB811115D5}" srcOrd="1" destOrd="0" parTransId="{DF951CEE-93B7-EF47-9DC9-F3CE4038636D}" sibTransId="{74D44703-6AF0-DA42-8B36-893DD4FC7819}"/>
    <dgm:cxn modelId="{56830599-EAF9-EC4B-933D-F326BADB19BE}" type="presOf" srcId="{9CE1347D-298C-5347-B2F9-ABEFC40B25FB}" destId="{A346A5C6-72F2-1948-968C-D39ED2875497}" srcOrd="0" destOrd="1" presId="urn:microsoft.com/office/officeart/2005/8/layout/vList2"/>
    <dgm:cxn modelId="{7D42FDAB-8082-9D49-AA70-574616424094}" type="presOf" srcId="{E79AEAB9-632C-874C-93AC-62049E4C5AA1}" destId="{1C1ED116-604E-1F46-9A50-335333DECD88}" srcOrd="0" destOrd="1" presId="urn:microsoft.com/office/officeart/2005/8/layout/vList2"/>
    <dgm:cxn modelId="{2E0F1FB3-FC14-8E47-8F2A-5C4ADA16AB22}" srcId="{33BA8E70-4B7D-FD45-A40E-44E696E9E002}" destId="{06CEF44A-E075-AA46-BC5E-474F6E8E8A7B}" srcOrd="0" destOrd="0" parTransId="{E024324E-1F2E-F64B-8099-E34F57DF208E}" sibTransId="{AE2D36A7-4D99-2943-9B9E-87814754ACAE}"/>
    <dgm:cxn modelId="{B1D7E6BC-5A88-F044-BFBE-0472EC4B3FBD}" type="presOf" srcId="{06CEF44A-E075-AA46-BC5E-474F6E8E8A7B}" destId="{26727DDC-42C8-5B46-828C-60EFCBA8A554}" srcOrd="0" destOrd="0" presId="urn:microsoft.com/office/officeart/2005/8/layout/vList2"/>
    <dgm:cxn modelId="{1E6D31C0-CA46-9241-8C07-F03935BD6AFE}" type="presOf" srcId="{6ECD76A0-8DBF-0E48-A358-AA57B2927085}" destId="{A346A5C6-72F2-1948-968C-D39ED2875497}" srcOrd="0" destOrd="0" presId="urn:microsoft.com/office/officeart/2005/8/layout/vList2"/>
    <dgm:cxn modelId="{4063BADD-162A-DA4C-B0A0-7166CE48AA61}" type="presOf" srcId="{498D4A4E-CE78-F647-B6C9-CCF579CEBFED}" destId="{9DBB943E-D3B8-AF44-B911-E569FB50B643}" srcOrd="0" destOrd="0" presId="urn:microsoft.com/office/officeart/2005/8/layout/vList2"/>
    <dgm:cxn modelId="{B5C13A2C-CD9E-D840-B985-4361DC4FBEF1}" type="presParOf" srcId="{B14D56D8-9A5E-484E-AEA1-6E006EFA3F0B}" destId="{26727DDC-42C8-5B46-828C-60EFCBA8A554}" srcOrd="0" destOrd="0" presId="urn:microsoft.com/office/officeart/2005/8/layout/vList2"/>
    <dgm:cxn modelId="{7E032C9C-5832-7249-ABD3-F2AC8F1AD7F6}" type="presParOf" srcId="{B14D56D8-9A5E-484E-AEA1-6E006EFA3F0B}" destId="{A346A5C6-72F2-1948-968C-D39ED2875497}" srcOrd="1" destOrd="0" presId="urn:microsoft.com/office/officeart/2005/8/layout/vList2"/>
    <dgm:cxn modelId="{E219ADEA-1BBF-0F48-866B-709CBC5E0E7C}" type="presParOf" srcId="{B14D56D8-9A5E-484E-AEA1-6E006EFA3F0B}" destId="{3EB001FF-3A21-6645-B904-3D09C541F8FA}" srcOrd="2" destOrd="0" presId="urn:microsoft.com/office/officeart/2005/8/layout/vList2"/>
    <dgm:cxn modelId="{B204C9D0-2681-4645-9D38-608B3A4A20E6}" type="presParOf" srcId="{B14D56D8-9A5E-484E-AEA1-6E006EFA3F0B}" destId="{1C1ED116-604E-1F46-9A50-335333DECD88}" srcOrd="3" destOrd="0" presId="urn:microsoft.com/office/officeart/2005/8/layout/vList2"/>
    <dgm:cxn modelId="{4A7B72A1-8CF8-5749-8C20-51A31D1FDEC8}" type="presParOf" srcId="{B14D56D8-9A5E-484E-AEA1-6E006EFA3F0B}" destId="{83C43477-FC9D-8F43-94A3-7C0C8E681552}" srcOrd="4" destOrd="0" presId="urn:microsoft.com/office/officeart/2005/8/layout/vList2"/>
    <dgm:cxn modelId="{351FA174-516E-294D-8A5E-52C44ADD2F26}" type="presParOf" srcId="{B14D56D8-9A5E-484E-AEA1-6E006EFA3F0B}" destId="{9DBB943E-D3B8-AF44-B911-E569FB50B64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FBDE22-72B3-034B-BCED-E8FB7004A0CD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D2E80AF4-0E0C-CF40-8AFA-B308F6774051}">
      <dgm:prSet phldrT="[文本]"/>
      <dgm:spPr/>
      <dgm:t>
        <a:bodyPr/>
        <a:lstStyle/>
        <a:p>
          <a:r>
            <a:rPr lang="zh-CN" altLang="en-US" dirty="0"/>
            <a:t>符号对外的逻辑可见性</a:t>
          </a:r>
        </a:p>
      </dgm:t>
    </dgm:pt>
    <dgm:pt modelId="{437D4F36-5BCD-174C-895A-6BA68290305B}" type="parTrans" cxnId="{523D121D-5FBD-BA48-A03F-638743A20EDA}">
      <dgm:prSet/>
      <dgm:spPr/>
      <dgm:t>
        <a:bodyPr/>
        <a:lstStyle/>
        <a:p>
          <a:endParaRPr lang="zh-CN" altLang="en-US"/>
        </a:p>
      </dgm:t>
    </dgm:pt>
    <dgm:pt modelId="{F1FC9C17-926B-C74A-867E-98A3D5E18BE1}" type="sibTrans" cxnId="{523D121D-5FBD-BA48-A03F-638743A20EDA}">
      <dgm:prSet/>
      <dgm:spPr/>
      <dgm:t>
        <a:bodyPr/>
        <a:lstStyle/>
        <a:p>
          <a:endParaRPr lang="zh-CN" altLang="en-US"/>
        </a:p>
      </dgm:t>
    </dgm:pt>
    <dgm:pt modelId="{2B9978AA-D2EC-AB47-BC22-9B7E240A7C46}">
      <dgm:prSet phldrT="[文本]"/>
      <dgm:spPr/>
      <dgm:t>
        <a:bodyPr/>
        <a:lstStyle/>
        <a:p>
          <a:r>
            <a:rPr lang="en-US" altLang="zh-CN" dirty="0"/>
            <a:t>private/protected/public</a:t>
          </a:r>
          <a:r>
            <a:rPr lang="zh-CN" altLang="en-US" dirty="0"/>
            <a:t> 等</a:t>
          </a:r>
        </a:p>
      </dgm:t>
    </dgm:pt>
    <dgm:pt modelId="{8DC9071F-9992-CB40-8BD6-05B9F683F51C}" type="parTrans" cxnId="{79E8DCF0-7794-F24A-AD13-2742655E6024}">
      <dgm:prSet/>
      <dgm:spPr/>
      <dgm:t>
        <a:bodyPr/>
        <a:lstStyle/>
        <a:p>
          <a:endParaRPr lang="zh-CN" altLang="en-US"/>
        </a:p>
      </dgm:t>
    </dgm:pt>
    <dgm:pt modelId="{E7981F8E-02D7-BE4A-AA2C-3A035759A0C6}" type="sibTrans" cxnId="{79E8DCF0-7794-F24A-AD13-2742655E6024}">
      <dgm:prSet/>
      <dgm:spPr/>
      <dgm:t>
        <a:bodyPr/>
        <a:lstStyle/>
        <a:p>
          <a:endParaRPr lang="zh-CN" altLang="en-US"/>
        </a:p>
      </dgm:t>
    </dgm:pt>
    <dgm:pt modelId="{3D06E2BF-B878-7C49-868C-A6B64C4893E4}">
      <dgm:prSet phldrT="[文本]"/>
      <dgm:spPr/>
      <dgm:t>
        <a:bodyPr/>
        <a:lstStyle/>
        <a:p>
          <a:r>
            <a:rPr lang="zh-CN" altLang="en-US" dirty="0"/>
            <a:t>符号之间的逻辑可见性</a:t>
          </a:r>
        </a:p>
      </dgm:t>
    </dgm:pt>
    <dgm:pt modelId="{DE05D12C-46D1-AA4D-B74A-448FBDB9999B}" type="parTrans" cxnId="{04C3EE4F-792F-A645-AB11-9298AD2294B4}">
      <dgm:prSet/>
      <dgm:spPr/>
      <dgm:t>
        <a:bodyPr/>
        <a:lstStyle/>
        <a:p>
          <a:endParaRPr lang="zh-CN" altLang="en-US"/>
        </a:p>
      </dgm:t>
    </dgm:pt>
    <dgm:pt modelId="{7978D549-CD0F-FE4E-BA49-10BFE3B2F25D}" type="sibTrans" cxnId="{04C3EE4F-792F-A645-AB11-9298AD2294B4}">
      <dgm:prSet/>
      <dgm:spPr/>
      <dgm:t>
        <a:bodyPr/>
        <a:lstStyle/>
        <a:p>
          <a:endParaRPr lang="zh-CN" altLang="en-US"/>
        </a:p>
      </dgm:t>
    </dgm:pt>
    <dgm:pt modelId="{49BD3E83-B068-5440-AD55-E04AA6818962}">
      <dgm:prSet phldrT="[文本]"/>
      <dgm:spPr/>
      <dgm:t>
        <a:bodyPr/>
        <a:lstStyle/>
        <a:p>
          <a:r>
            <a:rPr lang="en-US" altLang="zh-CN" dirty="0"/>
            <a:t>module</a:t>
          </a:r>
          <a:r>
            <a:rPr lang="zh-CN" altLang="en-US" dirty="0"/>
            <a:t> </a:t>
          </a:r>
          <a:r>
            <a:rPr lang="en-US" altLang="zh-CN" dirty="0"/>
            <a:t>/</a:t>
          </a:r>
          <a:r>
            <a:rPr lang="zh-CN" altLang="en-US" dirty="0"/>
            <a:t> </a:t>
          </a:r>
          <a:r>
            <a:rPr lang="en-US" altLang="zh-CN" dirty="0"/>
            <a:t>package</a:t>
          </a:r>
          <a:r>
            <a:rPr lang="zh-CN" altLang="en-US" dirty="0"/>
            <a:t> 等</a:t>
          </a:r>
        </a:p>
      </dgm:t>
    </dgm:pt>
    <dgm:pt modelId="{85471885-EA9E-EA4C-85C7-0A232E5B2E0B}" type="parTrans" cxnId="{9A9E1F75-E9A3-6742-8245-99DD8045C4E1}">
      <dgm:prSet/>
      <dgm:spPr/>
      <dgm:t>
        <a:bodyPr/>
        <a:lstStyle/>
        <a:p>
          <a:endParaRPr lang="zh-CN" altLang="en-US"/>
        </a:p>
      </dgm:t>
    </dgm:pt>
    <dgm:pt modelId="{F6FB120F-D375-004B-9440-E7194AAEC0BD}" type="sibTrans" cxnId="{9A9E1F75-E9A3-6742-8245-99DD8045C4E1}">
      <dgm:prSet/>
      <dgm:spPr/>
      <dgm:t>
        <a:bodyPr/>
        <a:lstStyle/>
        <a:p>
          <a:endParaRPr lang="zh-CN" altLang="en-US"/>
        </a:p>
      </dgm:t>
    </dgm:pt>
    <dgm:pt modelId="{C8CADE4C-7989-6446-90C8-05EC09650442}">
      <dgm:prSet phldrT="[文本]"/>
      <dgm:spPr/>
      <dgm:t>
        <a:bodyPr/>
        <a:lstStyle/>
        <a:p>
          <a:r>
            <a:rPr lang="zh-CN" altLang="en-US" dirty="0"/>
            <a:t>符号对外的物理可见性</a:t>
          </a:r>
        </a:p>
      </dgm:t>
    </dgm:pt>
    <dgm:pt modelId="{904D65B3-99D7-5743-9BF8-32993F0FCA7F}" type="parTrans" cxnId="{86F3F96B-5C18-7F43-9ADA-24347EF32C81}">
      <dgm:prSet/>
      <dgm:spPr/>
      <dgm:t>
        <a:bodyPr/>
        <a:lstStyle/>
        <a:p>
          <a:endParaRPr lang="zh-CN" altLang="en-US"/>
        </a:p>
      </dgm:t>
    </dgm:pt>
    <dgm:pt modelId="{76257CD5-48A6-3F4A-9B5F-C8E15A91888B}" type="sibTrans" cxnId="{86F3F96B-5C18-7F43-9ADA-24347EF32C81}">
      <dgm:prSet/>
      <dgm:spPr/>
      <dgm:t>
        <a:bodyPr/>
        <a:lstStyle/>
        <a:p>
          <a:endParaRPr lang="zh-CN" altLang="en-US"/>
        </a:p>
      </dgm:t>
    </dgm:pt>
    <dgm:pt modelId="{47B3018F-9328-B641-BBF5-6AD0C7239388}">
      <dgm:prSet phldrT="[文本]"/>
      <dgm:spPr/>
      <dgm:t>
        <a:bodyPr/>
        <a:lstStyle/>
        <a:p>
          <a:r>
            <a:rPr lang="en-US" altLang="zh-CN" dirty="0"/>
            <a:t>iframe</a:t>
          </a:r>
          <a:r>
            <a:rPr lang="zh-CN" altLang="en-US" dirty="0"/>
            <a:t> </a:t>
          </a:r>
          <a:r>
            <a:rPr lang="en-US" altLang="zh-CN" dirty="0"/>
            <a:t>/</a:t>
          </a:r>
          <a:r>
            <a:rPr lang="zh-CN" altLang="en-US" dirty="0"/>
            <a:t> </a:t>
          </a:r>
          <a:r>
            <a:rPr lang="en-US" altLang="zh-CN" dirty="0"/>
            <a:t>IPC</a:t>
          </a:r>
          <a:r>
            <a:rPr lang="zh-CN" altLang="en-US" dirty="0"/>
            <a:t> </a:t>
          </a:r>
          <a:r>
            <a:rPr lang="en-US" altLang="zh-CN" dirty="0"/>
            <a:t>/</a:t>
          </a:r>
          <a:r>
            <a:rPr lang="zh-CN" altLang="en-US" dirty="0"/>
            <a:t> 微服务等</a:t>
          </a:r>
        </a:p>
      </dgm:t>
    </dgm:pt>
    <dgm:pt modelId="{4AD340C4-E361-BB49-A783-ABAC7BDB9058}" type="parTrans" cxnId="{643A1B84-1D87-8B4B-A7FA-7A2E1931A5A9}">
      <dgm:prSet/>
      <dgm:spPr/>
      <dgm:t>
        <a:bodyPr/>
        <a:lstStyle/>
        <a:p>
          <a:endParaRPr lang="zh-CN" altLang="en-US"/>
        </a:p>
      </dgm:t>
    </dgm:pt>
    <dgm:pt modelId="{ABC9B861-BB20-6447-BC78-2323F9807B8D}" type="sibTrans" cxnId="{643A1B84-1D87-8B4B-A7FA-7A2E1931A5A9}">
      <dgm:prSet/>
      <dgm:spPr/>
      <dgm:t>
        <a:bodyPr/>
        <a:lstStyle/>
        <a:p>
          <a:endParaRPr lang="zh-CN" altLang="en-US"/>
        </a:p>
      </dgm:t>
    </dgm:pt>
    <dgm:pt modelId="{7DEC0610-20F3-6E4D-B004-402E4E31CAC2}" type="pres">
      <dgm:prSet presAssocID="{A2FBDE22-72B3-034B-BCED-E8FB7004A0CD}" presName="linear" presStyleCnt="0">
        <dgm:presLayoutVars>
          <dgm:animLvl val="lvl"/>
          <dgm:resizeHandles val="exact"/>
        </dgm:presLayoutVars>
      </dgm:prSet>
      <dgm:spPr/>
    </dgm:pt>
    <dgm:pt modelId="{FA7D0CC9-DFEB-F548-8DA9-C2BBA2D9DDED}" type="pres">
      <dgm:prSet presAssocID="{3D06E2BF-B878-7C49-868C-A6B64C4893E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44017F6-F494-534E-A981-C4BCF8CE8AEC}" type="pres">
      <dgm:prSet presAssocID="{3D06E2BF-B878-7C49-868C-A6B64C4893E4}" presName="childText" presStyleLbl="revTx" presStyleIdx="0" presStyleCnt="3">
        <dgm:presLayoutVars>
          <dgm:bulletEnabled val="1"/>
        </dgm:presLayoutVars>
      </dgm:prSet>
      <dgm:spPr/>
    </dgm:pt>
    <dgm:pt modelId="{A0E31119-7A54-604D-8F21-0E7D171C56E0}" type="pres">
      <dgm:prSet presAssocID="{D2E80AF4-0E0C-CF40-8AFA-B308F67740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C3D889-95A9-3D47-BF17-D97AA7B29A8E}" type="pres">
      <dgm:prSet presAssocID="{D2E80AF4-0E0C-CF40-8AFA-B308F6774051}" presName="childText" presStyleLbl="revTx" presStyleIdx="1" presStyleCnt="3">
        <dgm:presLayoutVars>
          <dgm:bulletEnabled val="1"/>
        </dgm:presLayoutVars>
      </dgm:prSet>
      <dgm:spPr/>
    </dgm:pt>
    <dgm:pt modelId="{4D6452F3-BFE1-7145-8E25-3891CAF9D202}" type="pres">
      <dgm:prSet presAssocID="{C8CADE4C-7989-6446-90C8-05EC0965044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6D8C69F-29F2-FA4C-A192-14AA6AD8F630}" type="pres">
      <dgm:prSet presAssocID="{C8CADE4C-7989-6446-90C8-05EC0965044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23D121D-5FBD-BA48-A03F-638743A20EDA}" srcId="{A2FBDE22-72B3-034B-BCED-E8FB7004A0CD}" destId="{D2E80AF4-0E0C-CF40-8AFA-B308F6774051}" srcOrd="1" destOrd="0" parTransId="{437D4F36-5BCD-174C-895A-6BA68290305B}" sibTransId="{F1FC9C17-926B-C74A-867E-98A3D5E18BE1}"/>
    <dgm:cxn modelId="{03853623-0DE5-A741-9499-F19FD6AEC5A3}" type="presOf" srcId="{2B9978AA-D2EC-AB47-BC22-9B7E240A7C46}" destId="{1EC3D889-95A9-3D47-BF17-D97AA7B29A8E}" srcOrd="0" destOrd="0" presId="urn:microsoft.com/office/officeart/2005/8/layout/vList2"/>
    <dgm:cxn modelId="{5FE89042-78DF-8B45-8BE5-D8CC237659D5}" type="presOf" srcId="{C8CADE4C-7989-6446-90C8-05EC09650442}" destId="{4D6452F3-BFE1-7145-8E25-3891CAF9D202}" srcOrd="0" destOrd="0" presId="urn:microsoft.com/office/officeart/2005/8/layout/vList2"/>
    <dgm:cxn modelId="{04C3EE4F-792F-A645-AB11-9298AD2294B4}" srcId="{A2FBDE22-72B3-034B-BCED-E8FB7004A0CD}" destId="{3D06E2BF-B878-7C49-868C-A6B64C4893E4}" srcOrd="0" destOrd="0" parTransId="{DE05D12C-46D1-AA4D-B74A-448FBDB9999B}" sibTransId="{7978D549-CD0F-FE4E-BA49-10BFE3B2F25D}"/>
    <dgm:cxn modelId="{F27DBB50-BE6C-174D-AD6F-C58FDAAF9C84}" type="presOf" srcId="{A2FBDE22-72B3-034B-BCED-E8FB7004A0CD}" destId="{7DEC0610-20F3-6E4D-B004-402E4E31CAC2}" srcOrd="0" destOrd="0" presId="urn:microsoft.com/office/officeart/2005/8/layout/vList2"/>
    <dgm:cxn modelId="{F086495A-0843-364F-B74E-BFE6B80A2E0C}" type="presOf" srcId="{49BD3E83-B068-5440-AD55-E04AA6818962}" destId="{944017F6-F494-534E-A981-C4BCF8CE8AEC}" srcOrd="0" destOrd="0" presId="urn:microsoft.com/office/officeart/2005/8/layout/vList2"/>
    <dgm:cxn modelId="{86F3F96B-5C18-7F43-9ADA-24347EF32C81}" srcId="{A2FBDE22-72B3-034B-BCED-E8FB7004A0CD}" destId="{C8CADE4C-7989-6446-90C8-05EC09650442}" srcOrd="2" destOrd="0" parTransId="{904D65B3-99D7-5743-9BF8-32993F0FCA7F}" sibTransId="{76257CD5-48A6-3F4A-9B5F-C8E15A91888B}"/>
    <dgm:cxn modelId="{9A9E1F75-E9A3-6742-8245-99DD8045C4E1}" srcId="{3D06E2BF-B878-7C49-868C-A6B64C4893E4}" destId="{49BD3E83-B068-5440-AD55-E04AA6818962}" srcOrd="0" destOrd="0" parTransId="{85471885-EA9E-EA4C-85C7-0A232E5B2E0B}" sibTransId="{F6FB120F-D375-004B-9440-E7194AAEC0BD}"/>
    <dgm:cxn modelId="{613E9B81-A216-AD43-A313-E8CD06EC9C90}" type="presOf" srcId="{D2E80AF4-0E0C-CF40-8AFA-B308F6774051}" destId="{A0E31119-7A54-604D-8F21-0E7D171C56E0}" srcOrd="0" destOrd="0" presId="urn:microsoft.com/office/officeart/2005/8/layout/vList2"/>
    <dgm:cxn modelId="{643A1B84-1D87-8B4B-A7FA-7A2E1931A5A9}" srcId="{C8CADE4C-7989-6446-90C8-05EC09650442}" destId="{47B3018F-9328-B641-BBF5-6AD0C7239388}" srcOrd="0" destOrd="0" parTransId="{4AD340C4-E361-BB49-A783-ABAC7BDB9058}" sibTransId="{ABC9B861-BB20-6447-BC78-2323F9807B8D}"/>
    <dgm:cxn modelId="{CDB84A90-F197-7A41-9F06-C8874296198B}" type="presOf" srcId="{3D06E2BF-B878-7C49-868C-A6B64C4893E4}" destId="{FA7D0CC9-DFEB-F548-8DA9-C2BBA2D9DDED}" srcOrd="0" destOrd="0" presId="urn:microsoft.com/office/officeart/2005/8/layout/vList2"/>
    <dgm:cxn modelId="{CF590E98-FAC8-5C46-ABF6-6E1CA65B9FCE}" type="presOf" srcId="{47B3018F-9328-B641-BBF5-6AD0C7239388}" destId="{76D8C69F-29F2-FA4C-A192-14AA6AD8F630}" srcOrd="0" destOrd="0" presId="urn:microsoft.com/office/officeart/2005/8/layout/vList2"/>
    <dgm:cxn modelId="{79E8DCF0-7794-F24A-AD13-2742655E6024}" srcId="{D2E80AF4-0E0C-CF40-8AFA-B308F6774051}" destId="{2B9978AA-D2EC-AB47-BC22-9B7E240A7C46}" srcOrd="0" destOrd="0" parTransId="{8DC9071F-9992-CB40-8BD6-05B9F683F51C}" sibTransId="{E7981F8E-02D7-BE4A-AA2C-3A035759A0C6}"/>
    <dgm:cxn modelId="{8CD61FE9-1B59-B44B-B461-4339BFE2BC9B}" type="presParOf" srcId="{7DEC0610-20F3-6E4D-B004-402E4E31CAC2}" destId="{FA7D0CC9-DFEB-F548-8DA9-C2BBA2D9DDED}" srcOrd="0" destOrd="0" presId="urn:microsoft.com/office/officeart/2005/8/layout/vList2"/>
    <dgm:cxn modelId="{A8A80221-1D18-EC4D-BD83-8399842AF5D4}" type="presParOf" srcId="{7DEC0610-20F3-6E4D-B004-402E4E31CAC2}" destId="{944017F6-F494-534E-A981-C4BCF8CE8AEC}" srcOrd="1" destOrd="0" presId="urn:microsoft.com/office/officeart/2005/8/layout/vList2"/>
    <dgm:cxn modelId="{B9C66A77-A124-FD4C-BDAE-DBC6166C4853}" type="presParOf" srcId="{7DEC0610-20F3-6E4D-B004-402E4E31CAC2}" destId="{A0E31119-7A54-604D-8F21-0E7D171C56E0}" srcOrd="2" destOrd="0" presId="urn:microsoft.com/office/officeart/2005/8/layout/vList2"/>
    <dgm:cxn modelId="{0BDB1F1F-7711-204B-A64E-B1530066933F}" type="presParOf" srcId="{7DEC0610-20F3-6E4D-B004-402E4E31CAC2}" destId="{1EC3D889-95A9-3D47-BF17-D97AA7B29A8E}" srcOrd="3" destOrd="0" presId="urn:microsoft.com/office/officeart/2005/8/layout/vList2"/>
    <dgm:cxn modelId="{82C6F69B-7D7F-DD44-806E-43C3662078F5}" type="presParOf" srcId="{7DEC0610-20F3-6E4D-B004-402E4E31CAC2}" destId="{4D6452F3-BFE1-7145-8E25-3891CAF9D202}" srcOrd="4" destOrd="0" presId="urn:microsoft.com/office/officeart/2005/8/layout/vList2"/>
    <dgm:cxn modelId="{A0B83A63-AB0E-DF41-BDCB-8190A630FA8C}" type="presParOf" srcId="{7DEC0610-20F3-6E4D-B004-402E4E31CAC2}" destId="{76D8C69F-29F2-FA4C-A192-14AA6AD8F63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E9A557ED-4F9B-5F49-B022-041653B52A34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D25F1FF7-D685-5741-BB73-EF1DCEA7DF66}">
      <dgm:prSet phldrT="[文本]"/>
      <dgm:spPr/>
      <dgm:t>
        <a:bodyPr/>
        <a:lstStyle/>
        <a:p>
          <a:r>
            <a:rPr lang="zh-CN" altLang="en-US" dirty="0"/>
            <a:t>不要为了复用父类代码而继承</a:t>
          </a:r>
        </a:p>
      </dgm:t>
    </dgm:pt>
    <dgm:pt modelId="{D1033A8E-C168-0A43-83F0-B4F06EC7BB8E}" type="parTrans" cxnId="{93337C79-50DA-3446-8B3C-C6B22B927BF0}">
      <dgm:prSet/>
      <dgm:spPr/>
      <dgm:t>
        <a:bodyPr/>
        <a:lstStyle/>
        <a:p>
          <a:endParaRPr lang="zh-CN" altLang="en-US"/>
        </a:p>
      </dgm:t>
    </dgm:pt>
    <dgm:pt modelId="{1DE7DB52-0A46-7247-B9C6-87E48835E360}" type="sibTrans" cxnId="{93337C79-50DA-3446-8B3C-C6B22B927BF0}">
      <dgm:prSet/>
      <dgm:spPr/>
      <dgm:t>
        <a:bodyPr/>
        <a:lstStyle/>
        <a:p>
          <a:endParaRPr lang="zh-CN" altLang="en-US"/>
        </a:p>
      </dgm:t>
    </dgm:pt>
    <dgm:pt modelId="{2270119D-E1AA-484E-B88C-E01B4914261A}">
      <dgm:prSet phldrT="[文本]"/>
      <dgm:spPr/>
      <dgm:t>
        <a:bodyPr/>
        <a:lstStyle/>
        <a:p>
          <a:r>
            <a:rPr lang="zh-CN" altLang="en-US" dirty="0"/>
            <a:t>实现继承容易破坏</a:t>
          </a:r>
          <a:r>
            <a:rPr lang="zh-CN" altLang="en-US" dirty="0">
              <a:solidFill>
                <a:schemeClr val="accent3"/>
              </a:solidFill>
            </a:rPr>
            <a:t>封装</a:t>
          </a:r>
        </a:p>
      </dgm:t>
    </dgm:pt>
    <dgm:pt modelId="{D7CE6AEA-4806-CF47-9B14-62D743A2E5B8}" type="parTrans" cxnId="{4A97CD1A-BAE9-0241-AC0D-AC3353670765}">
      <dgm:prSet/>
      <dgm:spPr/>
      <dgm:t>
        <a:bodyPr/>
        <a:lstStyle/>
        <a:p>
          <a:endParaRPr lang="zh-CN" altLang="en-US"/>
        </a:p>
      </dgm:t>
    </dgm:pt>
    <dgm:pt modelId="{1F8CE005-1F36-3C41-A82A-5577054E07FA}" type="sibTrans" cxnId="{4A97CD1A-BAE9-0241-AC0D-AC3353670765}">
      <dgm:prSet/>
      <dgm:spPr/>
      <dgm:t>
        <a:bodyPr/>
        <a:lstStyle/>
        <a:p>
          <a:endParaRPr lang="zh-CN" altLang="en-US"/>
        </a:p>
      </dgm:t>
    </dgm:pt>
    <dgm:pt modelId="{89E34C0A-2246-964F-91FC-EF89E060E09C}">
      <dgm:prSet phldrT="[文本]"/>
      <dgm:spPr/>
      <dgm:t>
        <a:bodyPr/>
        <a:lstStyle/>
        <a:p>
          <a:r>
            <a:rPr lang="zh-CN" altLang="en-US" dirty="0"/>
            <a:t>建模时不要试图复现现实世界</a:t>
          </a:r>
        </a:p>
      </dgm:t>
    </dgm:pt>
    <dgm:pt modelId="{226BBA03-056B-094C-8365-1C5C2096311E}" type="parTrans" cxnId="{945D98BE-043E-AB4A-986C-591C813506FA}">
      <dgm:prSet/>
      <dgm:spPr/>
      <dgm:t>
        <a:bodyPr/>
        <a:lstStyle/>
        <a:p>
          <a:endParaRPr lang="zh-CN" altLang="en-US"/>
        </a:p>
      </dgm:t>
    </dgm:pt>
    <dgm:pt modelId="{0A8C1B9E-C872-374A-9657-24246920EAF9}" type="sibTrans" cxnId="{945D98BE-043E-AB4A-986C-591C813506FA}">
      <dgm:prSet/>
      <dgm:spPr/>
      <dgm:t>
        <a:bodyPr/>
        <a:lstStyle/>
        <a:p>
          <a:endParaRPr lang="zh-CN" altLang="en-US"/>
        </a:p>
      </dgm:t>
    </dgm:pt>
    <dgm:pt modelId="{4C2F0AEF-4FD5-D849-9A94-FD2C5CF54DB4}">
      <dgm:prSet phldrT="[文本]"/>
      <dgm:spPr/>
      <dgm:t>
        <a:bodyPr/>
        <a:lstStyle/>
        <a:p>
          <a:r>
            <a:rPr lang="zh-CN" altLang="en-US" dirty="0"/>
            <a:t>那是</a:t>
          </a:r>
          <a:r>
            <a:rPr lang="zh-CN" altLang="en-US" dirty="0">
              <a:solidFill>
                <a:schemeClr val="accent3"/>
              </a:solidFill>
            </a:rPr>
            <a:t>造物主</a:t>
          </a:r>
          <a:r>
            <a:rPr lang="zh-CN" altLang="en-US" dirty="0"/>
            <a:t>的领域</a:t>
          </a:r>
        </a:p>
      </dgm:t>
    </dgm:pt>
    <dgm:pt modelId="{6FD4F5B0-A38D-7D46-A97C-B352A73B5596}" type="parTrans" cxnId="{8149EFB0-1E0D-9E41-96F4-D1BC907E1554}">
      <dgm:prSet/>
      <dgm:spPr/>
      <dgm:t>
        <a:bodyPr/>
        <a:lstStyle/>
        <a:p>
          <a:endParaRPr lang="zh-CN" altLang="en-US"/>
        </a:p>
      </dgm:t>
    </dgm:pt>
    <dgm:pt modelId="{BDD7786E-1DD3-BF46-AA81-9CB3696ACFAC}" type="sibTrans" cxnId="{8149EFB0-1E0D-9E41-96F4-D1BC907E1554}">
      <dgm:prSet/>
      <dgm:spPr/>
      <dgm:t>
        <a:bodyPr/>
        <a:lstStyle/>
        <a:p>
          <a:endParaRPr lang="zh-CN" altLang="en-US"/>
        </a:p>
      </dgm:t>
    </dgm:pt>
    <dgm:pt modelId="{32ADB3FD-9AA9-2148-A79E-D8BD1CD20A8C}">
      <dgm:prSet phldrT="[文本]"/>
      <dgm:spPr/>
      <dgm:t>
        <a:bodyPr/>
        <a:lstStyle/>
        <a:p>
          <a:r>
            <a:rPr lang="zh-CN" altLang="en-US" dirty="0"/>
            <a:t>实现继承容易违反</a:t>
          </a:r>
          <a:r>
            <a:rPr lang="zh-CN" altLang="en-US" dirty="0">
              <a:solidFill>
                <a:schemeClr val="accent3"/>
              </a:solidFill>
            </a:rPr>
            <a:t>单一职责</a:t>
          </a:r>
          <a:r>
            <a:rPr lang="zh-CN" altLang="en-US" dirty="0"/>
            <a:t>原则</a:t>
          </a:r>
        </a:p>
      </dgm:t>
    </dgm:pt>
    <dgm:pt modelId="{7DA0FB7B-C8FA-C34F-AE82-E513D37D40B0}" type="parTrans" cxnId="{EC04A650-4E15-3549-81B9-72F4BE99DF03}">
      <dgm:prSet/>
      <dgm:spPr/>
      <dgm:t>
        <a:bodyPr/>
        <a:lstStyle/>
        <a:p>
          <a:endParaRPr lang="zh-CN" altLang="en-US"/>
        </a:p>
      </dgm:t>
    </dgm:pt>
    <dgm:pt modelId="{D4317D5D-DF9B-7547-B562-E0E127627092}" type="sibTrans" cxnId="{EC04A650-4E15-3549-81B9-72F4BE99DF03}">
      <dgm:prSet/>
      <dgm:spPr/>
      <dgm:t>
        <a:bodyPr/>
        <a:lstStyle/>
        <a:p>
          <a:endParaRPr lang="zh-CN" altLang="en-US"/>
        </a:p>
      </dgm:t>
    </dgm:pt>
    <dgm:pt modelId="{73EABEC8-30FB-A74D-ABE4-F8E6C77C15BE}">
      <dgm:prSet phldrT="[文本]"/>
      <dgm:spPr/>
      <dgm:t>
        <a:bodyPr/>
        <a:lstStyle/>
        <a:p>
          <a:r>
            <a:rPr lang="zh-CN" altLang="en-US" dirty="0"/>
            <a:t>聚焦事物在</a:t>
          </a:r>
          <a:r>
            <a:rPr lang="zh-CN" altLang="en-US" dirty="0">
              <a:solidFill>
                <a:schemeClr val="accent3"/>
              </a:solidFill>
            </a:rPr>
            <a:t>特定场景</a:t>
          </a:r>
          <a:r>
            <a:rPr lang="zh-CN" altLang="en-US" dirty="0"/>
            <a:t>下的一个</a:t>
          </a:r>
          <a:r>
            <a:rPr lang="zh-CN" altLang="en-US" dirty="0">
              <a:solidFill>
                <a:schemeClr val="accent3"/>
              </a:solidFill>
            </a:rPr>
            <a:t>侧面</a:t>
          </a:r>
        </a:p>
      </dgm:t>
    </dgm:pt>
    <dgm:pt modelId="{822D5AFF-65B1-9248-9926-47CEBE75329D}" type="parTrans" cxnId="{C15273E4-3A1D-2F4F-AB91-6708033AC74D}">
      <dgm:prSet/>
      <dgm:spPr/>
      <dgm:t>
        <a:bodyPr/>
        <a:lstStyle/>
        <a:p>
          <a:endParaRPr lang="zh-CN" altLang="en-US"/>
        </a:p>
      </dgm:t>
    </dgm:pt>
    <dgm:pt modelId="{18095AE7-793D-AF41-8711-E4574189A5EB}" type="sibTrans" cxnId="{C15273E4-3A1D-2F4F-AB91-6708033AC74D}">
      <dgm:prSet/>
      <dgm:spPr/>
      <dgm:t>
        <a:bodyPr/>
        <a:lstStyle/>
        <a:p>
          <a:endParaRPr lang="zh-CN" altLang="en-US"/>
        </a:p>
      </dgm:t>
    </dgm:pt>
    <dgm:pt modelId="{9720B166-3B6E-BA4C-BF09-35AA2C75B857}" type="pres">
      <dgm:prSet presAssocID="{E9A557ED-4F9B-5F49-B022-041653B52A34}" presName="linear" presStyleCnt="0">
        <dgm:presLayoutVars>
          <dgm:animLvl val="lvl"/>
          <dgm:resizeHandles val="exact"/>
        </dgm:presLayoutVars>
      </dgm:prSet>
      <dgm:spPr/>
    </dgm:pt>
    <dgm:pt modelId="{BDE25B0E-4636-2545-A64A-B8A3D15449A7}" type="pres">
      <dgm:prSet presAssocID="{D25F1FF7-D685-5741-BB73-EF1DCEA7DF6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A72E99-74E4-9E4C-8AD1-CFFB1EE03768}" type="pres">
      <dgm:prSet presAssocID="{D25F1FF7-D685-5741-BB73-EF1DCEA7DF66}" presName="childText" presStyleLbl="revTx" presStyleIdx="0" presStyleCnt="2">
        <dgm:presLayoutVars>
          <dgm:bulletEnabled val="1"/>
        </dgm:presLayoutVars>
      </dgm:prSet>
      <dgm:spPr/>
    </dgm:pt>
    <dgm:pt modelId="{27EF9507-E8B2-874A-A2E9-5B43E646B1EC}" type="pres">
      <dgm:prSet presAssocID="{89E34C0A-2246-964F-91FC-EF89E060E09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69198CB-215A-1846-AC97-1C0394A64595}" type="pres">
      <dgm:prSet presAssocID="{89E34C0A-2246-964F-91FC-EF89E060E09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A97CD1A-BAE9-0241-AC0D-AC3353670765}" srcId="{D25F1FF7-D685-5741-BB73-EF1DCEA7DF66}" destId="{2270119D-E1AA-484E-B88C-E01B4914261A}" srcOrd="0" destOrd="0" parTransId="{D7CE6AEA-4806-CF47-9B14-62D743A2E5B8}" sibTransId="{1F8CE005-1F36-3C41-A82A-5577054E07FA}"/>
    <dgm:cxn modelId="{A5A3081C-9138-EA43-9834-B72D9A994FF8}" type="presOf" srcId="{D25F1FF7-D685-5741-BB73-EF1DCEA7DF66}" destId="{BDE25B0E-4636-2545-A64A-B8A3D15449A7}" srcOrd="0" destOrd="0" presId="urn:microsoft.com/office/officeart/2005/8/layout/vList2"/>
    <dgm:cxn modelId="{F386932D-5202-9D4C-832C-0FDA1C1DE289}" type="presOf" srcId="{2270119D-E1AA-484E-B88C-E01B4914261A}" destId="{3BA72E99-74E4-9E4C-8AD1-CFFB1EE03768}" srcOrd="0" destOrd="0" presId="urn:microsoft.com/office/officeart/2005/8/layout/vList2"/>
    <dgm:cxn modelId="{4014AF38-8E68-6441-921A-F1F8643AB1FA}" type="presOf" srcId="{73EABEC8-30FB-A74D-ABE4-F8E6C77C15BE}" destId="{969198CB-215A-1846-AC97-1C0394A64595}" srcOrd="0" destOrd="1" presId="urn:microsoft.com/office/officeart/2005/8/layout/vList2"/>
    <dgm:cxn modelId="{EC04A650-4E15-3549-81B9-72F4BE99DF03}" srcId="{D25F1FF7-D685-5741-BB73-EF1DCEA7DF66}" destId="{32ADB3FD-9AA9-2148-A79E-D8BD1CD20A8C}" srcOrd="1" destOrd="0" parTransId="{7DA0FB7B-C8FA-C34F-AE82-E513D37D40B0}" sibTransId="{D4317D5D-DF9B-7547-B562-E0E127627092}"/>
    <dgm:cxn modelId="{93337C79-50DA-3446-8B3C-C6B22B927BF0}" srcId="{E9A557ED-4F9B-5F49-B022-041653B52A34}" destId="{D25F1FF7-D685-5741-BB73-EF1DCEA7DF66}" srcOrd="0" destOrd="0" parTransId="{D1033A8E-C168-0A43-83F0-B4F06EC7BB8E}" sibTransId="{1DE7DB52-0A46-7247-B9C6-87E48835E360}"/>
    <dgm:cxn modelId="{8149EFB0-1E0D-9E41-96F4-D1BC907E1554}" srcId="{89E34C0A-2246-964F-91FC-EF89E060E09C}" destId="{4C2F0AEF-4FD5-D849-9A94-FD2C5CF54DB4}" srcOrd="0" destOrd="0" parTransId="{6FD4F5B0-A38D-7D46-A97C-B352A73B5596}" sibTransId="{BDD7786E-1DD3-BF46-AA81-9CB3696ACFAC}"/>
    <dgm:cxn modelId="{D54696B7-2E40-754F-BE19-396514E5818D}" type="presOf" srcId="{32ADB3FD-9AA9-2148-A79E-D8BD1CD20A8C}" destId="{3BA72E99-74E4-9E4C-8AD1-CFFB1EE03768}" srcOrd="0" destOrd="1" presId="urn:microsoft.com/office/officeart/2005/8/layout/vList2"/>
    <dgm:cxn modelId="{5BC005BD-F9A3-D144-8CAC-9A260EE4F2B6}" type="presOf" srcId="{4C2F0AEF-4FD5-D849-9A94-FD2C5CF54DB4}" destId="{969198CB-215A-1846-AC97-1C0394A64595}" srcOrd="0" destOrd="0" presId="urn:microsoft.com/office/officeart/2005/8/layout/vList2"/>
    <dgm:cxn modelId="{945D98BE-043E-AB4A-986C-591C813506FA}" srcId="{E9A557ED-4F9B-5F49-B022-041653B52A34}" destId="{89E34C0A-2246-964F-91FC-EF89E060E09C}" srcOrd="1" destOrd="0" parTransId="{226BBA03-056B-094C-8365-1C5C2096311E}" sibTransId="{0A8C1B9E-C872-374A-9657-24246920EAF9}"/>
    <dgm:cxn modelId="{FC0779C4-866A-B945-AFF3-E24D96D85D7C}" type="presOf" srcId="{E9A557ED-4F9B-5F49-B022-041653B52A34}" destId="{9720B166-3B6E-BA4C-BF09-35AA2C75B857}" srcOrd="0" destOrd="0" presId="urn:microsoft.com/office/officeart/2005/8/layout/vList2"/>
    <dgm:cxn modelId="{E1DA93D9-961B-4544-BFB3-5122171B6FA0}" type="presOf" srcId="{89E34C0A-2246-964F-91FC-EF89E060E09C}" destId="{27EF9507-E8B2-874A-A2E9-5B43E646B1EC}" srcOrd="0" destOrd="0" presId="urn:microsoft.com/office/officeart/2005/8/layout/vList2"/>
    <dgm:cxn modelId="{C15273E4-3A1D-2F4F-AB91-6708033AC74D}" srcId="{89E34C0A-2246-964F-91FC-EF89E060E09C}" destId="{73EABEC8-30FB-A74D-ABE4-F8E6C77C15BE}" srcOrd="1" destOrd="0" parTransId="{822D5AFF-65B1-9248-9926-47CEBE75329D}" sibTransId="{18095AE7-793D-AF41-8711-E4574189A5EB}"/>
    <dgm:cxn modelId="{757DA299-5735-9340-97D8-22FFD2ECAB9C}" type="presParOf" srcId="{9720B166-3B6E-BA4C-BF09-35AA2C75B857}" destId="{BDE25B0E-4636-2545-A64A-B8A3D15449A7}" srcOrd="0" destOrd="0" presId="urn:microsoft.com/office/officeart/2005/8/layout/vList2"/>
    <dgm:cxn modelId="{DE65F3C6-1F4C-3C46-9A54-55291ADE17AD}" type="presParOf" srcId="{9720B166-3B6E-BA4C-BF09-35AA2C75B857}" destId="{3BA72E99-74E4-9E4C-8AD1-CFFB1EE03768}" srcOrd="1" destOrd="0" presId="urn:microsoft.com/office/officeart/2005/8/layout/vList2"/>
    <dgm:cxn modelId="{77C65603-8DB5-E447-A1CE-D9E67450A643}" type="presParOf" srcId="{9720B166-3B6E-BA4C-BF09-35AA2C75B857}" destId="{27EF9507-E8B2-874A-A2E9-5B43E646B1EC}" srcOrd="2" destOrd="0" presId="urn:microsoft.com/office/officeart/2005/8/layout/vList2"/>
    <dgm:cxn modelId="{62C98B1E-8D0F-3C48-A0C4-AD600124CA1D}" type="presParOf" srcId="{9720B166-3B6E-BA4C-BF09-35AA2C75B857}" destId="{969198CB-215A-1846-AC97-1C0394A6459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E9A557ED-4F9B-5F49-B022-041653B52A34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E9DDF2A7-A6BB-2A43-99BD-CF4D6E6FF5E9}">
      <dgm:prSet/>
      <dgm:spPr/>
      <dgm:t>
        <a:bodyPr/>
        <a:lstStyle/>
        <a:p>
          <a:r>
            <a:rPr lang="zh-CN" altLang="en-US" dirty="0"/>
            <a:t>不要做向下类型转换</a:t>
          </a:r>
        </a:p>
      </dgm:t>
    </dgm:pt>
    <dgm:pt modelId="{0FCB24F3-CFE9-6348-820D-D8317A446449}" type="parTrans" cxnId="{31A5713B-2B1E-694B-AABC-D0297DF1DE7E}">
      <dgm:prSet/>
      <dgm:spPr/>
      <dgm:t>
        <a:bodyPr/>
        <a:lstStyle/>
        <a:p>
          <a:endParaRPr lang="zh-CN" altLang="en-US"/>
        </a:p>
      </dgm:t>
    </dgm:pt>
    <dgm:pt modelId="{DCD2CBC9-7F23-2543-8618-EE92C9B65BBE}" type="sibTrans" cxnId="{31A5713B-2B1E-694B-AABC-D0297DF1DE7E}">
      <dgm:prSet/>
      <dgm:spPr/>
      <dgm:t>
        <a:bodyPr/>
        <a:lstStyle/>
        <a:p>
          <a:endParaRPr lang="zh-CN" altLang="en-US"/>
        </a:p>
      </dgm:t>
    </dgm:pt>
    <dgm:pt modelId="{8BB37BBB-1676-B540-BBAD-9FB57AC342D9}">
      <dgm:prSet/>
      <dgm:spPr/>
      <dgm:t>
        <a:bodyPr/>
        <a:lstStyle/>
        <a:p>
          <a:r>
            <a:rPr lang="en-US" altLang="zh-CN" dirty="0">
              <a:solidFill>
                <a:schemeClr val="accent3"/>
              </a:solidFill>
            </a:rPr>
            <a:t>as</a:t>
          </a:r>
          <a:r>
            <a:rPr lang="zh-CN" altLang="en-US" dirty="0"/>
            <a:t> 往往意味着设计中需要多态</a:t>
          </a:r>
        </a:p>
      </dgm:t>
    </dgm:pt>
    <dgm:pt modelId="{11CDE8B6-2608-3C4D-BB50-BED7BF9B61F3}" type="parTrans" cxnId="{AABB581D-7836-B143-8515-7CEBD6A11593}">
      <dgm:prSet/>
      <dgm:spPr/>
      <dgm:t>
        <a:bodyPr/>
        <a:lstStyle/>
        <a:p>
          <a:endParaRPr lang="zh-CN" altLang="en-US"/>
        </a:p>
      </dgm:t>
    </dgm:pt>
    <dgm:pt modelId="{E572B2FF-A318-A54A-9CAC-41D7B8678423}" type="sibTrans" cxnId="{AABB581D-7836-B143-8515-7CEBD6A11593}">
      <dgm:prSet/>
      <dgm:spPr/>
      <dgm:t>
        <a:bodyPr/>
        <a:lstStyle/>
        <a:p>
          <a:endParaRPr lang="zh-CN" altLang="en-US"/>
        </a:p>
      </dgm:t>
    </dgm:pt>
    <dgm:pt modelId="{B885611A-9AC2-AB47-9CAA-3A4D93742097}">
      <dgm:prSet/>
      <dgm:spPr/>
      <dgm:t>
        <a:bodyPr/>
        <a:lstStyle/>
        <a:p>
          <a:r>
            <a:rPr lang="zh-CN" altLang="en-US" dirty="0">
              <a:solidFill>
                <a:schemeClr val="accent3"/>
              </a:solidFill>
            </a:rPr>
            <a:t>类型安全</a:t>
          </a:r>
          <a:r>
            <a:rPr lang="zh-CN" altLang="en-US" dirty="0"/>
            <a:t>没有保障</a:t>
          </a:r>
        </a:p>
      </dgm:t>
    </dgm:pt>
    <dgm:pt modelId="{41F5F41B-5ABA-C143-9845-6A1CD0B632A7}" type="parTrans" cxnId="{CEFB423F-3A3B-A84B-9E51-E0CF87A6D388}">
      <dgm:prSet/>
      <dgm:spPr/>
      <dgm:t>
        <a:bodyPr/>
        <a:lstStyle/>
        <a:p>
          <a:endParaRPr lang="zh-CN" altLang="en-US"/>
        </a:p>
      </dgm:t>
    </dgm:pt>
    <dgm:pt modelId="{C629BCE2-B0EA-4147-BEF3-076C6D551F8F}" type="sibTrans" cxnId="{CEFB423F-3A3B-A84B-9E51-E0CF87A6D388}">
      <dgm:prSet/>
      <dgm:spPr/>
      <dgm:t>
        <a:bodyPr/>
        <a:lstStyle/>
        <a:p>
          <a:endParaRPr lang="zh-CN" altLang="en-US"/>
        </a:p>
      </dgm:t>
    </dgm:pt>
    <dgm:pt modelId="{9FE74B6C-A151-444C-846A-4E0C66EE8213}">
      <dgm:prSet/>
      <dgm:spPr/>
      <dgm:t>
        <a:bodyPr/>
        <a:lstStyle/>
        <a:p>
          <a:r>
            <a:rPr lang="zh-CN" altLang="en-US" dirty="0"/>
            <a:t>不要在代码中到处分布着 </a:t>
          </a:r>
          <a:r>
            <a:rPr lang="en-US" altLang="zh-CN" dirty="0"/>
            <a:t>if</a:t>
          </a:r>
          <a:endParaRPr lang="zh-CN" altLang="en-US" dirty="0"/>
        </a:p>
      </dgm:t>
    </dgm:pt>
    <dgm:pt modelId="{5676642E-B1B0-914A-80AD-532D7BE80340}" type="parTrans" cxnId="{BAB677FC-C82A-DD4E-B1CC-48E89D874646}">
      <dgm:prSet/>
      <dgm:spPr/>
      <dgm:t>
        <a:bodyPr/>
        <a:lstStyle/>
        <a:p>
          <a:endParaRPr lang="zh-CN" altLang="en-US"/>
        </a:p>
      </dgm:t>
    </dgm:pt>
    <dgm:pt modelId="{F9AD1723-771F-4646-A978-B69848622F29}" type="sibTrans" cxnId="{BAB677FC-C82A-DD4E-B1CC-48E89D874646}">
      <dgm:prSet/>
      <dgm:spPr/>
      <dgm:t>
        <a:bodyPr/>
        <a:lstStyle/>
        <a:p>
          <a:endParaRPr lang="zh-CN" altLang="en-US"/>
        </a:p>
      </dgm:t>
    </dgm:pt>
    <dgm:pt modelId="{7D3A3166-B479-C14E-8A10-BCEBB4FADAEB}">
      <dgm:prSet/>
      <dgm:spPr/>
      <dgm:t>
        <a:bodyPr/>
        <a:lstStyle/>
        <a:p>
          <a:r>
            <a:rPr lang="zh-CN" altLang="en-US" dirty="0"/>
            <a:t>通过工厂等方式创建实现类（</a:t>
          </a:r>
          <a:r>
            <a:rPr lang="zh-CN" altLang="en-US" dirty="0">
              <a:solidFill>
                <a:schemeClr val="accent3"/>
              </a:solidFill>
            </a:rPr>
            <a:t>策略对象</a:t>
          </a:r>
          <a:r>
            <a:rPr lang="zh-CN" altLang="en-US" dirty="0"/>
            <a:t>）</a:t>
          </a:r>
        </a:p>
      </dgm:t>
    </dgm:pt>
    <dgm:pt modelId="{D67F14D1-3968-6947-878F-B6CE43E78260}" type="parTrans" cxnId="{DEF39632-475C-7148-85F5-4E7F55AC2153}">
      <dgm:prSet/>
      <dgm:spPr/>
      <dgm:t>
        <a:bodyPr/>
        <a:lstStyle/>
        <a:p>
          <a:endParaRPr lang="zh-CN" altLang="en-US"/>
        </a:p>
      </dgm:t>
    </dgm:pt>
    <dgm:pt modelId="{85128B2B-60A9-2B48-9C4E-23AB2F3352A5}" type="sibTrans" cxnId="{DEF39632-475C-7148-85F5-4E7F55AC2153}">
      <dgm:prSet/>
      <dgm:spPr/>
      <dgm:t>
        <a:bodyPr/>
        <a:lstStyle/>
        <a:p>
          <a:endParaRPr lang="zh-CN" altLang="en-US"/>
        </a:p>
      </dgm:t>
    </dgm:pt>
    <dgm:pt modelId="{1A483B73-77D2-B94D-8F4F-80C9216C2B39}">
      <dgm:prSet/>
      <dgm:spPr/>
      <dgm:t>
        <a:bodyPr/>
        <a:lstStyle/>
        <a:p>
          <a:r>
            <a:rPr lang="zh-CN" altLang="en-US" dirty="0"/>
            <a:t>客户代码应该</a:t>
          </a:r>
          <a:r>
            <a:rPr lang="zh-CN" altLang="en-US" dirty="0">
              <a:solidFill>
                <a:schemeClr val="accent3"/>
              </a:solidFill>
            </a:rPr>
            <a:t>只关心</a:t>
          </a:r>
          <a:r>
            <a:rPr lang="zh-CN" altLang="en-US" dirty="0"/>
            <a:t>接口</a:t>
          </a:r>
        </a:p>
      </dgm:t>
    </dgm:pt>
    <dgm:pt modelId="{FDB1D14A-C3B6-8848-8878-791DFBBE57ED}" type="parTrans" cxnId="{3DC37681-B458-F849-9BF0-EBB121C502EA}">
      <dgm:prSet/>
      <dgm:spPr/>
      <dgm:t>
        <a:bodyPr/>
        <a:lstStyle/>
        <a:p>
          <a:endParaRPr lang="zh-CN" altLang="en-US"/>
        </a:p>
      </dgm:t>
    </dgm:pt>
    <dgm:pt modelId="{FA5C1A6C-4BEC-7240-9255-096CE1717530}" type="sibTrans" cxnId="{3DC37681-B458-F849-9BF0-EBB121C502EA}">
      <dgm:prSet/>
      <dgm:spPr/>
      <dgm:t>
        <a:bodyPr/>
        <a:lstStyle/>
        <a:p>
          <a:endParaRPr lang="zh-CN" altLang="en-US"/>
        </a:p>
      </dgm:t>
    </dgm:pt>
    <dgm:pt modelId="{46C7BA6B-C85C-E445-A3BA-1310F55D337E}">
      <dgm:prSet/>
      <dgm:spPr/>
      <dgm:t>
        <a:bodyPr/>
        <a:lstStyle/>
        <a:p>
          <a:r>
            <a:rPr lang="zh-CN" altLang="en-US" dirty="0"/>
            <a:t>客户代码中的</a:t>
          </a:r>
          <a:r>
            <a:rPr lang="zh-CN" altLang="en-US" dirty="0">
              <a:solidFill>
                <a:schemeClr val="accent3"/>
              </a:solidFill>
            </a:rPr>
            <a:t>分支</a:t>
          </a:r>
          <a:r>
            <a:rPr lang="zh-CN" altLang="en-US" dirty="0"/>
            <a:t>应该源自策略对象的不同</a:t>
          </a:r>
        </a:p>
      </dgm:t>
    </dgm:pt>
    <dgm:pt modelId="{42FF497C-E29D-6543-AAD7-8C74AFDF6A87}" type="parTrans" cxnId="{2730F716-237E-5345-993B-36E8FBAC72FC}">
      <dgm:prSet/>
      <dgm:spPr/>
      <dgm:t>
        <a:bodyPr/>
        <a:lstStyle/>
        <a:p>
          <a:endParaRPr lang="zh-CN" altLang="en-US"/>
        </a:p>
      </dgm:t>
    </dgm:pt>
    <dgm:pt modelId="{80ECCC5E-ED4B-FB48-B34D-FF8D66FE0DAB}" type="sibTrans" cxnId="{2730F716-237E-5345-993B-36E8FBAC72FC}">
      <dgm:prSet/>
      <dgm:spPr/>
      <dgm:t>
        <a:bodyPr/>
        <a:lstStyle/>
        <a:p>
          <a:endParaRPr lang="zh-CN" altLang="en-US"/>
        </a:p>
      </dgm:t>
    </dgm:pt>
    <dgm:pt modelId="{9720B166-3B6E-BA4C-BF09-35AA2C75B857}" type="pres">
      <dgm:prSet presAssocID="{E9A557ED-4F9B-5F49-B022-041653B52A34}" presName="linear" presStyleCnt="0">
        <dgm:presLayoutVars>
          <dgm:animLvl val="lvl"/>
          <dgm:resizeHandles val="exact"/>
        </dgm:presLayoutVars>
      </dgm:prSet>
      <dgm:spPr/>
    </dgm:pt>
    <dgm:pt modelId="{52C216A3-FC13-E548-AC77-0B64C2F33BEE}" type="pres">
      <dgm:prSet presAssocID="{E9DDF2A7-A6BB-2A43-99BD-CF4D6E6FF5E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F9C2DDD-7475-D841-9045-E8FB066206CA}" type="pres">
      <dgm:prSet presAssocID="{E9DDF2A7-A6BB-2A43-99BD-CF4D6E6FF5E9}" presName="childText" presStyleLbl="revTx" presStyleIdx="0" presStyleCnt="2">
        <dgm:presLayoutVars>
          <dgm:bulletEnabled val="1"/>
        </dgm:presLayoutVars>
      </dgm:prSet>
      <dgm:spPr/>
    </dgm:pt>
    <dgm:pt modelId="{1CFAC250-69A4-4545-AF32-5F1D2A51F2AE}" type="pres">
      <dgm:prSet presAssocID="{9FE74B6C-A151-444C-846A-4E0C66EE821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80E7A69-B6F7-9742-B53F-A199579F2467}" type="pres">
      <dgm:prSet presAssocID="{9FE74B6C-A151-444C-846A-4E0C66EE821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9F22403-771C-9C49-A912-E70DD11F6798}" type="presOf" srcId="{46C7BA6B-C85C-E445-A3BA-1310F55D337E}" destId="{C80E7A69-B6F7-9742-B53F-A199579F2467}" srcOrd="0" destOrd="2" presId="urn:microsoft.com/office/officeart/2005/8/layout/vList2"/>
    <dgm:cxn modelId="{2730F716-237E-5345-993B-36E8FBAC72FC}" srcId="{9FE74B6C-A151-444C-846A-4E0C66EE8213}" destId="{46C7BA6B-C85C-E445-A3BA-1310F55D337E}" srcOrd="2" destOrd="0" parTransId="{42FF497C-E29D-6543-AAD7-8C74AFDF6A87}" sibTransId="{80ECCC5E-ED4B-FB48-B34D-FF8D66FE0DAB}"/>
    <dgm:cxn modelId="{A726D719-C0E9-934B-9D73-103E2B7CD243}" type="presOf" srcId="{E9DDF2A7-A6BB-2A43-99BD-CF4D6E6FF5E9}" destId="{52C216A3-FC13-E548-AC77-0B64C2F33BEE}" srcOrd="0" destOrd="0" presId="urn:microsoft.com/office/officeart/2005/8/layout/vList2"/>
    <dgm:cxn modelId="{AABB581D-7836-B143-8515-7CEBD6A11593}" srcId="{E9DDF2A7-A6BB-2A43-99BD-CF4D6E6FF5E9}" destId="{8BB37BBB-1676-B540-BBAD-9FB57AC342D9}" srcOrd="0" destOrd="0" parTransId="{11CDE8B6-2608-3C4D-BB50-BED7BF9B61F3}" sibTransId="{E572B2FF-A318-A54A-9CAC-41D7B8678423}"/>
    <dgm:cxn modelId="{DEF39632-475C-7148-85F5-4E7F55AC2153}" srcId="{9FE74B6C-A151-444C-846A-4E0C66EE8213}" destId="{7D3A3166-B479-C14E-8A10-BCEBB4FADAEB}" srcOrd="0" destOrd="0" parTransId="{D67F14D1-3968-6947-878F-B6CE43E78260}" sibTransId="{85128B2B-60A9-2B48-9C4E-23AB2F3352A5}"/>
    <dgm:cxn modelId="{31A5713B-2B1E-694B-AABC-D0297DF1DE7E}" srcId="{E9A557ED-4F9B-5F49-B022-041653B52A34}" destId="{E9DDF2A7-A6BB-2A43-99BD-CF4D6E6FF5E9}" srcOrd="0" destOrd="0" parTransId="{0FCB24F3-CFE9-6348-820D-D8317A446449}" sibTransId="{DCD2CBC9-7F23-2543-8618-EE92C9B65BBE}"/>
    <dgm:cxn modelId="{CEFB423F-3A3B-A84B-9E51-E0CF87A6D388}" srcId="{E9DDF2A7-A6BB-2A43-99BD-CF4D6E6FF5E9}" destId="{B885611A-9AC2-AB47-9CAA-3A4D93742097}" srcOrd="1" destOrd="0" parTransId="{41F5F41B-5ABA-C143-9845-6A1CD0B632A7}" sibTransId="{C629BCE2-B0EA-4147-BEF3-076C6D551F8F}"/>
    <dgm:cxn modelId="{46FF7859-1172-294B-B54B-7C25B1423447}" type="presOf" srcId="{9FE74B6C-A151-444C-846A-4E0C66EE8213}" destId="{1CFAC250-69A4-4545-AF32-5F1D2A51F2AE}" srcOrd="0" destOrd="0" presId="urn:microsoft.com/office/officeart/2005/8/layout/vList2"/>
    <dgm:cxn modelId="{68769969-0153-E14E-ACD4-93B809ADE629}" type="presOf" srcId="{1A483B73-77D2-B94D-8F4F-80C9216C2B39}" destId="{C80E7A69-B6F7-9742-B53F-A199579F2467}" srcOrd="0" destOrd="1" presId="urn:microsoft.com/office/officeart/2005/8/layout/vList2"/>
    <dgm:cxn modelId="{3DC37681-B458-F849-9BF0-EBB121C502EA}" srcId="{9FE74B6C-A151-444C-846A-4E0C66EE8213}" destId="{1A483B73-77D2-B94D-8F4F-80C9216C2B39}" srcOrd="1" destOrd="0" parTransId="{FDB1D14A-C3B6-8848-8878-791DFBBE57ED}" sibTransId="{FA5C1A6C-4BEC-7240-9255-096CE1717530}"/>
    <dgm:cxn modelId="{1E8E15A7-5A79-934B-9604-513834C1C6A7}" type="presOf" srcId="{8BB37BBB-1676-B540-BBAD-9FB57AC342D9}" destId="{7F9C2DDD-7475-D841-9045-E8FB066206CA}" srcOrd="0" destOrd="0" presId="urn:microsoft.com/office/officeart/2005/8/layout/vList2"/>
    <dgm:cxn modelId="{FC0779C4-866A-B945-AFF3-E24D96D85D7C}" type="presOf" srcId="{E9A557ED-4F9B-5F49-B022-041653B52A34}" destId="{9720B166-3B6E-BA4C-BF09-35AA2C75B857}" srcOrd="0" destOrd="0" presId="urn:microsoft.com/office/officeart/2005/8/layout/vList2"/>
    <dgm:cxn modelId="{56FEE8DE-716F-BA46-87AE-AD42405B7972}" type="presOf" srcId="{B885611A-9AC2-AB47-9CAA-3A4D93742097}" destId="{7F9C2DDD-7475-D841-9045-E8FB066206CA}" srcOrd="0" destOrd="1" presId="urn:microsoft.com/office/officeart/2005/8/layout/vList2"/>
    <dgm:cxn modelId="{9D7295DF-F1CA-BB4A-904B-73BAE9FC2454}" type="presOf" srcId="{7D3A3166-B479-C14E-8A10-BCEBB4FADAEB}" destId="{C80E7A69-B6F7-9742-B53F-A199579F2467}" srcOrd="0" destOrd="0" presId="urn:microsoft.com/office/officeart/2005/8/layout/vList2"/>
    <dgm:cxn modelId="{BAB677FC-C82A-DD4E-B1CC-48E89D874646}" srcId="{E9A557ED-4F9B-5F49-B022-041653B52A34}" destId="{9FE74B6C-A151-444C-846A-4E0C66EE8213}" srcOrd="1" destOrd="0" parTransId="{5676642E-B1B0-914A-80AD-532D7BE80340}" sibTransId="{F9AD1723-771F-4646-A978-B69848622F29}"/>
    <dgm:cxn modelId="{5BB6FF2B-4EE9-9346-8075-C68A0A349011}" type="presParOf" srcId="{9720B166-3B6E-BA4C-BF09-35AA2C75B857}" destId="{52C216A3-FC13-E548-AC77-0B64C2F33BEE}" srcOrd="0" destOrd="0" presId="urn:microsoft.com/office/officeart/2005/8/layout/vList2"/>
    <dgm:cxn modelId="{12CAA21D-6E9E-4341-B10C-7710076FB71D}" type="presParOf" srcId="{9720B166-3B6E-BA4C-BF09-35AA2C75B857}" destId="{7F9C2DDD-7475-D841-9045-E8FB066206CA}" srcOrd="1" destOrd="0" presId="urn:microsoft.com/office/officeart/2005/8/layout/vList2"/>
    <dgm:cxn modelId="{88E75350-BBD9-C848-8600-185D1BBF3D15}" type="presParOf" srcId="{9720B166-3B6E-BA4C-BF09-35AA2C75B857}" destId="{1CFAC250-69A4-4545-AF32-5F1D2A51F2AE}" srcOrd="2" destOrd="0" presId="urn:microsoft.com/office/officeart/2005/8/layout/vList2"/>
    <dgm:cxn modelId="{A328DAC9-6D2F-3A45-8EE5-620C2CBE2B3F}" type="presParOf" srcId="{9720B166-3B6E-BA4C-BF09-35AA2C75B857}" destId="{C80E7A69-B6F7-9742-B53F-A199579F246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5FF789-61DA-9F48-8D3F-C51BC73EEDE6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0A2B198-1B0C-B542-A271-67DC23B8EB28}">
      <dgm:prSet phldrT="[文本]"/>
      <dgm:spPr/>
      <dgm:t>
        <a:bodyPr/>
        <a:lstStyle/>
        <a:p>
          <a:r>
            <a:rPr lang="zh-CN" altLang="en-US" dirty="0"/>
            <a:t>类继承（经典定义）</a:t>
          </a:r>
        </a:p>
      </dgm:t>
    </dgm:pt>
    <dgm:pt modelId="{55923144-7422-CC4C-93AC-5B710D5EB658}" type="parTrans" cxnId="{B1E8916F-A612-2440-956B-14452B51C6C6}">
      <dgm:prSet/>
      <dgm:spPr/>
      <dgm:t>
        <a:bodyPr/>
        <a:lstStyle/>
        <a:p>
          <a:endParaRPr lang="zh-CN" altLang="en-US"/>
        </a:p>
      </dgm:t>
    </dgm:pt>
    <dgm:pt modelId="{5AEDAB25-2923-4345-AC81-686C5C9CE12F}" type="sibTrans" cxnId="{B1E8916F-A612-2440-956B-14452B51C6C6}">
      <dgm:prSet/>
      <dgm:spPr/>
      <dgm:t>
        <a:bodyPr/>
        <a:lstStyle/>
        <a:p>
          <a:endParaRPr lang="zh-CN" altLang="en-US"/>
        </a:p>
      </dgm:t>
    </dgm:pt>
    <dgm:pt modelId="{CE580864-ED10-C244-B66D-DB48250D4CA5}">
      <dgm:prSet phldrT="[文本]"/>
      <dgm:spPr/>
      <dgm:t>
        <a:bodyPr/>
        <a:lstStyle/>
        <a:p>
          <a:r>
            <a:rPr lang="zh-CN" altLang="en-US" dirty="0"/>
            <a:t>继承其父类，以复用</a:t>
          </a:r>
          <a:r>
            <a:rPr lang="zh-CN" altLang="en-US" dirty="0">
              <a:solidFill>
                <a:schemeClr val="accent3"/>
              </a:solidFill>
            </a:rPr>
            <a:t>父类的</a:t>
          </a:r>
          <a:r>
            <a:rPr lang="zh-CN" altLang="en-US" dirty="0"/>
            <a:t>代码</a:t>
          </a:r>
        </a:p>
      </dgm:t>
    </dgm:pt>
    <dgm:pt modelId="{EC8B3B8E-8ADE-4047-ADFF-9DFF1CEC939C}" type="parTrans" cxnId="{3FE09C6C-11F5-6342-91FA-F6B03F3F696B}">
      <dgm:prSet/>
      <dgm:spPr/>
      <dgm:t>
        <a:bodyPr/>
        <a:lstStyle/>
        <a:p>
          <a:endParaRPr lang="zh-CN" altLang="en-US"/>
        </a:p>
      </dgm:t>
    </dgm:pt>
    <dgm:pt modelId="{79553530-33A3-C74F-9D46-7578B9EEFAD5}" type="sibTrans" cxnId="{3FE09C6C-11F5-6342-91FA-F6B03F3F696B}">
      <dgm:prSet/>
      <dgm:spPr/>
      <dgm:t>
        <a:bodyPr/>
        <a:lstStyle/>
        <a:p>
          <a:endParaRPr lang="zh-CN" altLang="en-US"/>
        </a:p>
      </dgm:t>
    </dgm:pt>
    <dgm:pt modelId="{024A0913-208E-9840-9D08-1950CE44D299}">
      <dgm:prSet phldrT="[文本]"/>
      <dgm:spPr/>
      <dgm:t>
        <a:bodyPr/>
        <a:lstStyle/>
        <a:p>
          <a:r>
            <a:rPr lang="zh-CN" altLang="en-US" dirty="0"/>
            <a:t>接口继承（语法一致性保障）</a:t>
          </a:r>
        </a:p>
      </dgm:t>
    </dgm:pt>
    <dgm:pt modelId="{85114A8E-21ED-CE4B-96F6-1A8DF15F1773}" type="parTrans" cxnId="{EAC208B9-B00F-FF46-839C-05FF1D905A37}">
      <dgm:prSet/>
      <dgm:spPr/>
      <dgm:t>
        <a:bodyPr/>
        <a:lstStyle/>
        <a:p>
          <a:endParaRPr lang="zh-CN" altLang="en-US"/>
        </a:p>
      </dgm:t>
    </dgm:pt>
    <dgm:pt modelId="{B1F01C15-B9CB-894E-B616-1A049B6E0331}" type="sibTrans" cxnId="{EAC208B9-B00F-FF46-839C-05FF1D905A37}">
      <dgm:prSet/>
      <dgm:spPr/>
      <dgm:t>
        <a:bodyPr/>
        <a:lstStyle/>
        <a:p>
          <a:endParaRPr lang="zh-CN" altLang="en-US"/>
        </a:p>
      </dgm:t>
    </dgm:pt>
    <dgm:pt modelId="{1F9CDF12-54F3-DF40-8DFB-C603032D4E3A}">
      <dgm:prSet phldrT="[文本]"/>
      <dgm:spPr/>
      <dgm:t>
        <a:bodyPr/>
        <a:lstStyle/>
        <a:p>
          <a:r>
            <a:rPr lang="zh-CN" altLang="en-US" dirty="0"/>
            <a:t>在</a:t>
          </a:r>
          <a:r>
            <a:rPr lang="zh-CN" altLang="en-US" dirty="0">
              <a:solidFill>
                <a:schemeClr val="accent3"/>
              </a:solidFill>
            </a:rPr>
            <a:t>成员及成员签名</a:t>
          </a:r>
          <a:r>
            <a:rPr lang="zh-CN" altLang="en-US" dirty="0"/>
            <a:t>上与父接口保持一致</a:t>
          </a:r>
        </a:p>
      </dgm:t>
    </dgm:pt>
    <dgm:pt modelId="{46A90CD2-C56B-D14E-BF15-C26DD29884D2}" type="parTrans" cxnId="{056DA692-6CC3-B846-828B-3744052A516E}">
      <dgm:prSet/>
      <dgm:spPr/>
      <dgm:t>
        <a:bodyPr/>
        <a:lstStyle/>
        <a:p>
          <a:endParaRPr lang="zh-CN" altLang="en-US"/>
        </a:p>
      </dgm:t>
    </dgm:pt>
    <dgm:pt modelId="{97083999-9775-E846-BE30-EF62F0F113CE}" type="sibTrans" cxnId="{056DA692-6CC3-B846-828B-3744052A516E}">
      <dgm:prSet/>
      <dgm:spPr/>
      <dgm:t>
        <a:bodyPr/>
        <a:lstStyle/>
        <a:p>
          <a:endParaRPr lang="zh-CN" altLang="en-US"/>
        </a:p>
      </dgm:t>
    </dgm:pt>
    <dgm:pt modelId="{A6AE0CCC-77A4-F845-8476-4DC3963DC688}">
      <dgm:prSet phldrT="[文本]"/>
      <dgm:spPr/>
      <dgm:t>
        <a:bodyPr/>
        <a:lstStyle/>
        <a:p>
          <a:r>
            <a:rPr lang="zh-CN" altLang="en-US" dirty="0"/>
            <a:t>契约继承（语义一致性保障）</a:t>
          </a:r>
        </a:p>
      </dgm:t>
    </dgm:pt>
    <dgm:pt modelId="{FD0ECC64-15AD-5347-AC6D-C3612781BAE5}" type="parTrans" cxnId="{68221464-8EC1-C044-8205-16A5819943C7}">
      <dgm:prSet/>
      <dgm:spPr/>
      <dgm:t>
        <a:bodyPr/>
        <a:lstStyle/>
        <a:p>
          <a:endParaRPr lang="zh-CN" altLang="en-US"/>
        </a:p>
      </dgm:t>
    </dgm:pt>
    <dgm:pt modelId="{769F2942-229B-F04B-92E0-148078DB4C0A}" type="sibTrans" cxnId="{68221464-8EC1-C044-8205-16A5819943C7}">
      <dgm:prSet/>
      <dgm:spPr/>
      <dgm:t>
        <a:bodyPr/>
        <a:lstStyle/>
        <a:p>
          <a:endParaRPr lang="zh-CN" altLang="en-US"/>
        </a:p>
      </dgm:t>
    </dgm:pt>
    <dgm:pt modelId="{E2806F96-B601-3D45-8C89-E6B521F9A0FF}">
      <dgm:prSet phldrT="[文本]"/>
      <dgm:spPr/>
      <dgm:t>
        <a:bodyPr/>
        <a:lstStyle/>
        <a:p>
          <a:r>
            <a:rPr lang="zh-CN" altLang="en-US" dirty="0"/>
            <a:t>在</a:t>
          </a:r>
          <a:r>
            <a:rPr lang="zh-CN" altLang="en-US" dirty="0">
              <a:solidFill>
                <a:schemeClr val="accent3"/>
              </a:solidFill>
            </a:rPr>
            <a:t>完整的契约</a:t>
          </a:r>
          <a:r>
            <a:rPr lang="zh-CN" altLang="en-US" dirty="0"/>
            <a:t>上与父契约保持一致</a:t>
          </a:r>
        </a:p>
      </dgm:t>
    </dgm:pt>
    <dgm:pt modelId="{0B2637F9-A8BE-7443-A278-820884CB62A6}" type="parTrans" cxnId="{BB332231-BAC0-794D-9419-36C176A92D2A}">
      <dgm:prSet/>
      <dgm:spPr/>
      <dgm:t>
        <a:bodyPr/>
        <a:lstStyle/>
        <a:p>
          <a:endParaRPr lang="zh-CN" altLang="en-US"/>
        </a:p>
      </dgm:t>
    </dgm:pt>
    <dgm:pt modelId="{26B6ACDF-E1C3-BD4E-8BC6-ED504EAC735D}" type="sibTrans" cxnId="{BB332231-BAC0-794D-9419-36C176A92D2A}">
      <dgm:prSet/>
      <dgm:spPr/>
      <dgm:t>
        <a:bodyPr/>
        <a:lstStyle/>
        <a:p>
          <a:endParaRPr lang="zh-CN" altLang="en-US"/>
        </a:p>
      </dgm:t>
    </dgm:pt>
    <dgm:pt modelId="{59138673-9146-104D-AF3C-01CD79053C12}" type="pres">
      <dgm:prSet presAssocID="{6A5FF789-61DA-9F48-8D3F-C51BC73EEDE6}" presName="linear" presStyleCnt="0">
        <dgm:presLayoutVars>
          <dgm:animLvl val="lvl"/>
          <dgm:resizeHandles val="exact"/>
        </dgm:presLayoutVars>
      </dgm:prSet>
      <dgm:spPr/>
    </dgm:pt>
    <dgm:pt modelId="{41654346-7AF1-A84C-B0BB-B1862CEBBA41}" type="pres">
      <dgm:prSet presAssocID="{70A2B198-1B0C-B542-A271-67DC23B8EB2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4DC84A-EC90-4C4B-9335-4FB39E37A24B}" type="pres">
      <dgm:prSet presAssocID="{70A2B198-1B0C-B542-A271-67DC23B8EB28}" presName="childText" presStyleLbl="revTx" presStyleIdx="0" presStyleCnt="3">
        <dgm:presLayoutVars>
          <dgm:bulletEnabled val="1"/>
        </dgm:presLayoutVars>
      </dgm:prSet>
      <dgm:spPr/>
    </dgm:pt>
    <dgm:pt modelId="{F9B85F78-9B4B-E644-AAA2-C70D9302622A}" type="pres">
      <dgm:prSet presAssocID="{024A0913-208E-9840-9D08-1950CE44D2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5A8CAEE-C1F9-EF4F-AAD7-1C7C9E3D402C}" type="pres">
      <dgm:prSet presAssocID="{024A0913-208E-9840-9D08-1950CE44D299}" presName="childText" presStyleLbl="revTx" presStyleIdx="1" presStyleCnt="3">
        <dgm:presLayoutVars>
          <dgm:bulletEnabled val="1"/>
        </dgm:presLayoutVars>
      </dgm:prSet>
      <dgm:spPr/>
    </dgm:pt>
    <dgm:pt modelId="{968F95AB-DA46-E24F-B0FE-AF3173DDD041}" type="pres">
      <dgm:prSet presAssocID="{A6AE0CCC-77A4-F845-8476-4DC3963DC68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AA8C07B-64C7-3A47-A9C1-6BC72653E1B0}" type="pres">
      <dgm:prSet presAssocID="{A6AE0CCC-77A4-F845-8476-4DC3963DC68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BFBAB20-983E-9C47-838F-7B0CD8C54180}" type="presOf" srcId="{CE580864-ED10-C244-B66D-DB48250D4CA5}" destId="{4A4DC84A-EC90-4C4B-9335-4FB39E37A24B}" srcOrd="0" destOrd="0" presId="urn:microsoft.com/office/officeart/2005/8/layout/vList2"/>
    <dgm:cxn modelId="{BB332231-BAC0-794D-9419-36C176A92D2A}" srcId="{A6AE0CCC-77A4-F845-8476-4DC3963DC688}" destId="{E2806F96-B601-3D45-8C89-E6B521F9A0FF}" srcOrd="0" destOrd="0" parTransId="{0B2637F9-A8BE-7443-A278-820884CB62A6}" sibTransId="{26B6ACDF-E1C3-BD4E-8BC6-ED504EAC735D}"/>
    <dgm:cxn modelId="{ADE7664E-B797-284B-B872-831CBAF5AFFF}" type="presOf" srcId="{024A0913-208E-9840-9D08-1950CE44D299}" destId="{F9B85F78-9B4B-E644-AAA2-C70D9302622A}" srcOrd="0" destOrd="0" presId="urn:microsoft.com/office/officeart/2005/8/layout/vList2"/>
    <dgm:cxn modelId="{68221464-8EC1-C044-8205-16A5819943C7}" srcId="{6A5FF789-61DA-9F48-8D3F-C51BC73EEDE6}" destId="{A6AE0CCC-77A4-F845-8476-4DC3963DC688}" srcOrd="2" destOrd="0" parTransId="{FD0ECC64-15AD-5347-AC6D-C3612781BAE5}" sibTransId="{769F2942-229B-F04B-92E0-148078DB4C0A}"/>
    <dgm:cxn modelId="{1FF76D6B-9C0B-3648-8527-941A8F34305E}" type="presOf" srcId="{70A2B198-1B0C-B542-A271-67DC23B8EB28}" destId="{41654346-7AF1-A84C-B0BB-B1862CEBBA41}" srcOrd="0" destOrd="0" presId="urn:microsoft.com/office/officeart/2005/8/layout/vList2"/>
    <dgm:cxn modelId="{3FE09C6C-11F5-6342-91FA-F6B03F3F696B}" srcId="{70A2B198-1B0C-B542-A271-67DC23B8EB28}" destId="{CE580864-ED10-C244-B66D-DB48250D4CA5}" srcOrd="0" destOrd="0" parTransId="{EC8B3B8E-8ADE-4047-ADFF-9DFF1CEC939C}" sibTransId="{79553530-33A3-C74F-9D46-7578B9EEFAD5}"/>
    <dgm:cxn modelId="{B1E8916F-A612-2440-956B-14452B51C6C6}" srcId="{6A5FF789-61DA-9F48-8D3F-C51BC73EEDE6}" destId="{70A2B198-1B0C-B542-A271-67DC23B8EB28}" srcOrd="0" destOrd="0" parTransId="{55923144-7422-CC4C-93AC-5B710D5EB658}" sibTransId="{5AEDAB25-2923-4345-AC81-686C5C9CE12F}"/>
    <dgm:cxn modelId="{0A4CE384-FD96-0B44-9394-2D16FFAB060E}" type="presOf" srcId="{E2806F96-B601-3D45-8C89-E6B521F9A0FF}" destId="{7AA8C07B-64C7-3A47-A9C1-6BC72653E1B0}" srcOrd="0" destOrd="0" presId="urn:microsoft.com/office/officeart/2005/8/layout/vList2"/>
    <dgm:cxn modelId="{8B2CF088-1CC5-6A4D-B752-3C37158E24AC}" type="presOf" srcId="{6A5FF789-61DA-9F48-8D3F-C51BC73EEDE6}" destId="{59138673-9146-104D-AF3C-01CD79053C12}" srcOrd="0" destOrd="0" presId="urn:microsoft.com/office/officeart/2005/8/layout/vList2"/>
    <dgm:cxn modelId="{056DA692-6CC3-B846-828B-3744052A516E}" srcId="{024A0913-208E-9840-9D08-1950CE44D299}" destId="{1F9CDF12-54F3-DF40-8DFB-C603032D4E3A}" srcOrd="0" destOrd="0" parTransId="{46A90CD2-C56B-D14E-BF15-C26DD29884D2}" sibTransId="{97083999-9775-E846-BE30-EF62F0F113CE}"/>
    <dgm:cxn modelId="{71D216AD-DC8C-7D4B-8C5F-3DCD2BE79733}" type="presOf" srcId="{A6AE0CCC-77A4-F845-8476-4DC3963DC688}" destId="{968F95AB-DA46-E24F-B0FE-AF3173DDD041}" srcOrd="0" destOrd="0" presId="urn:microsoft.com/office/officeart/2005/8/layout/vList2"/>
    <dgm:cxn modelId="{EAC208B9-B00F-FF46-839C-05FF1D905A37}" srcId="{6A5FF789-61DA-9F48-8D3F-C51BC73EEDE6}" destId="{024A0913-208E-9840-9D08-1950CE44D299}" srcOrd="1" destOrd="0" parTransId="{85114A8E-21ED-CE4B-96F6-1A8DF15F1773}" sibTransId="{B1F01C15-B9CB-894E-B616-1A049B6E0331}"/>
    <dgm:cxn modelId="{3F6046FF-3B52-4E44-8E71-C3493684B033}" type="presOf" srcId="{1F9CDF12-54F3-DF40-8DFB-C603032D4E3A}" destId="{95A8CAEE-C1F9-EF4F-AAD7-1C7C9E3D402C}" srcOrd="0" destOrd="0" presId="urn:microsoft.com/office/officeart/2005/8/layout/vList2"/>
    <dgm:cxn modelId="{E3A7407E-3348-6645-956B-E19306BB515D}" type="presParOf" srcId="{59138673-9146-104D-AF3C-01CD79053C12}" destId="{41654346-7AF1-A84C-B0BB-B1862CEBBA41}" srcOrd="0" destOrd="0" presId="urn:microsoft.com/office/officeart/2005/8/layout/vList2"/>
    <dgm:cxn modelId="{ECB4E476-A600-9842-83AA-8A720C829B03}" type="presParOf" srcId="{59138673-9146-104D-AF3C-01CD79053C12}" destId="{4A4DC84A-EC90-4C4B-9335-4FB39E37A24B}" srcOrd="1" destOrd="0" presId="urn:microsoft.com/office/officeart/2005/8/layout/vList2"/>
    <dgm:cxn modelId="{2D46CE13-ED2B-FC4F-8A54-D6A294BF9B4B}" type="presParOf" srcId="{59138673-9146-104D-AF3C-01CD79053C12}" destId="{F9B85F78-9B4B-E644-AAA2-C70D9302622A}" srcOrd="2" destOrd="0" presId="urn:microsoft.com/office/officeart/2005/8/layout/vList2"/>
    <dgm:cxn modelId="{BBC7B954-3B34-5E42-BA78-0905F9D23173}" type="presParOf" srcId="{59138673-9146-104D-AF3C-01CD79053C12}" destId="{95A8CAEE-C1F9-EF4F-AAD7-1C7C9E3D402C}" srcOrd="3" destOrd="0" presId="urn:microsoft.com/office/officeart/2005/8/layout/vList2"/>
    <dgm:cxn modelId="{824267D4-2858-AB46-92DC-4CF3EBBC1B98}" type="presParOf" srcId="{59138673-9146-104D-AF3C-01CD79053C12}" destId="{968F95AB-DA46-E24F-B0FE-AF3173DDD041}" srcOrd="4" destOrd="0" presId="urn:microsoft.com/office/officeart/2005/8/layout/vList2"/>
    <dgm:cxn modelId="{BEFB7E96-8CB0-D24B-9517-63FE32463285}" type="presParOf" srcId="{59138673-9146-104D-AF3C-01CD79053C12}" destId="{7AA8C07B-64C7-3A47-A9C1-6BC72653E1B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0BA257-CDF7-F443-9A71-EBB70AC289B0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C753940-9645-E943-AE99-FA6DD28BC7E0}">
      <dgm:prSet phldrT="[文本]"/>
      <dgm:spPr/>
      <dgm:t>
        <a:bodyPr/>
        <a:lstStyle/>
        <a:p>
          <a:r>
            <a:rPr lang="zh-CN" altLang="en-US" dirty="0"/>
            <a:t>后置条件</a:t>
          </a:r>
        </a:p>
      </dgm:t>
    </dgm:pt>
    <dgm:pt modelId="{43BC77F2-9F55-804B-B080-6F448EA38F64}" type="parTrans" cxnId="{15204AFC-158B-E548-8DF9-B4B52CF6A176}">
      <dgm:prSet/>
      <dgm:spPr/>
      <dgm:t>
        <a:bodyPr/>
        <a:lstStyle/>
        <a:p>
          <a:endParaRPr lang="zh-CN" altLang="en-US"/>
        </a:p>
      </dgm:t>
    </dgm:pt>
    <dgm:pt modelId="{DC65EF5E-CDA2-3B40-B931-A28BF1D5C3BD}" type="sibTrans" cxnId="{15204AFC-158B-E548-8DF9-B4B52CF6A176}">
      <dgm:prSet/>
      <dgm:spPr/>
      <dgm:t>
        <a:bodyPr/>
        <a:lstStyle/>
        <a:p>
          <a:endParaRPr lang="zh-CN" altLang="en-US"/>
        </a:p>
      </dgm:t>
    </dgm:pt>
    <dgm:pt modelId="{8686BDB1-DC62-2343-9DAD-47D6EC50D402}">
      <dgm:prSet phldrT="[文本]"/>
      <dgm:spPr/>
      <dgm:t>
        <a:bodyPr/>
        <a:lstStyle/>
        <a:p>
          <a:r>
            <a:rPr lang="zh-CN" altLang="en-US" dirty="0"/>
            <a:t>签名：名称、类型、输入、输出</a:t>
          </a:r>
        </a:p>
      </dgm:t>
    </dgm:pt>
    <dgm:pt modelId="{21E44365-F165-D348-AEEB-C89937D17BA4}" type="parTrans" cxnId="{BA008C89-3EC8-C24F-82B8-B1059D18BF6E}">
      <dgm:prSet/>
      <dgm:spPr/>
      <dgm:t>
        <a:bodyPr/>
        <a:lstStyle/>
        <a:p>
          <a:endParaRPr lang="zh-CN" altLang="en-US"/>
        </a:p>
      </dgm:t>
    </dgm:pt>
    <dgm:pt modelId="{1E050F76-65C3-704C-AE83-2B72BCD5E8A6}" type="sibTrans" cxnId="{BA008C89-3EC8-C24F-82B8-B1059D18BF6E}">
      <dgm:prSet/>
      <dgm:spPr/>
      <dgm:t>
        <a:bodyPr/>
        <a:lstStyle/>
        <a:p>
          <a:endParaRPr lang="zh-CN" altLang="en-US"/>
        </a:p>
      </dgm:t>
    </dgm:pt>
    <dgm:pt modelId="{B10CCAA6-5988-AD41-B20F-1EADFA6D51EE}">
      <dgm:prSet phldrT="[文本]"/>
      <dgm:spPr/>
      <dgm:t>
        <a:bodyPr/>
        <a:lstStyle/>
        <a:p>
          <a:r>
            <a:rPr lang="zh-CN" altLang="en-US" dirty="0"/>
            <a:t>结构：有哪些成员</a:t>
          </a:r>
        </a:p>
      </dgm:t>
    </dgm:pt>
    <dgm:pt modelId="{38ADE3BE-91C3-724D-9316-66DEED154A08}" type="parTrans" cxnId="{ACD5E61A-CEC4-7F4E-9FB4-274C91A93BF3}">
      <dgm:prSet/>
      <dgm:spPr/>
      <dgm:t>
        <a:bodyPr/>
        <a:lstStyle/>
        <a:p>
          <a:endParaRPr lang="zh-CN" altLang="en-US"/>
        </a:p>
      </dgm:t>
    </dgm:pt>
    <dgm:pt modelId="{0A8ABA55-4858-A941-A36A-0D181593B918}" type="sibTrans" cxnId="{ACD5E61A-CEC4-7F4E-9FB4-274C91A93BF3}">
      <dgm:prSet/>
      <dgm:spPr/>
      <dgm:t>
        <a:bodyPr/>
        <a:lstStyle/>
        <a:p>
          <a:endParaRPr lang="zh-CN" altLang="en-US"/>
        </a:p>
      </dgm:t>
    </dgm:pt>
    <dgm:pt modelId="{CD256979-D5B6-4349-A723-232CEB6E2938}">
      <dgm:prSet phldrT="[文本]"/>
      <dgm:spPr/>
      <dgm:t>
        <a:bodyPr/>
        <a:lstStyle/>
        <a:p>
          <a:r>
            <a:rPr lang="zh-CN" altLang="en-US" dirty="0"/>
            <a:t>外部影响</a:t>
          </a:r>
        </a:p>
      </dgm:t>
    </dgm:pt>
    <dgm:pt modelId="{2A98F983-BB0E-AD48-B4FC-87CA0EDB4C7B}" type="parTrans" cxnId="{D3CD5E44-03A9-594F-8730-A868F0CD893F}">
      <dgm:prSet/>
      <dgm:spPr/>
      <dgm:t>
        <a:bodyPr/>
        <a:lstStyle/>
        <a:p>
          <a:endParaRPr lang="zh-CN" altLang="en-US"/>
        </a:p>
      </dgm:t>
    </dgm:pt>
    <dgm:pt modelId="{5AF7C2CF-B09D-714C-83FC-365F4698FD96}" type="sibTrans" cxnId="{D3CD5E44-03A9-594F-8730-A868F0CD893F}">
      <dgm:prSet/>
      <dgm:spPr/>
      <dgm:t>
        <a:bodyPr/>
        <a:lstStyle/>
        <a:p>
          <a:endParaRPr lang="zh-CN" altLang="en-US"/>
        </a:p>
      </dgm:t>
    </dgm:pt>
    <dgm:pt modelId="{E48C01D3-F657-D847-9B4A-E8FB8B032E17}">
      <dgm:prSet phldrT="[文本]"/>
      <dgm:spPr/>
      <dgm:t>
        <a:bodyPr/>
        <a:lstStyle/>
        <a:p>
          <a:r>
            <a:rPr lang="zh-CN" altLang="en-US" dirty="0"/>
            <a:t>前置条件</a:t>
          </a:r>
          <a:r>
            <a:rPr lang="en-US" altLang="zh-CN" dirty="0"/>
            <a:t>	</a:t>
          </a:r>
          <a:endParaRPr lang="zh-CN" altLang="en-US" dirty="0"/>
        </a:p>
      </dgm:t>
    </dgm:pt>
    <dgm:pt modelId="{487CCE73-EB39-DC42-87E9-BBA879377F93}" type="parTrans" cxnId="{FFEA7305-57F4-C549-AB23-5E27FB7928E2}">
      <dgm:prSet/>
      <dgm:spPr/>
      <dgm:t>
        <a:bodyPr/>
        <a:lstStyle/>
        <a:p>
          <a:endParaRPr lang="zh-CN" altLang="en-US"/>
        </a:p>
      </dgm:t>
    </dgm:pt>
    <dgm:pt modelId="{A3D728BD-3A5E-D247-A089-8E4186B07684}" type="sibTrans" cxnId="{FFEA7305-57F4-C549-AB23-5E27FB7928E2}">
      <dgm:prSet/>
      <dgm:spPr/>
      <dgm:t>
        <a:bodyPr/>
        <a:lstStyle/>
        <a:p>
          <a:endParaRPr lang="zh-CN" altLang="en-US"/>
        </a:p>
      </dgm:t>
    </dgm:pt>
    <dgm:pt modelId="{830CC09B-5869-C743-B3A6-900D9C61A6DA}">
      <dgm:prSet phldrT="[文本]"/>
      <dgm:spPr/>
      <dgm:t>
        <a:bodyPr/>
        <a:lstStyle/>
        <a:p>
          <a:r>
            <a:rPr lang="zh-CN" altLang="en-US" dirty="0"/>
            <a:t>异常</a:t>
          </a:r>
        </a:p>
      </dgm:t>
    </dgm:pt>
    <dgm:pt modelId="{50466F78-B5C1-E849-AA4A-D7E6450520F5}" type="parTrans" cxnId="{90C028C7-E284-0A4E-839B-B2F3AAD934EF}">
      <dgm:prSet/>
      <dgm:spPr/>
      <dgm:t>
        <a:bodyPr/>
        <a:lstStyle/>
        <a:p>
          <a:endParaRPr lang="zh-CN" altLang="en-US"/>
        </a:p>
      </dgm:t>
    </dgm:pt>
    <dgm:pt modelId="{CEEBE994-6B4B-E94C-983A-CA78857C7B4F}" type="sibTrans" cxnId="{90C028C7-E284-0A4E-839B-B2F3AAD934EF}">
      <dgm:prSet/>
      <dgm:spPr/>
      <dgm:t>
        <a:bodyPr/>
        <a:lstStyle/>
        <a:p>
          <a:endParaRPr lang="zh-CN" altLang="en-US"/>
        </a:p>
      </dgm:t>
    </dgm:pt>
    <dgm:pt modelId="{3EC426C7-61D8-8C4A-AECE-520206421E12}">
      <dgm:prSet phldrT="[文本]"/>
      <dgm:spPr/>
      <dgm:t>
        <a:bodyPr/>
        <a:lstStyle/>
        <a:p>
          <a:r>
            <a:rPr lang="zh-CN" altLang="en-US" dirty="0"/>
            <a:t>不变条件（不受影响的状态）</a:t>
          </a:r>
        </a:p>
      </dgm:t>
    </dgm:pt>
    <dgm:pt modelId="{08E2DDC4-F448-074F-A39F-FFB38E4DAB1E}" type="parTrans" cxnId="{80E47B44-8659-7641-BF81-B77E9EC92FC8}">
      <dgm:prSet/>
      <dgm:spPr/>
      <dgm:t>
        <a:bodyPr/>
        <a:lstStyle/>
        <a:p>
          <a:endParaRPr lang="zh-CN" altLang="en-US"/>
        </a:p>
      </dgm:t>
    </dgm:pt>
    <dgm:pt modelId="{54334A1E-6112-6647-AE05-11A6BD41A1FC}" type="sibTrans" cxnId="{80E47B44-8659-7641-BF81-B77E9EC92FC8}">
      <dgm:prSet/>
      <dgm:spPr/>
      <dgm:t>
        <a:bodyPr/>
        <a:lstStyle/>
        <a:p>
          <a:endParaRPr lang="zh-CN" altLang="en-US"/>
        </a:p>
      </dgm:t>
    </dgm:pt>
    <dgm:pt modelId="{1712A16D-2144-9E48-9B93-F0F4758524F4}" type="pres">
      <dgm:prSet presAssocID="{C40BA257-CDF7-F443-9A71-EBB70AC289B0}" presName="linear" presStyleCnt="0">
        <dgm:presLayoutVars>
          <dgm:animLvl val="lvl"/>
          <dgm:resizeHandles val="exact"/>
        </dgm:presLayoutVars>
      </dgm:prSet>
      <dgm:spPr/>
    </dgm:pt>
    <dgm:pt modelId="{5F2D9970-8B76-8445-8F1A-045856886CE7}" type="pres">
      <dgm:prSet presAssocID="{B10CCAA6-5988-AD41-B20F-1EADFA6D51E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8F31789-3BCF-C043-9CE5-3D777B540AC4}" type="pres">
      <dgm:prSet presAssocID="{0A8ABA55-4858-A941-A36A-0D181593B918}" presName="spacer" presStyleCnt="0"/>
      <dgm:spPr/>
    </dgm:pt>
    <dgm:pt modelId="{F0F586F6-30A7-6446-A0CC-FFA1D19A1C3E}" type="pres">
      <dgm:prSet presAssocID="{8686BDB1-DC62-2343-9DAD-47D6EC50D40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D5C2EAA-FB35-5C46-911C-97E91831DDD0}" type="pres">
      <dgm:prSet presAssocID="{1E050F76-65C3-704C-AE83-2B72BCD5E8A6}" presName="spacer" presStyleCnt="0"/>
      <dgm:spPr/>
    </dgm:pt>
    <dgm:pt modelId="{5D229FCC-3B8D-424F-A4B3-C01798E3A2F6}" type="pres">
      <dgm:prSet presAssocID="{E48C01D3-F657-D847-9B4A-E8FB8B032E1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13C8D79-41F0-E143-AD6C-8AF2D0F6591D}" type="pres">
      <dgm:prSet presAssocID="{A3D728BD-3A5E-D247-A089-8E4186B07684}" presName="spacer" presStyleCnt="0"/>
      <dgm:spPr/>
    </dgm:pt>
    <dgm:pt modelId="{6E29479D-A579-4144-9C07-2BA0F1693ADB}" type="pres">
      <dgm:prSet presAssocID="{7C753940-9645-E943-AE99-FA6DD28BC7E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6E354C3-4F50-1C45-B7E8-8F591A8C37AE}" type="pres">
      <dgm:prSet presAssocID="{DC65EF5E-CDA2-3B40-B931-A28BF1D5C3BD}" presName="spacer" presStyleCnt="0"/>
      <dgm:spPr/>
    </dgm:pt>
    <dgm:pt modelId="{5E15FDDD-490B-5F4A-926F-38DADEAC98C3}" type="pres">
      <dgm:prSet presAssocID="{3EC426C7-61D8-8C4A-AECE-520206421E1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646CEC2-2A0E-E842-9116-F4237F189D60}" type="pres">
      <dgm:prSet presAssocID="{54334A1E-6112-6647-AE05-11A6BD41A1FC}" presName="spacer" presStyleCnt="0"/>
      <dgm:spPr/>
    </dgm:pt>
    <dgm:pt modelId="{6E193BA3-F0B9-244A-8A31-B01CB206D064}" type="pres">
      <dgm:prSet presAssocID="{830CC09B-5869-C743-B3A6-900D9C61A6D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A4713F4-74E0-D84B-BE73-084378682CE8}" type="pres">
      <dgm:prSet presAssocID="{CEEBE994-6B4B-E94C-983A-CA78857C7B4F}" presName="spacer" presStyleCnt="0"/>
      <dgm:spPr/>
    </dgm:pt>
    <dgm:pt modelId="{8492C970-5697-0C4C-8FE4-7904313D0322}" type="pres">
      <dgm:prSet presAssocID="{CD256979-D5B6-4349-A723-232CEB6E2938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FFEA7305-57F4-C549-AB23-5E27FB7928E2}" srcId="{C40BA257-CDF7-F443-9A71-EBB70AC289B0}" destId="{E48C01D3-F657-D847-9B4A-E8FB8B032E17}" srcOrd="2" destOrd="0" parTransId="{487CCE73-EB39-DC42-87E9-BBA879377F93}" sibTransId="{A3D728BD-3A5E-D247-A089-8E4186B07684}"/>
    <dgm:cxn modelId="{ACD5E61A-CEC4-7F4E-9FB4-274C91A93BF3}" srcId="{C40BA257-CDF7-F443-9A71-EBB70AC289B0}" destId="{B10CCAA6-5988-AD41-B20F-1EADFA6D51EE}" srcOrd="0" destOrd="0" parTransId="{38ADE3BE-91C3-724D-9316-66DEED154A08}" sibTransId="{0A8ABA55-4858-A941-A36A-0D181593B918}"/>
    <dgm:cxn modelId="{D3CD5E44-03A9-594F-8730-A868F0CD893F}" srcId="{C40BA257-CDF7-F443-9A71-EBB70AC289B0}" destId="{CD256979-D5B6-4349-A723-232CEB6E2938}" srcOrd="6" destOrd="0" parTransId="{2A98F983-BB0E-AD48-B4FC-87CA0EDB4C7B}" sibTransId="{5AF7C2CF-B09D-714C-83FC-365F4698FD96}"/>
    <dgm:cxn modelId="{80E47B44-8659-7641-BF81-B77E9EC92FC8}" srcId="{C40BA257-CDF7-F443-9A71-EBB70AC289B0}" destId="{3EC426C7-61D8-8C4A-AECE-520206421E12}" srcOrd="4" destOrd="0" parTransId="{08E2DDC4-F448-074F-A39F-FFB38E4DAB1E}" sibTransId="{54334A1E-6112-6647-AE05-11A6BD41A1FC}"/>
    <dgm:cxn modelId="{48320B57-623B-7C49-BB57-A8B70E962D3D}" type="presOf" srcId="{B10CCAA6-5988-AD41-B20F-1EADFA6D51EE}" destId="{5F2D9970-8B76-8445-8F1A-045856886CE7}" srcOrd="0" destOrd="0" presId="urn:microsoft.com/office/officeart/2005/8/layout/vList2"/>
    <dgm:cxn modelId="{64993B61-2021-F342-93DE-30E362794D48}" type="presOf" srcId="{3EC426C7-61D8-8C4A-AECE-520206421E12}" destId="{5E15FDDD-490B-5F4A-926F-38DADEAC98C3}" srcOrd="0" destOrd="0" presId="urn:microsoft.com/office/officeart/2005/8/layout/vList2"/>
    <dgm:cxn modelId="{BA008C89-3EC8-C24F-82B8-B1059D18BF6E}" srcId="{C40BA257-CDF7-F443-9A71-EBB70AC289B0}" destId="{8686BDB1-DC62-2343-9DAD-47D6EC50D402}" srcOrd="1" destOrd="0" parTransId="{21E44365-F165-D348-AEEB-C89937D17BA4}" sibTransId="{1E050F76-65C3-704C-AE83-2B72BCD5E8A6}"/>
    <dgm:cxn modelId="{9766FA96-1FE2-2341-88FD-6BD2A0488627}" type="presOf" srcId="{8686BDB1-DC62-2343-9DAD-47D6EC50D402}" destId="{F0F586F6-30A7-6446-A0CC-FFA1D19A1C3E}" srcOrd="0" destOrd="0" presId="urn:microsoft.com/office/officeart/2005/8/layout/vList2"/>
    <dgm:cxn modelId="{B2C2B59E-C577-AA4A-A2E1-D5BBF02CDEAB}" type="presOf" srcId="{E48C01D3-F657-D847-9B4A-E8FB8B032E17}" destId="{5D229FCC-3B8D-424F-A4B3-C01798E3A2F6}" srcOrd="0" destOrd="0" presId="urn:microsoft.com/office/officeart/2005/8/layout/vList2"/>
    <dgm:cxn modelId="{B6BC1DA7-43B8-8344-9B40-1FEEBDB33109}" type="presOf" srcId="{C40BA257-CDF7-F443-9A71-EBB70AC289B0}" destId="{1712A16D-2144-9E48-9B93-F0F4758524F4}" srcOrd="0" destOrd="0" presId="urn:microsoft.com/office/officeart/2005/8/layout/vList2"/>
    <dgm:cxn modelId="{90C028C7-E284-0A4E-839B-B2F3AAD934EF}" srcId="{C40BA257-CDF7-F443-9A71-EBB70AC289B0}" destId="{830CC09B-5869-C743-B3A6-900D9C61A6DA}" srcOrd="5" destOrd="0" parTransId="{50466F78-B5C1-E849-AA4A-D7E6450520F5}" sibTransId="{CEEBE994-6B4B-E94C-983A-CA78857C7B4F}"/>
    <dgm:cxn modelId="{62115BE7-AD8E-B547-BA21-B37D8D5ACECC}" type="presOf" srcId="{830CC09B-5869-C743-B3A6-900D9C61A6DA}" destId="{6E193BA3-F0B9-244A-8A31-B01CB206D064}" srcOrd="0" destOrd="0" presId="urn:microsoft.com/office/officeart/2005/8/layout/vList2"/>
    <dgm:cxn modelId="{B7A958F8-51D6-9747-B1AC-70F19F5C4D3F}" type="presOf" srcId="{CD256979-D5B6-4349-A723-232CEB6E2938}" destId="{8492C970-5697-0C4C-8FE4-7904313D0322}" srcOrd="0" destOrd="0" presId="urn:microsoft.com/office/officeart/2005/8/layout/vList2"/>
    <dgm:cxn modelId="{15204AFC-158B-E548-8DF9-B4B52CF6A176}" srcId="{C40BA257-CDF7-F443-9A71-EBB70AC289B0}" destId="{7C753940-9645-E943-AE99-FA6DD28BC7E0}" srcOrd="3" destOrd="0" parTransId="{43BC77F2-9F55-804B-B080-6F448EA38F64}" sibTransId="{DC65EF5E-CDA2-3B40-B931-A28BF1D5C3BD}"/>
    <dgm:cxn modelId="{268EBFFD-3DCF-2449-B817-E24C293284F7}" type="presOf" srcId="{7C753940-9645-E943-AE99-FA6DD28BC7E0}" destId="{6E29479D-A579-4144-9C07-2BA0F1693ADB}" srcOrd="0" destOrd="0" presId="urn:microsoft.com/office/officeart/2005/8/layout/vList2"/>
    <dgm:cxn modelId="{E23036D5-1CDB-BB46-ABFF-0C0EC2398BAB}" type="presParOf" srcId="{1712A16D-2144-9E48-9B93-F0F4758524F4}" destId="{5F2D9970-8B76-8445-8F1A-045856886CE7}" srcOrd="0" destOrd="0" presId="urn:microsoft.com/office/officeart/2005/8/layout/vList2"/>
    <dgm:cxn modelId="{172B9F1A-3E0B-344F-9379-F76CDFEEADA2}" type="presParOf" srcId="{1712A16D-2144-9E48-9B93-F0F4758524F4}" destId="{D8F31789-3BCF-C043-9CE5-3D777B540AC4}" srcOrd="1" destOrd="0" presId="urn:microsoft.com/office/officeart/2005/8/layout/vList2"/>
    <dgm:cxn modelId="{54FEB8E1-1A96-1641-AA80-0384CCA0D60E}" type="presParOf" srcId="{1712A16D-2144-9E48-9B93-F0F4758524F4}" destId="{F0F586F6-30A7-6446-A0CC-FFA1D19A1C3E}" srcOrd="2" destOrd="0" presId="urn:microsoft.com/office/officeart/2005/8/layout/vList2"/>
    <dgm:cxn modelId="{FC482D01-0B73-124F-95F4-3D2511A78BC0}" type="presParOf" srcId="{1712A16D-2144-9E48-9B93-F0F4758524F4}" destId="{2D5C2EAA-FB35-5C46-911C-97E91831DDD0}" srcOrd="3" destOrd="0" presId="urn:microsoft.com/office/officeart/2005/8/layout/vList2"/>
    <dgm:cxn modelId="{12C8F5C8-CF0F-8246-AE3F-B6D198A36EE3}" type="presParOf" srcId="{1712A16D-2144-9E48-9B93-F0F4758524F4}" destId="{5D229FCC-3B8D-424F-A4B3-C01798E3A2F6}" srcOrd="4" destOrd="0" presId="urn:microsoft.com/office/officeart/2005/8/layout/vList2"/>
    <dgm:cxn modelId="{FA1D902D-932B-7D4F-8979-6D40C1D7D3C8}" type="presParOf" srcId="{1712A16D-2144-9E48-9B93-F0F4758524F4}" destId="{813C8D79-41F0-E143-AD6C-8AF2D0F6591D}" srcOrd="5" destOrd="0" presId="urn:microsoft.com/office/officeart/2005/8/layout/vList2"/>
    <dgm:cxn modelId="{E4A9A535-183D-1845-94C6-849CA00A9AFE}" type="presParOf" srcId="{1712A16D-2144-9E48-9B93-F0F4758524F4}" destId="{6E29479D-A579-4144-9C07-2BA0F1693ADB}" srcOrd="6" destOrd="0" presId="urn:microsoft.com/office/officeart/2005/8/layout/vList2"/>
    <dgm:cxn modelId="{9BD177B6-ECF5-F44D-9A91-23FB3AC44346}" type="presParOf" srcId="{1712A16D-2144-9E48-9B93-F0F4758524F4}" destId="{36E354C3-4F50-1C45-B7E8-8F591A8C37AE}" srcOrd="7" destOrd="0" presId="urn:microsoft.com/office/officeart/2005/8/layout/vList2"/>
    <dgm:cxn modelId="{85680876-AE4D-A94A-9295-1DC7957740B2}" type="presParOf" srcId="{1712A16D-2144-9E48-9B93-F0F4758524F4}" destId="{5E15FDDD-490B-5F4A-926F-38DADEAC98C3}" srcOrd="8" destOrd="0" presId="urn:microsoft.com/office/officeart/2005/8/layout/vList2"/>
    <dgm:cxn modelId="{BD3CC921-D70D-A64F-A862-98C894537BAC}" type="presParOf" srcId="{1712A16D-2144-9E48-9B93-F0F4758524F4}" destId="{5646CEC2-2A0E-E842-9116-F4237F189D60}" srcOrd="9" destOrd="0" presId="urn:microsoft.com/office/officeart/2005/8/layout/vList2"/>
    <dgm:cxn modelId="{C399688C-1BD0-F044-B19E-6E39FB650CBA}" type="presParOf" srcId="{1712A16D-2144-9E48-9B93-F0F4758524F4}" destId="{6E193BA3-F0B9-244A-8A31-B01CB206D064}" srcOrd="10" destOrd="0" presId="urn:microsoft.com/office/officeart/2005/8/layout/vList2"/>
    <dgm:cxn modelId="{CFEAB742-07D0-854E-B4F9-462C648BA9C7}" type="presParOf" srcId="{1712A16D-2144-9E48-9B93-F0F4758524F4}" destId="{1A4713F4-74E0-D84B-BE73-084378682CE8}" srcOrd="11" destOrd="0" presId="urn:microsoft.com/office/officeart/2005/8/layout/vList2"/>
    <dgm:cxn modelId="{D120DAE5-5895-854D-A5D9-022BCF11E12A}" type="presParOf" srcId="{1712A16D-2144-9E48-9B93-F0F4758524F4}" destId="{8492C970-5697-0C4C-8FE4-7904313D032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9E6305-6378-C54D-BB40-163FE2377566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206EDFB4-86AF-AA48-ADA5-B57F3BCCAB8E}">
      <dgm:prSet phldrT="[文本]"/>
      <dgm:spPr/>
      <dgm:t>
        <a:bodyPr/>
        <a:lstStyle/>
        <a:p>
          <a:r>
            <a:rPr lang="zh-CN" altLang="en-US" dirty="0"/>
            <a:t>成员</a:t>
          </a:r>
        </a:p>
      </dgm:t>
    </dgm:pt>
    <dgm:pt modelId="{235438D3-9845-4A47-B145-2892B6671C44}" type="parTrans" cxnId="{C027247E-8A2B-BD40-8CDF-14F6CA4FDB7D}">
      <dgm:prSet/>
      <dgm:spPr/>
      <dgm:t>
        <a:bodyPr/>
        <a:lstStyle/>
        <a:p>
          <a:endParaRPr lang="zh-CN" altLang="en-US"/>
        </a:p>
      </dgm:t>
    </dgm:pt>
    <dgm:pt modelId="{331F1704-171B-8346-A075-1C1B9D0B5787}" type="sibTrans" cxnId="{C027247E-8A2B-BD40-8CDF-14F6CA4FDB7D}">
      <dgm:prSet/>
      <dgm:spPr/>
      <dgm:t>
        <a:bodyPr/>
        <a:lstStyle/>
        <a:p>
          <a:endParaRPr lang="zh-CN" altLang="en-US"/>
        </a:p>
      </dgm:t>
    </dgm:pt>
    <dgm:pt modelId="{A5EF87F2-5B5B-3C42-8B04-2AF872924888}">
      <dgm:prSet phldrT="[文本]"/>
      <dgm:spPr/>
      <dgm:t>
        <a:bodyPr/>
        <a:lstStyle/>
        <a:p>
          <a:r>
            <a:rPr lang="zh-CN" altLang="en-US" dirty="0"/>
            <a:t>户主、位置、家具</a:t>
          </a:r>
        </a:p>
      </dgm:t>
    </dgm:pt>
    <dgm:pt modelId="{E59C8D1E-73A5-2C42-A8EB-3FC04801607C}" type="parTrans" cxnId="{70A3A2B9-B5B0-6A4A-A6C6-0131541EEF9C}">
      <dgm:prSet/>
      <dgm:spPr/>
      <dgm:t>
        <a:bodyPr/>
        <a:lstStyle/>
        <a:p>
          <a:endParaRPr lang="zh-CN" altLang="en-US"/>
        </a:p>
      </dgm:t>
    </dgm:pt>
    <dgm:pt modelId="{7D11B14E-0BFD-4A44-9DEA-A58C368A5CB0}" type="sibTrans" cxnId="{70A3A2B9-B5B0-6A4A-A6C6-0131541EEF9C}">
      <dgm:prSet/>
      <dgm:spPr/>
      <dgm:t>
        <a:bodyPr/>
        <a:lstStyle/>
        <a:p>
          <a:endParaRPr lang="zh-CN" altLang="en-US"/>
        </a:p>
      </dgm:t>
    </dgm:pt>
    <dgm:pt modelId="{83DD8147-65C7-5542-BB82-AD2ACF4ECA19}">
      <dgm:prSet phldrT="[文本]"/>
      <dgm:spPr/>
      <dgm:t>
        <a:bodyPr/>
        <a:lstStyle/>
        <a:p>
          <a:r>
            <a:rPr lang="zh-CN" altLang="en-US" dirty="0"/>
            <a:t>前置条件（乙方义务）</a:t>
          </a:r>
        </a:p>
      </dgm:t>
    </dgm:pt>
    <dgm:pt modelId="{F1AED6AE-ADBE-064D-9855-3B656265CCB4}" type="parTrans" cxnId="{11513473-52E4-0C49-9955-2ED61F6461F1}">
      <dgm:prSet/>
      <dgm:spPr/>
      <dgm:t>
        <a:bodyPr/>
        <a:lstStyle/>
        <a:p>
          <a:endParaRPr lang="zh-CN" altLang="en-US"/>
        </a:p>
      </dgm:t>
    </dgm:pt>
    <dgm:pt modelId="{70E4CA97-5917-894F-AE86-8183DD54A6A7}" type="sibTrans" cxnId="{11513473-52E4-0C49-9955-2ED61F6461F1}">
      <dgm:prSet/>
      <dgm:spPr/>
      <dgm:t>
        <a:bodyPr/>
        <a:lstStyle/>
        <a:p>
          <a:endParaRPr lang="zh-CN" altLang="en-US"/>
        </a:p>
      </dgm:t>
    </dgm:pt>
    <dgm:pt modelId="{25EB1D12-1368-8842-940D-DDECE843511F}">
      <dgm:prSet phldrT="[文本]"/>
      <dgm:spPr/>
      <dgm:t>
        <a:bodyPr/>
        <a:lstStyle/>
        <a:p>
          <a:r>
            <a:rPr lang="en-US" altLang="zh-CN" dirty="0"/>
            <a:t>assert</a:t>
          </a:r>
          <a:r>
            <a:rPr lang="zh-CN" altLang="en-US" dirty="0"/>
            <a:t> 有正当职业</a:t>
          </a:r>
        </a:p>
      </dgm:t>
    </dgm:pt>
    <dgm:pt modelId="{991B5492-FEFA-5840-85F7-69A360C3F397}" type="parTrans" cxnId="{21779687-7366-E240-BDD6-D30E2F43C98B}">
      <dgm:prSet/>
      <dgm:spPr/>
      <dgm:t>
        <a:bodyPr/>
        <a:lstStyle/>
        <a:p>
          <a:endParaRPr lang="zh-CN" altLang="en-US"/>
        </a:p>
      </dgm:t>
    </dgm:pt>
    <dgm:pt modelId="{A4FF2902-666E-CE44-8576-7C4D23E8678C}" type="sibTrans" cxnId="{21779687-7366-E240-BDD6-D30E2F43C98B}">
      <dgm:prSet/>
      <dgm:spPr/>
      <dgm:t>
        <a:bodyPr/>
        <a:lstStyle/>
        <a:p>
          <a:endParaRPr lang="zh-CN" altLang="en-US"/>
        </a:p>
      </dgm:t>
    </dgm:pt>
    <dgm:pt modelId="{7B7B46C8-9C97-824D-B008-D3D2FD2182D1}">
      <dgm:prSet phldrT="[文本]"/>
      <dgm:spPr/>
      <dgm:t>
        <a:bodyPr/>
        <a:lstStyle/>
        <a:p>
          <a:r>
            <a:rPr lang="zh-CN" altLang="en-US" dirty="0"/>
            <a:t>后置条件（甲方义务）</a:t>
          </a:r>
        </a:p>
      </dgm:t>
    </dgm:pt>
    <dgm:pt modelId="{89431736-14C5-8D48-8438-81ECF558BE3B}" type="parTrans" cxnId="{2B8A704C-E147-924F-B9D0-10BF03CFE374}">
      <dgm:prSet/>
      <dgm:spPr/>
      <dgm:t>
        <a:bodyPr/>
        <a:lstStyle/>
        <a:p>
          <a:endParaRPr lang="zh-CN" altLang="en-US"/>
        </a:p>
      </dgm:t>
    </dgm:pt>
    <dgm:pt modelId="{A9D143C3-FD54-A64D-9128-B7D1BC5B396A}" type="sibTrans" cxnId="{2B8A704C-E147-924F-B9D0-10BF03CFE374}">
      <dgm:prSet/>
      <dgm:spPr/>
      <dgm:t>
        <a:bodyPr/>
        <a:lstStyle/>
        <a:p>
          <a:endParaRPr lang="zh-CN" altLang="en-US"/>
        </a:p>
      </dgm:t>
    </dgm:pt>
    <dgm:pt modelId="{3BA70F9E-BCAF-2042-B775-91C2A27DC0B4}">
      <dgm:prSet phldrT="[文本]"/>
      <dgm:spPr/>
      <dgm:t>
        <a:bodyPr/>
        <a:lstStyle/>
        <a:p>
          <a:r>
            <a:rPr lang="zh-CN" altLang="en-US" dirty="0"/>
            <a:t>拎包入住</a:t>
          </a:r>
        </a:p>
      </dgm:t>
    </dgm:pt>
    <dgm:pt modelId="{21F8696E-02EB-0C45-9EFE-F62706FFC910}" type="parTrans" cxnId="{4862C31B-5524-5E46-BA6C-45F3743D7B58}">
      <dgm:prSet/>
      <dgm:spPr/>
      <dgm:t>
        <a:bodyPr/>
        <a:lstStyle/>
        <a:p>
          <a:endParaRPr lang="zh-CN" altLang="en-US"/>
        </a:p>
      </dgm:t>
    </dgm:pt>
    <dgm:pt modelId="{F3BE1BCC-D5C6-1748-A122-B038848D0492}" type="sibTrans" cxnId="{4862C31B-5524-5E46-BA6C-45F3743D7B58}">
      <dgm:prSet/>
      <dgm:spPr/>
      <dgm:t>
        <a:bodyPr/>
        <a:lstStyle/>
        <a:p>
          <a:endParaRPr lang="zh-CN" altLang="en-US"/>
        </a:p>
      </dgm:t>
    </dgm:pt>
    <dgm:pt modelId="{B5470DDE-36DB-244E-9CCC-78BCE8ED0DD0}">
      <dgm:prSet phldrT="[文本]"/>
      <dgm:spPr/>
      <dgm:t>
        <a:bodyPr/>
        <a:lstStyle/>
        <a:p>
          <a:r>
            <a:rPr lang="en-US" altLang="zh-CN" dirty="0"/>
            <a:t>assert</a:t>
          </a:r>
          <a:r>
            <a:rPr lang="zh-CN" altLang="en-US" dirty="0"/>
            <a:t> 爱护房子</a:t>
          </a:r>
        </a:p>
      </dgm:t>
    </dgm:pt>
    <dgm:pt modelId="{F3EEA4E7-7951-F547-AB4B-25B456BA7900}" type="parTrans" cxnId="{27AE7BEB-BB90-3940-B3DF-8F9AFEC9E6D8}">
      <dgm:prSet/>
      <dgm:spPr/>
      <dgm:t>
        <a:bodyPr/>
        <a:lstStyle/>
        <a:p>
          <a:endParaRPr lang="zh-CN" altLang="en-US"/>
        </a:p>
      </dgm:t>
    </dgm:pt>
    <dgm:pt modelId="{325B6A37-1BF4-DA44-8828-900431BFA771}" type="sibTrans" cxnId="{27AE7BEB-BB90-3940-B3DF-8F9AFEC9E6D8}">
      <dgm:prSet/>
      <dgm:spPr/>
      <dgm:t>
        <a:bodyPr/>
        <a:lstStyle/>
        <a:p>
          <a:endParaRPr lang="zh-CN" altLang="en-US"/>
        </a:p>
      </dgm:t>
    </dgm:pt>
    <dgm:pt modelId="{E06F8E9D-E958-5A4E-BEBA-389C140FE2A7}">
      <dgm:prSet phldrT="[文本]"/>
      <dgm:spPr/>
      <dgm:t>
        <a:bodyPr/>
        <a:lstStyle/>
        <a:p>
          <a:r>
            <a:rPr lang="zh-CN" altLang="en-US" dirty="0"/>
            <a:t>异常</a:t>
          </a:r>
        </a:p>
      </dgm:t>
    </dgm:pt>
    <dgm:pt modelId="{94903D93-9981-4049-93A0-EE26A415451F}" type="parTrans" cxnId="{4F663533-2ADC-F04F-AD82-9A43DCA5EC6B}">
      <dgm:prSet/>
      <dgm:spPr/>
      <dgm:t>
        <a:bodyPr/>
        <a:lstStyle/>
        <a:p>
          <a:endParaRPr lang="zh-CN" altLang="en-US"/>
        </a:p>
      </dgm:t>
    </dgm:pt>
    <dgm:pt modelId="{316C0FFF-2C00-6F43-A478-2D3BBB932CE3}" type="sibTrans" cxnId="{4F663533-2ADC-F04F-AD82-9A43DCA5EC6B}">
      <dgm:prSet/>
      <dgm:spPr/>
      <dgm:t>
        <a:bodyPr/>
        <a:lstStyle/>
        <a:p>
          <a:endParaRPr lang="zh-CN" altLang="en-US"/>
        </a:p>
      </dgm:t>
    </dgm:pt>
    <dgm:pt modelId="{97D7FF49-B236-8544-A949-AF874594BC26}">
      <dgm:prSet phldrT="[文本]"/>
      <dgm:spPr/>
      <dgm:t>
        <a:bodyPr/>
        <a:lstStyle/>
        <a:p>
          <a:r>
            <a:rPr lang="zh-CN" altLang="en-US" dirty="0"/>
            <a:t>拆迁时赔偿乙方 </a:t>
          </a:r>
          <a:r>
            <a:rPr lang="en-US" altLang="zh-CN" dirty="0"/>
            <a:t>x</a:t>
          </a:r>
          <a:r>
            <a:rPr lang="zh-CN" altLang="en-US" dirty="0"/>
            <a:t> 月房租</a:t>
          </a:r>
        </a:p>
      </dgm:t>
    </dgm:pt>
    <dgm:pt modelId="{F88D4FE1-E8F2-2246-9C2D-54B4271F2422}" type="parTrans" cxnId="{256BC00C-2870-7340-ADAD-A8419927EF9F}">
      <dgm:prSet/>
      <dgm:spPr/>
      <dgm:t>
        <a:bodyPr/>
        <a:lstStyle/>
        <a:p>
          <a:endParaRPr lang="zh-CN" altLang="en-US"/>
        </a:p>
      </dgm:t>
    </dgm:pt>
    <dgm:pt modelId="{9BE7EA1F-D252-524D-AF4E-387037B88B67}" type="sibTrans" cxnId="{256BC00C-2870-7340-ADAD-A8419927EF9F}">
      <dgm:prSet/>
      <dgm:spPr/>
      <dgm:t>
        <a:bodyPr/>
        <a:lstStyle/>
        <a:p>
          <a:endParaRPr lang="zh-CN" altLang="en-US"/>
        </a:p>
      </dgm:t>
    </dgm:pt>
    <dgm:pt modelId="{0EEE8B62-462B-CA4F-9822-115FCCBF0DF3}" type="pres">
      <dgm:prSet presAssocID="{C49E6305-6378-C54D-BB40-163FE2377566}" presName="linear" presStyleCnt="0">
        <dgm:presLayoutVars>
          <dgm:animLvl val="lvl"/>
          <dgm:resizeHandles val="exact"/>
        </dgm:presLayoutVars>
      </dgm:prSet>
      <dgm:spPr/>
    </dgm:pt>
    <dgm:pt modelId="{B0B4C879-E1EC-C549-9953-5D8ECB381BF2}" type="pres">
      <dgm:prSet presAssocID="{206EDFB4-86AF-AA48-ADA5-B57F3BCCAB8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93CB8F2-6644-8C49-AC7A-8AD62F7EB18D}" type="pres">
      <dgm:prSet presAssocID="{206EDFB4-86AF-AA48-ADA5-B57F3BCCAB8E}" presName="childText" presStyleLbl="revTx" presStyleIdx="0" presStyleCnt="4">
        <dgm:presLayoutVars>
          <dgm:bulletEnabled val="1"/>
        </dgm:presLayoutVars>
      </dgm:prSet>
      <dgm:spPr/>
    </dgm:pt>
    <dgm:pt modelId="{2C2DB593-891A-9E4E-A6AA-A3357D89F390}" type="pres">
      <dgm:prSet presAssocID="{83DD8147-65C7-5542-BB82-AD2ACF4ECA1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9E9AFF0-4649-5740-AB2D-A83776BE62A6}" type="pres">
      <dgm:prSet presAssocID="{83DD8147-65C7-5542-BB82-AD2ACF4ECA19}" presName="childText" presStyleLbl="revTx" presStyleIdx="1" presStyleCnt="4">
        <dgm:presLayoutVars>
          <dgm:bulletEnabled val="1"/>
        </dgm:presLayoutVars>
      </dgm:prSet>
      <dgm:spPr/>
    </dgm:pt>
    <dgm:pt modelId="{B926394A-D401-D444-9574-A3F7C280274D}" type="pres">
      <dgm:prSet presAssocID="{7B7B46C8-9C97-824D-B008-D3D2FD2182D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CCE9CAF-5987-544E-9C3A-9A62F08ED05C}" type="pres">
      <dgm:prSet presAssocID="{7B7B46C8-9C97-824D-B008-D3D2FD2182D1}" presName="childText" presStyleLbl="revTx" presStyleIdx="2" presStyleCnt="4">
        <dgm:presLayoutVars>
          <dgm:bulletEnabled val="1"/>
        </dgm:presLayoutVars>
      </dgm:prSet>
      <dgm:spPr/>
    </dgm:pt>
    <dgm:pt modelId="{5E627199-A1D7-F94D-BE19-FC9ACDD01F74}" type="pres">
      <dgm:prSet presAssocID="{E06F8E9D-E958-5A4E-BEBA-389C140FE2A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6F020EA-83FB-AF45-8A51-F51C0681B63B}" type="pres">
      <dgm:prSet presAssocID="{E06F8E9D-E958-5A4E-BEBA-389C140FE2A7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11A74305-728A-774B-BB26-5F7E32404F1F}" type="presOf" srcId="{3BA70F9E-BCAF-2042-B775-91C2A27DC0B4}" destId="{ACCE9CAF-5987-544E-9C3A-9A62F08ED05C}" srcOrd="0" destOrd="0" presId="urn:microsoft.com/office/officeart/2005/8/layout/vList2"/>
    <dgm:cxn modelId="{256BC00C-2870-7340-ADAD-A8419927EF9F}" srcId="{E06F8E9D-E958-5A4E-BEBA-389C140FE2A7}" destId="{97D7FF49-B236-8544-A949-AF874594BC26}" srcOrd="0" destOrd="0" parTransId="{F88D4FE1-E8F2-2246-9C2D-54B4271F2422}" sibTransId="{9BE7EA1F-D252-524D-AF4E-387037B88B67}"/>
    <dgm:cxn modelId="{4862C31B-5524-5E46-BA6C-45F3743D7B58}" srcId="{7B7B46C8-9C97-824D-B008-D3D2FD2182D1}" destId="{3BA70F9E-BCAF-2042-B775-91C2A27DC0B4}" srcOrd="0" destOrd="0" parTransId="{21F8696E-02EB-0C45-9EFE-F62706FFC910}" sibTransId="{F3BE1BCC-D5C6-1748-A122-B038848D0492}"/>
    <dgm:cxn modelId="{4F663533-2ADC-F04F-AD82-9A43DCA5EC6B}" srcId="{C49E6305-6378-C54D-BB40-163FE2377566}" destId="{E06F8E9D-E958-5A4E-BEBA-389C140FE2A7}" srcOrd="3" destOrd="0" parTransId="{94903D93-9981-4049-93A0-EE26A415451F}" sibTransId="{316C0FFF-2C00-6F43-A478-2D3BBB932CE3}"/>
    <dgm:cxn modelId="{2B8A704C-E147-924F-B9D0-10BF03CFE374}" srcId="{C49E6305-6378-C54D-BB40-163FE2377566}" destId="{7B7B46C8-9C97-824D-B008-D3D2FD2182D1}" srcOrd="2" destOrd="0" parTransId="{89431736-14C5-8D48-8438-81ECF558BE3B}" sibTransId="{A9D143C3-FD54-A64D-9128-B7D1BC5B396A}"/>
    <dgm:cxn modelId="{A7EFA14E-BA52-6447-9913-E4E996E41FAA}" type="presOf" srcId="{E06F8E9D-E958-5A4E-BEBA-389C140FE2A7}" destId="{5E627199-A1D7-F94D-BE19-FC9ACDD01F74}" srcOrd="0" destOrd="0" presId="urn:microsoft.com/office/officeart/2005/8/layout/vList2"/>
    <dgm:cxn modelId="{E609275A-CC62-CE4A-B418-4FC80ABC9F76}" type="presOf" srcId="{83DD8147-65C7-5542-BB82-AD2ACF4ECA19}" destId="{2C2DB593-891A-9E4E-A6AA-A3357D89F390}" srcOrd="0" destOrd="0" presId="urn:microsoft.com/office/officeart/2005/8/layout/vList2"/>
    <dgm:cxn modelId="{BE4A6F71-4EFE-814E-8958-D25BEA4052DF}" type="presOf" srcId="{25EB1D12-1368-8842-940D-DDECE843511F}" destId="{D9E9AFF0-4649-5740-AB2D-A83776BE62A6}" srcOrd="0" destOrd="0" presId="urn:microsoft.com/office/officeart/2005/8/layout/vList2"/>
    <dgm:cxn modelId="{11513473-52E4-0C49-9955-2ED61F6461F1}" srcId="{C49E6305-6378-C54D-BB40-163FE2377566}" destId="{83DD8147-65C7-5542-BB82-AD2ACF4ECA19}" srcOrd="1" destOrd="0" parTransId="{F1AED6AE-ADBE-064D-9855-3B656265CCB4}" sibTransId="{70E4CA97-5917-894F-AE86-8183DD54A6A7}"/>
    <dgm:cxn modelId="{C027247E-8A2B-BD40-8CDF-14F6CA4FDB7D}" srcId="{C49E6305-6378-C54D-BB40-163FE2377566}" destId="{206EDFB4-86AF-AA48-ADA5-B57F3BCCAB8E}" srcOrd="0" destOrd="0" parTransId="{235438D3-9845-4A47-B145-2892B6671C44}" sibTransId="{331F1704-171B-8346-A075-1C1B9D0B5787}"/>
    <dgm:cxn modelId="{21779687-7366-E240-BDD6-D30E2F43C98B}" srcId="{83DD8147-65C7-5542-BB82-AD2ACF4ECA19}" destId="{25EB1D12-1368-8842-940D-DDECE843511F}" srcOrd="0" destOrd="0" parTransId="{991B5492-FEFA-5840-85F7-69A360C3F397}" sibTransId="{A4FF2902-666E-CE44-8576-7C4D23E8678C}"/>
    <dgm:cxn modelId="{1CB84893-EC6C-D445-9CB4-0CABCCBBCA90}" type="presOf" srcId="{C49E6305-6378-C54D-BB40-163FE2377566}" destId="{0EEE8B62-462B-CA4F-9822-115FCCBF0DF3}" srcOrd="0" destOrd="0" presId="urn:microsoft.com/office/officeart/2005/8/layout/vList2"/>
    <dgm:cxn modelId="{AD43B593-1FCE-6A4D-BA2D-F2C7D4F4C61B}" type="presOf" srcId="{206EDFB4-86AF-AA48-ADA5-B57F3BCCAB8E}" destId="{B0B4C879-E1EC-C549-9953-5D8ECB381BF2}" srcOrd="0" destOrd="0" presId="urn:microsoft.com/office/officeart/2005/8/layout/vList2"/>
    <dgm:cxn modelId="{CFB9D29B-AF9B-4D47-9F79-C799A9BB54FC}" type="presOf" srcId="{97D7FF49-B236-8544-A949-AF874594BC26}" destId="{C6F020EA-83FB-AF45-8A51-F51C0681B63B}" srcOrd="0" destOrd="0" presId="urn:microsoft.com/office/officeart/2005/8/layout/vList2"/>
    <dgm:cxn modelId="{3AAE5BA1-9257-0248-BF2C-DC9C0D0427F6}" type="presOf" srcId="{A5EF87F2-5B5B-3C42-8B04-2AF872924888}" destId="{993CB8F2-6644-8C49-AC7A-8AD62F7EB18D}" srcOrd="0" destOrd="0" presId="urn:microsoft.com/office/officeart/2005/8/layout/vList2"/>
    <dgm:cxn modelId="{70A3A2B9-B5B0-6A4A-A6C6-0131541EEF9C}" srcId="{206EDFB4-86AF-AA48-ADA5-B57F3BCCAB8E}" destId="{A5EF87F2-5B5B-3C42-8B04-2AF872924888}" srcOrd="0" destOrd="0" parTransId="{E59C8D1E-73A5-2C42-A8EB-3FC04801607C}" sibTransId="{7D11B14E-0BFD-4A44-9DEA-A58C368A5CB0}"/>
    <dgm:cxn modelId="{27AE7BEB-BB90-3940-B3DF-8F9AFEC9E6D8}" srcId="{83DD8147-65C7-5542-BB82-AD2ACF4ECA19}" destId="{B5470DDE-36DB-244E-9CCC-78BCE8ED0DD0}" srcOrd="1" destOrd="0" parTransId="{F3EEA4E7-7951-F547-AB4B-25B456BA7900}" sibTransId="{325B6A37-1BF4-DA44-8828-900431BFA771}"/>
    <dgm:cxn modelId="{3590DEFB-CF52-9240-BBC2-35ACCD4796E5}" type="presOf" srcId="{B5470DDE-36DB-244E-9CCC-78BCE8ED0DD0}" destId="{D9E9AFF0-4649-5740-AB2D-A83776BE62A6}" srcOrd="0" destOrd="1" presId="urn:microsoft.com/office/officeart/2005/8/layout/vList2"/>
    <dgm:cxn modelId="{4BD27AFE-B840-EF45-8ABA-4503BE4D16C7}" type="presOf" srcId="{7B7B46C8-9C97-824D-B008-D3D2FD2182D1}" destId="{B926394A-D401-D444-9574-A3F7C280274D}" srcOrd="0" destOrd="0" presId="urn:microsoft.com/office/officeart/2005/8/layout/vList2"/>
    <dgm:cxn modelId="{78FEC777-F258-084A-B8A9-4BCAF0236244}" type="presParOf" srcId="{0EEE8B62-462B-CA4F-9822-115FCCBF0DF3}" destId="{B0B4C879-E1EC-C549-9953-5D8ECB381BF2}" srcOrd="0" destOrd="0" presId="urn:microsoft.com/office/officeart/2005/8/layout/vList2"/>
    <dgm:cxn modelId="{BAFF0743-8B67-9247-9B8B-9AB0A4B3627D}" type="presParOf" srcId="{0EEE8B62-462B-CA4F-9822-115FCCBF0DF3}" destId="{993CB8F2-6644-8C49-AC7A-8AD62F7EB18D}" srcOrd="1" destOrd="0" presId="urn:microsoft.com/office/officeart/2005/8/layout/vList2"/>
    <dgm:cxn modelId="{046AB4A6-F8CA-0844-994D-30ED7527010C}" type="presParOf" srcId="{0EEE8B62-462B-CA4F-9822-115FCCBF0DF3}" destId="{2C2DB593-891A-9E4E-A6AA-A3357D89F390}" srcOrd="2" destOrd="0" presId="urn:microsoft.com/office/officeart/2005/8/layout/vList2"/>
    <dgm:cxn modelId="{ED8CBC78-AA6E-8C42-A9B7-532FF4BA54BB}" type="presParOf" srcId="{0EEE8B62-462B-CA4F-9822-115FCCBF0DF3}" destId="{D9E9AFF0-4649-5740-AB2D-A83776BE62A6}" srcOrd="3" destOrd="0" presId="urn:microsoft.com/office/officeart/2005/8/layout/vList2"/>
    <dgm:cxn modelId="{B4E156F5-9605-584E-B74B-5DBDE80398C2}" type="presParOf" srcId="{0EEE8B62-462B-CA4F-9822-115FCCBF0DF3}" destId="{B926394A-D401-D444-9574-A3F7C280274D}" srcOrd="4" destOrd="0" presId="urn:microsoft.com/office/officeart/2005/8/layout/vList2"/>
    <dgm:cxn modelId="{2097781E-43A3-7E48-ADB9-5207CDC8F25E}" type="presParOf" srcId="{0EEE8B62-462B-CA4F-9822-115FCCBF0DF3}" destId="{ACCE9CAF-5987-544E-9C3A-9A62F08ED05C}" srcOrd="5" destOrd="0" presId="urn:microsoft.com/office/officeart/2005/8/layout/vList2"/>
    <dgm:cxn modelId="{EFCE5684-1E14-994A-95E2-4D68EB4C48B5}" type="presParOf" srcId="{0EEE8B62-462B-CA4F-9822-115FCCBF0DF3}" destId="{5E627199-A1D7-F94D-BE19-FC9ACDD01F74}" srcOrd="6" destOrd="0" presId="urn:microsoft.com/office/officeart/2005/8/layout/vList2"/>
    <dgm:cxn modelId="{EE2129D1-3129-0248-BBA6-1187DE2A2EF3}" type="presParOf" srcId="{0EEE8B62-462B-CA4F-9822-115FCCBF0DF3}" destId="{C6F020EA-83FB-AF45-8A51-F51C0681B63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1AC4E6-1A37-B648-853C-D9192CC98F1D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458EB1D6-BC90-5A48-93F9-DDE7BE31F31A}">
      <dgm:prSet phldrT="[文本]"/>
      <dgm:spPr/>
      <dgm:t>
        <a:bodyPr/>
        <a:lstStyle/>
        <a:p>
          <a:r>
            <a:rPr lang="zh-CN" altLang="en-US" dirty="0"/>
            <a:t>成员</a:t>
          </a:r>
        </a:p>
      </dgm:t>
    </dgm:pt>
    <dgm:pt modelId="{9056404D-F93C-4D43-B880-1A4F07F6BB54}" type="parTrans" cxnId="{46C29A13-E0B5-1644-A3CC-1CC1FE9DF006}">
      <dgm:prSet/>
      <dgm:spPr/>
      <dgm:t>
        <a:bodyPr/>
        <a:lstStyle/>
        <a:p>
          <a:endParaRPr lang="zh-CN" altLang="en-US"/>
        </a:p>
      </dgm:t>
    </dgm:pt>
    <dgm:pt modelId="{6D55338D-A288-8242-B1C9-CA00E22B7B77}" type="sibTrans" cxnId="{46C29A13-E0B5-1644-A3CC-1CC1FE9DF006}">
      <dgm:prSet/>
      <dgm:spPr/>
      <dgm:t>
        <a:bodyPr/>
        <a:lstStyle/>
        <a:p>
          <a:endParaRPr lang="zh-CN" altLang="en-US"/>
        </a:p>
      </dgm:t>
    </dgm:pt>
    <dgm:pt modelId="{43872229-A977-774D-9343-268DE09AED35}">
      <dgm:prSet phldrT="[文本]"/>
      <dgm:spPr/>
      <dgm:t>
        <a:bodyPr/>
        <a:lstStyle/>
        <a:p>
          <a:r>
            <a:rPr lang="zh-CN" altLang="en-US" dirty="0"/>
            <a:t>入住人员、职业</a:t>
          </a:r>
        </a:p>
      </dgm:t>
    </dgm:pt>
    <dgm:pt modelId="{4978CAA5-BEA0-8748-B216-C884CE30BDFB}" type="parTrans" cxnId="{44C6B149-216A-E44F-9BD7-A59DBB3833C9}">
      <dgm:prSet/>
      <dgm:spPr/>
      <dgm:t>
        <a:bodyPr/>
        <a:lstStyle/>
        <a:p>
          <a:endParaRPr lang="zh-CN" altLang="en-US"/>
        </a:p>
      </dgm:t>
    </dgm:pt>
    <dgm:pt modelId="{56FFEEE1-E2D4-2A4E-A5D3-547221821854}" type="sibTrans" cxnId="{44C6B149-216A-E44F-9BD7-A59DBB3833C9}">
      <dgm:prSet/>
      <dgm:spPr/>
      <dgm:t>
        <a:bodyPr/>
        <a:lstStyle/>
        <a:p>
          <a:endParaRPr lang="zh-CN" altLang="en-US"/>
        </a:p>
      </dgm:t>
    </dgm:pt>
    <dgm:pt modelId="{E4AAF0CF-0640-D64B-B203-3EFAE09113CF}">
      <dgm:prSet phldrT="[文本]"/>
      <dgm:spPr/>
      <dgm:t>
        <a:bodyPr/>
        <a:lstStyle/>
        <a:p>
          <a:r>
            <a:rPr lang="zh-CN" altLang="en-US" dirty="0"/>
            <a:t>前置条件（甲方义务）</a:t>
          </a:r>
        </a:p>
      </dgm:t>
    </dgm:pt>
    <dgm:pt modelId="{7EF4E060-47ED-154C-8A14-3061C71BDEF0}" type="parTrans" cxnId="{F782337D-3E7C-644E-9D93-C4A6E975E59E}">
      <dgm:prSet/>
      <dgm:spPr/>
      <dgm:t>
        <a:bodyPr/>
        <a:lstStyle/>
        <a:p>
          <a:endParaRPr lang="zh-CN" altLang="en-US"/>
        </a:p>
      </dgm:t>
    </dgm:pt>
    <dgm:pt modelId="{0A243B99-C70A-2D41-955A-A65E6B86EA3B}" type="sibTrans" cxnId="{F782337D-3E7C-644E-9D93-C4A6E975E59E}">
      <dgm:prSet/>
      <dgm:spPr/>
      <dgm:t>
        <a:bodyPr/>
        <a:lstStyle/>
        <a:p>
          <a:endParaRPr lang="zh-CN" altLang="en-US"/>
        </a:p>
      </dgm:t>
    </dgm:pt>
    <dgm:pt modelId="{6EF2C702-3B6B-454C-B57A-C89CA5F1D571}">
      <dgm:prSet phldrT="[文本]"/>
      <dgm:spPr/>
      <dgm:t>
        <a:bodyPr/>
        <a:lstStyle/>
        <a:p>
          <a:r>
            <a:rPr lang="en-US" altLang="zh-CN" dirty="0"/>
            <a:t>assert</a:t>
          </a:r>
          <a:r>
            <a:rPr lang="zh-CN" altLang="en-US" dirty="0"/>
            <a:t> 可入住日期符合要求</a:t>
          </a:r>
        </a:p>
      </dgm:t>
    </dgm:pt>
    <dgm:pt modelId="{4CEFC0B6-E540-C24B-B99C-415D46ECC031}" type="parTrans" cxnId="{B04010D9-242A-2E46-A1D8-4A83CFF98213}">
      <dgm:prSet/>
      <dgm:spPr/>
      <dgm:t>
        <a:bodyPr/>
        <a:lstStyle/>
        <a:p>
          <a:endParaRPr lang="zh-CN" altLang="en-US"/>
        </a:p>
      </dgm:t>
    </dgm:pt>
    <dgm:pt modelId="{DDC871CB-D871-A043-B10F-DDB540E65967}" type="sibTrans" cxnId="{B04010D9-242A-2E46-A1D8-4A83CFF98213}">
      <dgm:prSet/>
      <dgm:spPr/>
      <dgm:t>
        <a:bodyPr/>
        <a:lstStyle/>
        <a:p>
          <a:endParaRPr lang="zh-CN" altLang="en-US"/>
        </a:p>
      </dgm:t>
    </dgm:pt>
    <dgm:pt modelId="{46A029B9-5479-274D-8426-D0AE2F7BB72E}">
      <dgm:prSet phldrT="[文本]"/>
      <dgm:spPr/>
      <dgm:t>
        <a:bodyPr/>
        <a:lstStyle/>
        <a:p>
          <a:r>
            <a:rPr lang="zh-CN" altLang="en-US" dirty="0"/>
            <a:t>后置条件（乙方义务）</a:t>
          </a:r>
        </a:p>
      </dgm:t>
    </dgm:pt>
    <dgm:pt modelId="{EDDCE6B8-8012-6444-9C99-F51C4312F105}" type="parTrans" cxnId="{9D217D65-7949-EF40-8A38-F70E7183CBCA}">
      <dgm:prSet/>
      <dgm:spPr/>
      <dgm:t>
        <a:bodyPr/>
        <a:lstStyle/>
        <a:p>
          <a:endParaRPr lang="zh-CN" altLang="en-US"/>
        </a:p>
      </dgm:t>
    </dgm:pt>
    <dgm:pt modelId="{8481A1C6-0065-3549-9A2E-8C5F6F7B9578}" type="sibTrans" cxnId="{9D217D65-7949-EF40-8A38-F70E7183CBCA}">
      <dgm:prSet/>
      <dgm:spPr/>
      <dgm:t>
        <a:bodyPr/>
        <a:lstStyle/>
        <a:p>
          <a:endParaRPr lang="zh-CN" altLang="en-US"/>
        </a:p>
      </dgm:t>
    </dgm:pt>
    <dgm:pt modelId="{2329E1F7-0601-C74F-A70C-A238D255A330}">
      <dgm:prSet phldrT="[文本]"/>
      <dgm:spPr/>
      <dgm:t>
        <a:bodyPr/>
        <a:lstStyle/>
        <a:p>
          <a:r>
            <a:rPr lang="zh-CN" altLang="en-US" dirty="0"/>
            <a:t>退房时收拾干净</a:t>
          </a:r>
        </a:p>
      </dgm:t>
    </dgm:pt>
    <dgm:pt modelId="{91DD91EC-22C0-3346-8E42-05803759D5B9}" type="parTrans" cxnId="{788AADA2-A29D-7A40-B15E-2DA518F8D170}">
      <dgm:prSet/>
      <dgm:spPr/>
      <dgm:t>
        <a:bodyPr/>
        <a:lstStyle/>
        <a:p>
          <a:endParaRPr lang="zh-CN" altLang="en-US"/>
        </a:p>
      </dgm:t>
    </dgm:pt>
    <dgm:pt modelId="{F1751508-5FC8-4A4E-B0DE-0C3275AA3A03}" type="sibTrans" cxnId="{788AADA2-A29D-7A40-B15E-2DA518F8D170}">
      <dgm:prSet/>
      <dgm:spPr/>
      <dgm:t>
        <a:bodyPr/>
        <a:lstStyle/>
        <a:p>
          <a:endParaRPr lang="zh-CN" altLang="en-US"/>
        </a:p>
      </dgm:t>
    </dgm:pt>
    <dgm:pt modelId="{56984070-E866-0D43-9E31-10C3A9EFD6EA}">
      <dgm:prSet phldrT="[文本]"/>
      <dgm:spPr/>
      <dgm:t>
        <a:bodyPr/>
        <a:lstStyle/>
        <a:p>
          <a:r>
            <a:rPr lang="zh-CN" altLang="en-US" dirty="0"/>
            <a:t>外部影响</a:t>
          </a:r>
        </a:p>
      </dgm:t>
    </dgm:pt>
    <dgm:pt modelId="{F2846616-E6D0-EB4C-B97F-DD1DAE84BC2D}" type="parTrans" cxnId="{F167E0CC-607C-1141-BA70-59702B9D6B2B}">
      <dgm:prSet/>
      <dgm:spPr/>
      <dgm:t>
        <a:bodyPr/>
        <a:lstStyle/>
        <a:p>
          <a:endParaRPr lang="zh-CN" altLang="en-US"/>
        </a:p>
      </dgm:t>
    </dgm:pt>
    <dgm:pt modelId="{99B6043E-8D22-FD46-A03A-3929C5AECB2F}" type="sibTrans" cxnId="{F167E0CC-607C-1141-BA70-59702B9D6B2B}">
      <dgm:prSet/>
      <dgm:spPr/>
      <dgm:t>
        <a:bodyPr/>
        <a:lstStyle/>
        <a:p>
          <a:endParaRPr lang="zh-CN" altLang="en-US"/>
        </a:p>
      </dgm:t>
    </dgm:pt>
    <dgm:pt modelId="{A1EB4131-300A-2A4A-9280-7C17CFA41778}">
      <dgm:prSet phldrT="[文本]"/>
      <dgm:spPr/>
      <dgm:t>
        <a:bodyPr/>
        <a:lstStyle/>
        <a:p>
          <a:r>
            <a:rPr lang="zh-CN" altLang="en-US" dirty="0"/>
            <a:t>不得打扰邻居</a:t>
          </a:r>
        </a:p>
      </dgm:t>
    </dgm:pt>
    <dgm:pt modelId="{EF5298BB-D99E-9245-82D7-365D9E556510}" type="parTrans" cxnId="{8D5AF724-834D-074D-AE61-0DFD61DC2233}">
      <dgm:prSet/>
      <dgm:spPr/>
      <dgm:t>
        <a:bodyPr/>
        <a:lstStyle/>
        <a:p>
          <a:endParaRPr lang="zh-CN" altLang="en-US"/>
        </a:p>
      </dgm:t>
    </dgm:pt>
    <dgm:pt modelId="{5E941597-480B-9E43-A5DE-F342AFE77DCD}" type="sibTrans" cxnId="{8D5AF724-834D-074D-AE61-0DFD61DC2233}">
      <dgm:prSet/>
      <dgm:spPr/>
      <dgm:t>
        <a:bodyPr/>
        <a:lstStyle/>
        <a:p>
          <a:endParaRPr lang="zh-CN" altLang="en-US"/>
        </a:p>
      </dgm:t>
    </dgm:pt>
    <dgm:pt modelId="{97946414-911C-1A48-A918-F18153AE5446}">
      <dgm:prSet phldrT="[文本]"/>
      <dgm:spPr/>
      <dgm:t>
        <a:bodyPr/>
        <a:lstStyle/>
        <a:p>
          <a:r>
            <a:rPr lang="en-US" altLang="zh-CN" dirty="0"/>
            <a:t>assert</a:t>
          </a:r>
          <a:r>
            <a:rPr lang="zh-CN" altLang="en-US" dirty="0"/>
            <a:t> 承担物业费</a:t>
          </a:r>
        </a:p>
      </dgm:t>
    </dgm:pt>
    <dgm:pt modelId="{3F53F301-FD83-B34E-8420-EF1EDEB0AAD4}" type="parTrans" cxnId="{43596AF2-B755-F04D-88DC-23E1DF55376B}">
      <dgm:prSet/>
      <dgm:spPr/>
      <dgm:t>
        <a:bodyPr/>
        <a:lstStyle/>
        <a:p>
          <a:endParaRPr lang="zh-CN" altLang="en-US"/>
        </a:p>
      </dgm:t>
    </dgm:pt>
    <dgm:pt modelId="{AA56B37B-6243-754E-B3D5-73DBCC063826}" type="sibTrans" cxnId="{43596AF2-B755-F04D-88DC-23E1DF55376B}">
      <dgm:prSet/>
      <dgm:spPr/>
      <dgm:t>
        <a:bodyPr/>
        <a:lstStyle/>
        <a:p>
          <a:endParaRPr lang="zh-CN" altLang="en-US"/>
        </a:p>
      </dgm:t>
    </dgm:pt>
    <dgm:pt modelId="{B3B654E3-DE54-984A-938F-12780BC54725}" type="pres">
      <dgm:prSet presAssocID="{F91AC4E6-1A37-B648-853C-D9192CC98F1D}" presName="linear" presStyleCnt="0">
        <dgm:presLayoutVars>
          <dgm:animLvl val="lvl"/>
          <dgm:resizeHandles val="exact"/>
        </dgm:presLayoutVars>
      </dgm:prSet>
      <dgm:spPr/>
    </dgm:pt>
    <dgm:pt modelId="{1412BB98-A451-ED45-AFA1-0F4344BFDB0C}" type="pres">
      <dgm:prSet presAssocID="{458EB1D6-BC90-5A48-93F9-DDE7BE31F31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7062FED-00E1-BB45-A66C-6020FF1AA240}" type="pres">
      <dgm:prSet presAssocID="{458EB1D6-BC90-5A48-93F9-DDE7BE31F31A}" presName="childText" presStyleLbl="revTx" presStyleIdx="0" presStyleCnt="4">
        <dgm:presLayoutVars>
          <dgm:bulletEnabled val="1"/>
        </dgm:presLayoutVars>
      </dgm:prSet>
      <dgm:spPr/>
    </dgm:pt>
    <dgm:pt modelId="{3BCD09B9-180F-3F4E-9084-B1DC34854D3B}" type="pres">
      <dgm:prSet presAssocID="{E4AAF0CF-0640-D64B-B203-3EFAE09113C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436E21B-1F47-0644-B36C-8262A6F12A8E}" type="pres">
      <dgm:prSet presAssocID="{E4AAF0CF-0640-D64B-B203-3EFAE09113CF}" presName="childText" presStyleLbl="revTx" presStyleIdx="1" presStyleCnt="4">
        <dgm:presLayoutVars>
          <dgm:bulletEnabled val="1"/>
        </dgm:presLayoutVars>
      </dgm:prSet>
      <dgm:spPr/>
    </dgm:pt>
    <dgm:pt modelId="{40BFCE60-64BE-EF45-85AC-8AAFFB5A2715}" type="pres">
      <dgm:prSet presAssocID="{46A029B9-5479-274D-8426-D0AE2F7BB72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D792033-48CE-B34E-95D9-212B6CA3B093}" type="pres">
      <dgm:prSet presAssocID="{46A029B9-5479-274D-8426-D0AE2F7BB72E}" presName="childText" presStyleLbl="revTx" presStyleIdx="2" presStyleCnt="4">
        <dgm:presLayoutVars>
          <dgm:bulletEnabled val="1"/>
        </dgm:presLayoutVars>
      </dgm:prSet>
      <dgm:spPr/>
    </dgm:pt>
    <dgm:pt modelId="{C8C041CE-2CE7-4440-9168-CF53BF7963CA}" type="pres">
      <dgm:prSet presAssocID="{56984070-E866-0D43-9E31-10C3A9EFD6E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4241922-C658-D247-86DD-6E3088A4F1BF}" type="pres">
      <dgm:prSet presAssocID="{56984070-E866-0D43-9E31-10C3A9EFD6EA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67F350B-CD72-944E-B8FF-8EB24DEC0B58}" type="presOf" srcId="{43872229-A977-774D-9343-268DE09AED35}" destId="{77062FED-00E1-BB45-A66C-6020FF1AA240}" srcOrd="0" destOrd="0" presId="urn:microsoft.com/office/officeart/2005/8/layout/vList2"/>
    <dgm:cxn modelId="{46C29A13-E0B5-1644-A3CC-1CC1FE9DF006}" srcId="{F91AC4E6-1A37-B648-853C-D9192CC98F1D}" destId="{458EB1D6-BC90-5A48-93F9-DDE7BE31F31A}" srcOrd="0" destOrd="0" parTransId="{9056404D-F93C-4D43-B880-1A4F07F6BB54}" sibTransId="{6D55338D-A288-8242-B1C9-CA00E22B7B77}"/>
    <dgm:cxn modelId="{C9B93216-43D9-8944-A71D-DE7FEABFF2FE}" type="presOf" srcId="{2329E1F7-0601-C74F-A70C-A238D255A330}" destId="{4D792033-48CE-B34E-95D9-212B6CA3B093}" srcOrd="0" destOrd="0" presId="urn:microsoft.com/office/officeart/2005/8/layout/vList2"/>
    <dgm:cxn modelId="{8D5AF724-834D-074D-AE61-0DFD61DC2233}" srcId="{56984070-E866-0D43-9E31-10C3A9EFD6EA}" destId="{A1EB4131-300A-2A4A-9280-7C17CFA41778}" srcOrd="0" destOrd="0" parTransId="{EF5298BB-D99E-9245-82D7-365D9E556510}" sibTransId="{5E941597-480B-9E43-A5DE-F342AFE77DCD}"/>
    <dgm:cxn modelId="{F631D43C-46F9-0345-A184-C8F29C12CADB}" type="presOf" srcId="{E4AAF0CF-0640-D64B-B203-3EFAE09113CF}" destId="{3BCD09B9-180F-3F4E-9084-B1DC34854D3B}" srcOrd="0" destOrd="0" presId="urn:microsoft.com/office/officeart/2005/8/layout/vList2"/>
    <dgm:cxn modelId="{292B7447-0B30-914E-8DB7-9A94E2660CEF}" type="presOf" srcId="{A1EB4131-300A-2A4A-9280-7C17CFA41778}" destId="{74241922-C658-D247-86DD-6E3088A4F1BF}" srcOrd="0" destOrd="0" presId="urn:microsoft.com/office/officeart/2005/8/layout/vList2"/>
    <dgm:cxn modelId="{44C6B149-216A-E44F-9BD7-A59DBB3833C9}" srcId="{458EB1D6-BC90-5A48-93F9-DDE7BE31F31A}" destId="{43872229-A977-774D-9343-268DE09AED35}" srcOrd="0" destOrd="0" parTransId="{4978CAA5-BEA0-8748-B216-C884CE30BDFB}" sibTransId="{56FFEEE1-E2D4-2A4E-A5D3-547221821854}"/>
    <dgm:cxn modelId="{C4459E52-A57A-0046-A7C9-99A405EBED93}" type="presOf" srcId="{458EB1D6-BC90-5A48-93F9-DDE7BE31F31A}" destId="{1412BB98-A451-ED45-AFA1-0F4344BFDB0C}" srcOrd="0" destOrd="0" presId="urn:microsoft.com/office/officeart/2005/8/layout/vList2"/>
    <dgm:cxn modelId="{41C13F5E-DD81-D64B-9A84-3E9B96D44B41}" type="presOf" srcId="{6EF2C702-3B6B-454C-B57A-C89CA5F1D571}" destId="{5436E21B-1F47-0644-B36C-8262A6F12A8E}" srcOrd="0" destOrd="0" presId="urn:microsoft.com/office/officeart/2005/8/layout/vList2"/>
    <dgm:cxn modelId="{9D217D65-7949-EF40-8A38-F70E7183CBCA}" srcId="{F91AC4E6-1A37-B648-853C-D9192CC98F1D}" destId="{46A029B9-5479-274D-8426-D0AE2F7BB72E}" srcOrd="2" destOrd="0" parTransId="{EDDCE6B8-8012-6444-9C99-F51C4312F105}" sibTransId="{8481A1C6-0065-3549-9A2E-8C5F6F7B9578}"/>
    <dgm:cxn modelId="{F782337D-3E7C-644E-9D93-C4A6E975E59E}" srcId="{F91AC4E6-1A37-B648-853C-D9192CC98F1D}" destId="{E4AAF0CF-0640-D64B-B203-3EFAE09113CF}" srcOrd="1" destOrd="0" parTransId="{7EF4E060-47ED-154C-8A14-3061C71BDEF0}" sibTransId="{0A243B99-C70A-2D41-955A-A65E6B86EA3B}"/>
    <dgm:cxn modelId="{722FC987-F437-B745-B3FD-2AE2EC7F7805}" type="presOf" srcId="{56984070-E866-0D43-9E31-10C3A9EFD6EA}" destId="{C8C041CE-2CE7-4440-9168-CF53BF7963CA}" srcOrd="0" destOrd="0" presId="urn:microsoft.com/office/officeart/2005/8/layout/vList2"/>
    <dgm:cxn modelId="{C001DC94-DD3A-5045-BF27-424F2DB968F1}" type="presOf" srcId="{46A029B9-5479-274D-8426-D0AE2F7BB72E}" destId="{40BFCE60-64BE-EF45-85AC-8AAFFB5A2715}" srcOrd="0" destOrd="0" presId="urn:microsoft.com/office/officeart/2005/8/layout/vList2"/>
    <dgm:cxn modelId="{5E253C95-DF6C-E043-9D49-50BFC424FDFD}" type="presOf" srcId="{97946414-911C-1A48-A918-F18153AE5446}" destId="{5436E21B-1F47-0644-B36C-8262A6F12A8E}" srcOrd="0" destOrd="1" presId="urn:microsoft.com/office/officeart/2005/8/layout/vList2"/>
    <dgm:cxn modelId="{788AADA2-A29D-7A40-B15E-2DA518F8D170}" srcId="{46A029B9-5479-274D-8426-D0AE2F7BB72E}" destId="{2329E1F7-0601-C74F-A70C-A238D255A330}" srcOrd="0" destOrd="0" parTransId="{91DD91EC-22C0-3346-8E42-05803759D5B9}" sibTransId="{F1751508-5FC8-4A4E-B0DE-0C3275AA3A03}"/>
    <dgm:cxn modelId="{6627FFB5-24D3-B145-9C66-F7DC025C466C}" type="presOf" srcId="{F91AC4E6-1A37-B648-853C-D9192CC98F1D}" destId="{B3B654E3-DE54-984A-938F-12780BC54725}" srcOrd="0" destOrd="0" presId="urn:microsoft.com/office/officeart/2005/8/layout/vList2"/>
    <dgm:cxn modelId="{F167E0CC-607C-1141-BA70-59702B9D6B2B}" srcId="{F91AC4E6-1A37-B648-853C-D9192CC98F1D}" destId="{56984070-E866-0D43-9E31-10C3A9EFD6EA}" srcOrd="3" destOrd="0" parTransId="{F2846616-E6D0-EB4C-B97F-DD1DAE84BC2D}" sibTransId="{99B6043E-8D22-FD46-A03A-3929C5AECB2F}"/>
    <dgm:cxn modelId="{B04010D9-242A-2E46-A1D8-4A83CFF98213}" srcId="{E4AAF0CF-0640-D64B-B203-3EFAE09113CF}" destId="{6EF2C702-3B6B-454C-B57A-C89CA5F1D571}" srcOrd="0" destOrd="0" parTransId="{4CEFC0B6-E540-C24B-B99C-415D46ECC031}" sibTransId="{DDC871CB-D871-A043-B10F-DDB540E65967}"/>
    <dgm:cxn modelId="{43596AF2-B755-F04D-88DC-23E1DF55376B}" srcId="{E4AAF0CF-0640-D64B-B203-3EFAE09113CF}" destId="{97946414-911C-1A48-A918-F18153AE5446}" srcOrd="1" destOrd="0" parTransId="{3F53F301-FD83-B34E-8420-EF1EDEB0AAD4}" sibTransId="{AA56B37B-6243-754E-B3D5-73DBCC063826}"/>
    <dgm:cxn modelId="{4BEFB96F-28F0-1743-98B3-0A545B91CF93}" type="presParOf" srcId="{B3B654E3-DE54-984A-938F-12780BC54725}" destId="{1412BB98-A451-ED45-AFA1-0F4344BFDB0C}" srcOrd="0" destOrd="0" presId="urn:microsoft.com/office/officeart/2005/8/layout/vList2"/>
    <dgm:cxn modelId="{F4C54B0E-9166-B640-A95D-AB952D842E85}" type="presParOf" srcId="{B3B654E3-DE54-984A-938F-12780BC54725}" destId="{77062FED-00E1-BB45-A66C-6020FF1AA240}" srcOrd="1" destOrd="0" presId="urn:microsoft.com/office/officeart/2005/8/layout/vList2"/>
    <dgm:cxn modelId="{E9BF3E83-4242-3F4E-B259-D5C071891489}" type="presParOf" srcId="{B3B654E3-DE54-984A-938F-12780BC54725}" destId="{3BCD09B9-180F-3F4E-9084-B1DC34854D3B}" srcOrd="2" destOrd="0" presId="urn:microsoft.com/office/officeart/2005/8/layout/vList2"/>
    <dgm:cxn modelId="{4A18FDB9-6B21-544A-A1A2-38780EDF3A8B}" type="presParOf" srcId="{B3B654E3-DE54-984A-938F-12780BC54725}" destId="{5436E21B-1F47-0644-B36C-8262A6F12A8E}" srcOrd="3" destOrd="0" presId="urn:microsoft.com/office/officeart/2005/8/layout/vList2"/>
    <dgm:cxn modelId="{B44FFF64-62C3-B94B-A21D-DDEBB1520C46}" type="presParOf" srcId="{B3B654E3-DE54-984A-938F-12780BC54725}" destId="{40BFCE60-64BE-EF45-85AC-8AAFFB5A2715}" srcOrd="4" destOrd="0" presId="urn:microsoft.com/office/officeart/2005/8/layout/vList2"/>
    <dgm:cxn modelId="{24EFFA35-57A8-9A49-AEB1-95F50C470312}" type="presParOf" srcId="{B3B654E3-DE54-984A-938F-12780BC54725}" destId="{4D792033-48CE-B34E-95D9-212B6CA3B093}" srcOrd="5" destOrd="0" presId="urn:microsoft.com/office/officeart/2005/8/layout/vList2"/>
    <dgm:cxn modelId="{FAD96170-8DDE-AF4B-800E-364BD6DCC219}" type="presParOf" srcId="{B3B654E3-DE54-984A-938F-12780BC54725}" destId="{C8C041CE-2CE7-4440-9168-CF53BF7963CA}" srcOrd="6" destOrd="0" presId="urn:microsoft.com/office/officeart/2005/8/layout/vList2"/>
    <dgm:cxn modelId="{37159076-AD9F-2C4D-AB01-595ACB81D139}" type="presParOf" srcId="{B3B654E3-DE54-984A-938F-12780BC54725}" destId="{74241922-C658-D247-86DD-6E3088A4F1B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7F5BAC-EACF-3141-90E4-E1747D50FCDB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2A4A5FCE-0AEF-3E45-A187-46C2D60908A2}">
      <dgm:prSet phldrT="[文本]"/>
      <dgm:spPr/>
      <dgm:t>
        <a:bodyPr/>
        <a:lstStyle/>
        <a:p>
          <a:r>
            <a:rPr lang="zh-CN" altLang="en-US" dirty="0"/>
            <a:t>接口继承</a:t>
          </a:r>
        </a:p>
      </dgm:t>
    </dgm:pt>
    <dgm:pt modelId="{C7DAA853-0FC5-A54C-ABB9-0D9956ECD04A}" type="parTrans" cxnId="{367B4650-4ABC-0641-B421-E1D7A6C3FA1D}">
      <dgm:prSet/>
      <dgm:spPr/>
      <dgm:t>
        <a:bodyPr/>
        <a:lstStyle/>
        <a:p>
          <a:endParaRPr lang="zh-CN" altLang="en-US"/>
        </a:p>
      </dgm:t>
    </dgm:pt>
    <dgm:pt modelId="{5C131738-6EEF-C046-9489-5522FF250EF6}" type="sibTrans" cxnId="{367B4650-4ABC-0641-B421-E1D7A6C3FA1D}">
      <dgm:prSet/>
      <dgm:spPr/>
      <dgm:t>
        <a:bodyPr/>
        <a:lstStyle/>
        <a:p>
          <a:endParaRPr lang="zh-CN" altLang="en-US"/>
        </a:p>
      </dgm:t>
    </dgm:pt>
    <dgm:pt modelId="{A091AB36-D72D-F74B-9257-1BEEC6943465}">
      <dgm:prSet phldrT="[文本]"/>
      <dgm:spPr/>
      <dgm:t>
        <a:bodyPr/>
        <a:lstStyle/>
        <a:p>
          <a:r>
            <a:rPr lang="zh-CN" altLang="en-US" dirty="0"/>
            <a:t>契约继承</a:t>
          </a:r>
        </a:p>
      </dgm:t>
    </dgm:pt>
    <dgm:pt modelId="{AC5C916F-B888-7844-BBB2-D8C9B078B289}" type="parTrans" cxnId="{0013469C-DBD5-734B-AF6A-29A4B9524A49}">
      <dgm:prSet/>
      <dgm:spPr/>
      <dgm:t>
        <a:bodyPr/>
        <a:lstStyle/>
        <a:p>
          <a:endParaRPr lang="zh-CN" altLang="en-US"/>
        </a:p>
      </dgm:t>
    </dgm:pt>
    <dgm:pt modelId="{190310ED-15E3-5740-B244-C2A02E9CFCF1}" type="sibTrans" cxnId="{0013469C-DBD5-734B-AF6A-29A4B9524A49}">
      <dgm:prSet/>
      <dgm:spPr/>
      <dgm:t>
        <a:bodyPr/>
        <a:lstStyle/>
        <a:p>
          <a:endParaRPr lang="zh-CN" altLang="en-US"/>
        </a:p>
      </dgm:t>
    </dgm:pt>
    <dgm:pt modelId="{E318A47E-2F08-7449-A78F-383234B40121}">
      <dgm:prSet phldrT="[文本]"/>
      <dgm:spPr/>
      <dgm:t>
        <a:bodyPr/>
        <a:lstStyle/>
        <a:p>
          <a:r>
            <a:rPr lang="zh-CN" altLang="en-US" dirty="0"/>
            <a:t>契约是完整的继承</a:t>
          </a:r>
        </a:p>
      </dgm:t>
    </dgm:pt>
    <dgm:pt modelId="{6BE0DC4F-BC1B-3E4A-9632-F0F506978F4B}" type="parTrans" cxnId="{D9D5BF39-0100-994E-A672-584123B3DCD4}">
      <dgm:prSet/>
      <dgm:spPr/>
      <dgm:t>
        <a:bodyPr/>
        <a:lstStyle/>
        <a:p>
          <a:endParaRPr lang="zh-CN" altLang="en-US"/>
        </a:p>
      </dgm:t>
    </dgm:pt>
    <dgm:pt modelId="{6FBC470D-1932-5E42-925B-0FED1B6CB5B0}" type="sibTrans" cxnId="{D9D5BF39-0100-994E-A672-584123B3DCD4}">
      <dgm:prSet/>
      <dgm:spPr/>
      <dgm:t>
        <a:bodyPr/>
        <a:lstStyle/>
        <a:p>
          <a:endParaRPr lang="zh-CN" altLang="en-US"/>
        </a:p>
      </dgm:t>
    </dgm:pt>
    <dgm:pt modelId="{00DAA6A1-5151-6943-A6A7-CB237B88F4B5}">
      <dgm:prSet phldrT="[文本]"/>
      <dgm:spPr/>
      <dgm:t>
        <a:bodyPr/>
        <a:lstStyle/>
        <a:p>
          <a:r>
            <a:rPr lang="zh-CN" altLang="en-US" dirty="0"/>
            <a:t>接口的抽象度高于实现但不能完整体现契约</a:t>
          </a:r>
        </a:p>
      </dgm:t>
    </dgm:pt>
    <dgm:pt modelId="{0F6147A3-AC50-DB4D-B439-BD2E48576F91}" type="parTrans" cxnId="{583BCEB4-13AB-C44C-A5F4-483F19B0CBDA}">
      <dgm:prSet/>
      <dgm:spPr/>
      <dgm:t>
        <a:bodyPr/>
        <a:lstStyle/>
        <a:p>
          <a:endParaRPr lang="zh-CN" altLang="en-US"/>
        </a:p>
      </dgm:t>
    </dgm:pt>
    <dgm:pt modelId="{E6D35BCE-BAA3-8D4A-8636-BA955ED739A9}" type="sibTrans" cxnId="{583BCEB4-13AB-C44C-A5F4-483F19B0CBDA}">
      <dgm:prSet/>
      <dgm:spPr/>
      <dgm:t>
        <a:bodyPr/>
        <a:lstStyle/>
        <a:p>
          <a:endParaRPr lang="zh-CN" altLang="en-US"/>
        </a:p>
      </dgm:t>
    </dgm:pt>
    <dgm:pt modelId="{74603DCA-B9E2-2B45-A52F-EB7BE0E90304}">
      <dgm:prSet phldrT="[文本]"/>
      <dgm:spPr/>
      <dgm:t>
        <a:bodyPr/>
        <a:lstStyle/>
        <a:p>
          <a:r>
            <a:rPr lang="zh-CN" altLang="en-US" dirty="0"/>
            <a:t>大多数主流语言都</a:t>
          </a:r>
          <a:r>
            <a:rPr lang="zh-CN" altLang="en-US" dirty="0">
              <a:solidFill>
                <a:schemeClr val="accent3"/>
              </a:solidFill>
            </a:rPr>
            <a:t>不能完整表现</a:t>
          </a:r>
          <a:r>
            <a:rPr lang="zh-CN" altLang="en-US" dirty="0"/>
            <a:t>契约</a:t>
          </a:r>
        </a:p>
      </dgm:t>
    </dgm:pt>
    <dgm:pt modelId="{A65D0F8D-5308-9040-A2BD-0E378CEB3CDE}" type="parTrans" cxnId="{A3BEBD8E-248E-9449-AD88-72771563C147}">
      <dgm:prSet/>
      <dgm:spPr/>
      <dgm:t>
        <a:bodyPr/>
        <a:lstStyle/>
        <a:p>
          <a:endParaRPr lang="zh-CN" altLang="en-US"/>
        </a:p>
      </dgm:t>
    </dgm:pt>
    <dgm:pt modelId="{8D26F692-2BAB-7A4F-865F-69B57E6C90AE}" type="sibTrans" cxnId="{A3BEBD8E-248E-9449-AD88-72771563C147}">
      <dgm:prSet/>
      <dgm:spPr/>
      <dgm:t>
        <a:bodyPr/>
        <a:lstStyle/>
        <a:p>
          <a:endParaRPr lang="zh-CN" altLang="en-US"/>
        </a:p>
      </dgm:t>
    </dgm:pt>
    <dgm:pt modelId="{A970887C-3F0F-0E42-82F1-E15110FBA456}">
      <dgm:prSet phldrT="[文本]"/>
      <dgm:spPr/>
      <dgm:t>
        <a:bodyPr/>
        <a:lstStyle/>
        <a:p>
          <a:r>
            <a:rPr lang="zh-CN" altLang="en-US" dirty="0"/>
            <a:t>实现继承</a:t>
          </a:r>
        </a:p>
      </dgm:t>
    </dgm:pt>
    <dgm:pt modelId="{233BA294-24CD-F445-8AB1-43778C66DDC6}" type="parTrans" cxnId="{2B6BCCE9-0327-4A46-AA56-D94A854BBADD}">
      <dgm:prSet/>
      <dgm:spPr/>
      <dgm:t>
        <a:bodyPr/>
        <a:lstStyle/>
        <a:p>
          <a:endParaRPr lang="zh-CN" altLang="en-US"/>
        </a:p>
      </dgm:t>
    </dgm:pt>
    <dgm:pt modelId="{F8CF7C75-F6A8-AF42-A909-2ED84516CD53}" type="sibTrans" cxnId="{2B6BCCE9-0327-4A46-AA56-D94A854BBADD}">
      <dgm:prSet/>
      <dgm:spPr/>
      <dgm:t>
        <a:bodyPr/>
        <a:lstStyle/>
        <a:p>
          <a:endParaRPr lang="zh-CN" altLang="en-US"/>
        </a:p>
      </dgm:t>
    </dgm:pt>
    <dgm:pt modelId="{30702471-A1FA-954C-AE08-CEDE17A808EC}">
      <dgm:prSet phldrT="[文本]"/>
      <dgm:spPr/>
      <dgm:t>
        <a:bodyPr/>
        <a:lstStyle/>
        <a:p>
          <a:r>
            <a:rPr lang="zh-CN" altLang="en-US" dirty="0"/>
            <a:t>可以节省代码</a:t>
          </a:r>
        </a:p>
      </dgm:t>
    </dgm:pt>
    <dgm:pt modelId="{C4BF6C6F-AFD9-8743-881A-5CDD962864A7}" type="parTrans" cxnId="{124974DB-8C97-3C47-B9F7-6BCD02216ABF}">
      <dgm:prSet/>
      <dgm:spPr/>
      <dgm:t>
        <a:bodyPr/>
        <a:lstStyle/>
        <a:p>
          <a:endParaRPr lang="zh-CN" altLang="en-US"/>
        </a:p>
      </dgm:t>
    </dgm:pt>
    <dgm:pt modelId="{193709DF-F0FD-F044-8D56-6559B443B5B2}" type="sibTrans" cxnId="{124974DB-8C97-3C47-B9F7-6BCD02216ABF}">
      <dgm:prSet/>
      <dgm:spPr/>
      <dgm:t>
        <a:bodyPr/>
        <a:lstStyle/>
        <a:p>
          <a:endParaRPr lang="zh-CN" altLang="en-US"/>
        </a:p>
      </dgm:t>
    </dgm:pt>
    <dgm:pt modelId="{04420200-971F-6441-B424-CCF0EEE0D1E6}">
      <dgm:prSet phldrT="[文本]"/>
      <dgm:spPr/>
      <dgm:t>
        <a:bodyPr/>
        <a:lstStyle/>
        <a:p>
          <a:r>
            <a:rPr lang="zh-CN" altLang="en-US" dirty="0"/>
            <a:t>但较难维持契约（</a:t>
          </a:r>
          <a:r>
            <a:rPr lang="zh-CN" altLang="en-US" dirty="0">
              <a:solidFill>
                <a:schemeClr val="accent3"/>
              </a:solidFill>
            </a:rPr>
            <a:t>这是为什么呢？</a:t>
          </a:r>
          <a:r>
            <a:rPr lang="zh-CN" altLang="en-US" dirty="0"/>
            <a:t>）</a:t>
          </a:r>
        </a:p>
      </dgm:t>
    </dgm:pt>
    <dgm:pt modelId="{F8A00FAF-A497-194E-870C-CFBBA1E7AE9A}" type="parTrans" cxnId="{7EA221E4-85E3-6946-B33D-4C00DFD003F7}">
      <dgm:prSet/>
      <dgm:spPr/>
      <dgm:t>
        <a:bodyPr/>
        <a:lstStyle/>
        <a:p>
          <a:endParaRPr lang="zh-CN" altLang="en-US"/>
        </a:p>
      </dgm:t>
    </dgm:pt>
    <dgm:pt modelId="{4F847A2E-82AA-E446-B9C2-0056FD55D8A0}" type="sibTrans" cxnId="{7EA221E4-85E3-6946-B33D-4C00DFD003F7}">
      <dgm:prSet/>
      <dgm:spPr/>
      <dgm:t>
        <a:bodyPr/>
        <a:lstStyle/>
        <a:p>
          <a:endParaRPr lang="zh-CN" altLang="en-US"/>
        </a:p>
      </dgm:t>
    </dgm:pt>
    <dgm:pt modelId="{F5B1C5E7-3836-DA40-825C-45AB720722F1}">
      <dgm:prSet phldrT="[文本]"/>
      <dgm:spPr/>
      <dgm:t>
        <a:bodyPr/>
        <a:lstStyle/>
        <a:p>
          <a:r>
            <a:rPr lang="zh-CN" altLang="en-US" dirty="0"/>
            <a:t>专注于</a:t>
          </a:r>
          <a:r>
            <a:rPr lang="zh-CN" altLang="en-US" dirty="0">
              <a:solidFill>
                <a:schemeClr val="accent3"/>
              </a:solidFill>
            </a:rPr>
            <a:t>签名</a:t>
          </a:r>
          <a:r>
            <a:rPr lang="zh-CN" altLang="en-US" dirty="0"/>
            <a:t>和（可选的）异常</a:t>
          </a:r>
        </a:p>
      </dgm:t>
    </dgm:pt>
    <dgm:pt modelId="{89CDB536-FAD2-1B47-AC21-BBC155344D04}" type="parTrans" cxnId="{F683212B-6FF4-194A-B3C9-B5FF6E5E0D1F}">
      <dgm:prSet/>
      <dgm:spPr/>
      <dgm:t>
        <a:bodyPr/>
        <a:lstStyle/>
        <a:p>
          <a:endParaRPr lang="zh-CN" altLang="en-US"/>
        </a:p>
      </dgm:t>
    </dgm:pt>
    <dgm:pt modelId="{0E688D05-157B-D640-8DF9-FC3B4CF2EBC4}" type="sibTrans" cxnId="{F683212B-6FF4-194A-B3C9-B5FF6E5E0D1F}">
      <dgm:prSet/>
      <dgm:spPr/>
      <dgm:t>
        <a:bodyPr/>
        <a:lstStyle/>
        <a:p>
          <a:endParaRPr lang="zh-CN" altLang="en-US"/>
        </a:p>
      </dgm:t>
    </dgm:pt>
    <dgm:pt modelId="{33CB87DF-2D95-1846-AF96-9B499402F96E}" type="pres">
      <dgm:prSet presAssocID="{667F5BAC-EACF-3141-90E4-E1747D50FCDB}" presName="linear" presStyleCnt="0">
        <dgm:presLayoutVars>
          <dgm:animLvl val="lvl"/>
          <dgm:resizeHandles val="exact"/>
        </dgm:presLayoutVars>
      </dgm:prSet>
      <dgm:spPr/>
    </dgm:pt>
    <dgm:pt modelId="{6CE7BBC5-F369-1047-845B-98B15E1ED466}" type="pres">
      <dgm:prSet presAssocID="{A091AB36-D72D-F74B-9257-1BEEC694346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CA21400-0B82-0144-A442-08F3A64819E0}" type="pres">
      <dgm:prSet presAssocID="{A091AB36-D72D-F74B-9257-1BEEC6943465}" presName="childText" presStyleLbl="revTx" presStyleIdx="0" presStyleCnt="3">
        <dgm:presLayoutVars>
          <dgm:bulletEnabled val="1"/>
        </dgm:presLayoutVars>
      </dgm:prSet>
      <dgm:spPr/>
    </dgm:pt>
    <dgm:pt modelId="{8008AB08-4246-CD4C-9941-43C3F8A3452A}" type="pres">
      <dgm:prSet presAssocID="{2A4A5FCE-0AEF-3E45-A187-46C2D60908A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B487B6-111D-944F-ACA1-A81ADA7BF191}" type="pres">
      <dgm:prSet presAssocID="{2A4A5FCE-0AEF-3E45-A187-46C2D60908A2}" presName="childText" presStyleLbl="revTx" presStyleIdx="1" presStyleCnt="3">
        <dgm:presLayoutVars>
          <dgm:bulletEnabled val="1"/>
        </dgm:presLayoutVars>
      </dgm:prSet>
      <dgm:spPr/>
    </dgm:pt>
    <dgm:pt modelId="{02EDCEB8-4D2E-334F-8071-2B40B30995C7}" type="pres">
      <dgm:prSet presAssocID="{A970887C-3F0F-0E42-82F1-E15110FBA45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65C0D84-5F29-5F4F-BAA6-86478BF62273}" type="pres">
      <dgm:prSet presAssocID="{A970887C-3F0F-0E42-82F1-E15110FBA45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683212B-6FF4-194A-B3C9-B5FF6E5E0D1F}" srcId="{2A4A5FCE-0AEF-3E45-A187-46C2D60908A2}" destId="{F5B1C5E7-3836-DA40-825C-45AB720722F1}" srcOrd="0" destOrd="0" parTransId="{89CDB536-FAD2-1B47-AC21-BBC155344D04}" sibTransId="{0E688D05-157B-D640-8DF9-FC3B4CF2EBC4}"/>
    <dgm:cxn modelId="{7F0F2730-8DBD-5841-9B9C-53E27F3CD4D5}" type="presOf" srcId="{00DAA6A1-5151-6943-A6A7-CB237B88F4B5}" destId="{3CB487B6-111D-944F-ACA1-A81ADA7BF191}" srcOrd="0" destOrd="1" presId="urn:microsoft.com/office/officeart/2005/8/layout/vList2"/>
    <dgm:cxn modelId="{D9D5BF39-0100-994E-A672-584123B3DCD4}" srcId="{A091AB36-D72D-F74B-9257-1BEEC6943465}" destId="{E318A47E-2F08-7449-A78F-383234B40121}" srcOrd="0" destOrd="0" parTransId="{6BE0DC4F-BC1B-3E4A-9632-F0F506978F4B}" sibTransId="{6FBC470D-1932-5E42-925B-0FED1B6CB5B0}"/>
    <dgm:cxn modelId="{7E5FFB3E-1C60-4E4F-8D03-44D5D6664174}" type="presOf" srcId="{A091AB36-D72D-F74B-9257-1BEEC6943465}" destId="{6CE7BBC5-F369-1047-845B-98B15E1ED466}" srcOrd="0" destOrd="0" presId="urn:microsoft.com/office/officeart/2005/8/layout/vList2"/>
    <dgm:cxn modelId="{367B4650-4ABC-0641-B421-E1D7A6C3FA1D}" srcId="{667F5BAC-EACF-3141-90E4-E1747D50FCDB}" destId="{2A4A5FCE-0AEF-3E45-A187-46C2D60908A2}" srcOrd="1" destOrd="0" parTransId="{C7DAA853-0FC5-A54C-ABB9-0D9956ECD04A}" sibTransId="{5C131738-6EEF-C046-9489-5522FF250EF6}"/>
    <dgm:cxn modelId="{9DBDBB50-AF99-5A4A-8469-2DEA562DF022}" type="presOf" srcId="{A970887C-3F0F-0E42-82F1-E15110FBA456}" destId="{02EDCEB8-4D2E-334F-8071-2B40B30995C7}" srcOrd="0" destOrd="0" presId="urn:microsoft.com/office/officeart/2005/8/layout/vList2"/>
    <dgm:cxn modelId="{12CFF569-8268-6746-A006-D170BF052B24}" type="presOf" srcId="{04420200-971F-6441-B424-CCF0EEE0D1E6}" destId="{065C0D84-5F29-5F4F-BAA6-86478BF62273}" srcOrd="0" destOrd="1" presId="urn:microsoft.com/office/officeart/2005/8/layout/vList2"/>
    <dgm:cxn modelId="{B454C171-88ED-3743-9D0F-BEAB05CC17A4}" type="presOf" srcId="{2A4A5FCE-0AEF-3E45-A187-46C2D60908A2}" destId="{8008AB08-4246-CD4C-9941-43C3F8A3452A}" srcOrd="0" destOrd="0" presId="urn:microsoft.com/office/officeart/2005/8/layout/vList2"/>
    <dgm:cxn modelId="{A3BEBD8E-248E-9449-AD88-72771563C147}" srcId="{A091AB36-D72D-F74B-9257-1BEEC6943465}" destId="{74603DCA-B9E2-2B45-A52F-EB7BE0E90304}" srcOrd="1" destOrd="0" parTransId="{A65D0F8D-5308-9040-A2BD-0E378CEB3CDE}" sibTransId="{8D26F692-2BAB-7A4F-865F-69B57E6C90AE}"/>
    <dgm:cxn modelId="{0013469C-DBD5-734B-AF6A-29A4B9524A49}" srcId="{667F5BAC-EACF-3141-90E4-E1747D50FCDB}" destId="{A091AB36-D72D-F74B-9257-1BEEC6943465}" srcOrd="0" destOrd="0" parTransId="{AC5C916F-B888-7844-BBB2-D8C9B078B289}" sibTransId="{190310ED-15E3-5740-B244-C2A02E9CFCF1}"/>
    <dgm:cxn modelId="{E5D3BEA3-37D4-D344-AD0C-896D88633B2F}" type="presOf" srcId="{30702471-A1FA-954C-AE08-CEDE17A808EC}" destId="{065C0D84-5F29-5F4F-BAA6-86478BF62273}" srcOrd="0" destOrd="0" presId="urn:microsoft.com/office/officeart/2005/8/layout/vList2"/>
    <dgm:cxn modelId="{583BCEB4-13AB-C44C-A5F4-483F19B0CBDA}" srcId="{2A4A5FCE-0AEF-3E45-A187-46C2D60908A2}" destId="{00DAA6A1-5151-6943-A6A7-CB237B88F4B5}" srcOrd="1" destOrd="0" parTransId="{0F6147A3-AC50-DB4D-B439-BD2E48576F91}" sibTransId="{E6D35BCE-BAA3-8D4A-8636-BA955ED739A9}"/>
    <dgm:cxn modelId="{688BFBBA-DDAA-9A44-8972-3330853994CE}" type="presOf" srcId="{667F5BAC-EACF-3141-90E4-E1747D50FCDB}" destId="{33CB87DF-2D95-1846-AF96-9B499402F96E}" srcOrd="0" destOrd="0" presId="urn:microsoft.com/office/officeart/2005/8/layout/vList2"/>
    <dgm:cxn modelId="{2EAECBC1-6D3C-D84E-95C6-DB3E055B93E1}" type="presOf" srcId="{F5B1C5E7-3836-DA40-825C-45AB720722F1}" destId="{3CB487B6-111D-944F-ACA1-A81ADA7BF191}" srcOrd="0" destOrd="0" presId="urn:microsoft.com/office/officeart/2005/8/layout/vList2"/>
    <dgm:cxn modelId="{E4B0BBCB-5ABE-2143-939E-35C1636A5B50}" type="presOf" srcId="{E318A47E-2F08-7449-A78F-383234B40121}" destId="{1CA21400-0B82-0144-A442-08F3A64819E0}" srcOrd="0" destOrd="0" presId="urn:microsoft.com/office/officeart/2005/8/layout/vList2"/>
    <dgm:cxn modelId="{124974DB-8C97-3C47-B9F7-6BCD02216ABF}" srcId="{A970887C-3F0F-0E42-82F1-E15110FBA456}" destId="{30702471-A1FA-954C-AE08-CEDE17A808EC}" srcOrd="0" destOrd="0" parTransId="{C4BF6C6F-AFD9-8743-881A-5CDD962864A7}" sibTransId="{193709DF-F0FD-F044-8D56-6559B443B5B2}"/>
    <dgm:cxn modelId="{7EA221E4-85E3-6946-B33D-4C00DFD003F7}" srcId="{A970887C-3F0F-0E42-82F1-E15110FBA456}" destId="{04420200-971F-6441-B424-CCF0EEE0D1E6}" srcOrd="1" destOrd="0" parTransId="{F8A00FAF-A497-194E-870C-CFBBA1E7AE9A}" sibTransId="{4F847A2E-82AA-E446-B9C2-0056FD55D8A0}"/>
    <dgm:cxn modelId="{2B6BCCE9-0327-4A46-AA56-D94A854BBADD}" srcId="{667F5BAC-EACF-3141-90E4-E1747D50FCDB}" destId="{A970887C-3F0F-0E42-82F1-E15110FBA456}" srcOrd="2" destOrd="0" parTransId="{233BA294-24CD-F445-8AB1-43778C66DDC6}" sibTransId="{F8CF7C75-F6A8-AF42-A909-2ED84516CD53}"/>
    <dgm:cxn modelId="{040170FB-F0C3-5747-B5AE-BC248150B4C2}" type="presOf" srcId="{74603DCA-B9E2-2B45-A52F-EB7BE0E90304}" destId="{1CA21400-0B82-0144-A442-08F3A64819E0}" srcOrd="0" destOrd="1" presId="urn:microsoft.com/office/officeart/2005/8/layout/vList2"/>
    <dgm:cxn modelId="{CACF87F4-4ADE-6C40-A5EE-BA64B4A77F18}" type="presParOf" srcId="{33CB87DF-2D95-1846-AF96-9B499402F96E}" destId="{6CE7BBC5-F369-1047-845B-98B15E1ED466}" srcOrd="0" destOrd="0" presId="urn:microsoft.com/office/officeart/2005/8/layout/vList2"/>
    <dgm:cxn modelId="{E2D6C6D4-4748-5D48-861E-BDA61501976F}" type="presParOf" srcId="{33CB87DF-2D95-1846-AF96-9B499402F96E}" destId="{1CA21400-0B82-0144-A442-08F3A64819E0}" srcOrd="1" destOrd="0" presId="urn:microsoft.com/office/officeart/2005/8/layout/vList2"/>
    <dgm:cxn modelId="{9D0BA9C3-89A1-7F49-A930-1D8CA662A283}" type="presParOf" srcId="{33CB87DF-2D95-1846-AF96-9B499402F96E}" destId="{8008AB08-4246-CD4C-9941-43C3F8A3452A}" srcOrd="2" destOrd="0" presId="urn:microsoft.com/office/officeart/2005/8/layout/vList2"/>
    <dgm:cxn modelId="{55C65EDF-C22A-4A4C-BE69-5B555A481F71}" type="presParOf" srcId="{33CB87DF-2D95-1846-AF96-9B499402F96E}" destId="{3CB487B6-111D-944F-ACA1-A81ADA7BF191}" srcOrd="3" destOrd="0" presId="urn:microsoft.com/office/officeart/2005/8/layout/vList2"/>
    <dgm:cxn modelId="{7A51B129-B7D4-2447-8FC3-AAE0373225F1}" type="presParOf" srcId="{33CB87DF-2D95-1846-AF96-9B499402F96E}" destId="{02EDCEB8-4D2E-334F-8071-2B40B30995C7}" srcOrd="4" destOrd="0" presId="urn:microsoft.com/office/officeart/2005/8/layout/vList2"/>
    <dgm:cxn modelId="{D8676A2A-846C-F84B-BD2E-978A6F59E774}" type="presParOf" srcId="{33CB87DF-2D95-1846-AF96-9B499402F96E}" destId="{065C0D84-5F29-5F4F-BAA6-86478BF6227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2059A9F-FD81-B344-89BF-B3C5FA940524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CB8D4376-1C25-9142-A685-D84ED6A1B8C5}">
      <dgm:prSet phldrT="[文本]"/>
      <dgm:spPr/>
      <dgm:t>
        <a:bodyPr/>
        <a:lstStyle/>
        <a:p>
          <a:r>
            <a:rPr lang="zh-CN" altLang="en-US" dirty="0"/>
            <a:t>这有什么问题？</a:t>
          </a:r>
        </a:p>
      </dgm:t>
    </dgm:pt>
    <dgm:pt modelId="{86D39C26-9D4C-E44B-A788-EF910A8EF9EE}" type="parTrans" cxnId="{AD44ADAD-AD47-494E-A4B6-7964C70A2AC1}">
      <dgm:prSet/>
      <dgm:spPr/>
      <dgm:t>
        <a:bodyPr/>
        <a:lstStyle/>
        <a:p>
          <a:endParaRPr lang="zh-CN" altLang="en-US"/>
        </a:p>
      </dgm:t>
    </dgm:pt>
    <dgm:pt modelId="{0FFBE517-333F-1E4E-B353-F8FF853DF4C4}" type="sibTrans" cxnId="{AD44ADAD-AD47-494E-A4B6-7964C70A2AC1}">
      <dgm:prSet/>
      <dgm:spPr/>
      <dgm:t>
        <a:bodyPr/>
        <a:lstStyle/>
        <a:p>
          <a:endParaRPr lang="zh-CN" altLang="en-US"/>
        </a:p>
      </dgm:t>
    </dgm:pt>
    <dgm:pt modelId="{E8FDC050-C0E2-2142-B6A7-FC46ED84C806}">
      <dgm:prSet phldrT="[文本]"/>
      <dgm:spPr/>
      <dgm:t>
        <a:bodyPr/>
        <a:lstStyle/>
        <a:p>
          <a:r>
            <a:rPr lang="zh-CN" altLang="en-US" dirty="0"/>
            <a:t>每次调用 </a:t>
          </a:r>
          <a:r>
            <a:rPr lang="en-US" altLang="zh-CN" dirty="0"/>
            <a:t>add</a:t>
          </a:r>
          <a:r>
            <a:rPr lang="zh-CN" altLang="en-US" dirty="0"/>
            <a:t> 时都会发送网络请求</a:t>
          </a:r>
        </a:p>
      </dgm:t>
    </dgm:pt>
    <dgm:pt modelId="{64BD800A-4B68-D24C-B61D-383811F79F29}" type="parTrans" cxnId="{2227A91E-3D17-7440-AE9A-8CF2BE152DA9}">
      <dgm:prSet/>
      <dgm:spPr/>
      <dgm:t>
        <a:bodyPr/>
        <a:lstStyle/>
        <a:p>
          <a:endParaRPr lang="zh-CN" altLang="en-US"/>
        </a:p>
      </dgm:t>
    </dgm:pt>
    <dgm:pt modelId="{F425C863-5296-E94C-B151-85EF175512A9}" type="sibTrans" cxnId="{2227A91E-3D17-7440-AE9A-8CF2BE152DA9}">
      <dgm:prSet/>
      <dgm:spPr/>
      <dgm:t>
        <a:bodyPr/>
        <a:lstStyle/>
        <a:p>
          <a:endParaRPr lang="zh-CN" altLang="en-US"/>
        </a:p>
      </dgm:t>
    </dgm:pt>
    <dgm:pt modelId="{97A75117-C117-C649-AE7E-E50A50CA0AD8}">
      <dgm:prSet phldrT="[文本]"/>
      <dgm:spPr/>
      <dgm:t>
        <a:bodyPr/>
        <a:lstStyle/>
        <a:p>
          <a:r>
            <a:rPr lang="zh-CN" altLang="en-US" dirty="0"/>
            <a:t>“实现继承”带来了意外影响</a:t>
          </a:r>
        </a:p>
      </dgm:t>
    </dgm:pt>
    <dgm:pt modelId="{ABD887AF-F09D-8A43-BEE6-FBA19723809B}" type="parTrans" cxnId="{97596634-C892-5648-98FC-8CA1E026F977}">
      <dgm:prSet/>
      <dgm:spPr/>
      <dgm:t>
        <a:bodyPr/>
        <a:lstStyle/>
        <a:p>
          <a:endParaRPr lang="zh-CN" altLang="en-US"/>
        </a:p>
      </dgm:t>
    </dgm:pt>
    <dgm:pt modelId="{B67B16E9-C942-8747-8E35-97615C91D900}" type="sibTrans" cxnId="{97596634-C892-5648-98FC-8CA1E026F977}">
      <dgm:prSet/>
      <dgm:spPr/>
      <dgm:t>
        <a:bodyPr/>
        <a:lstStyle/>
        <a:p>
          <a:endParaRPr lang="zh-CN" altLang="en-US"/>
        </a:p>
      </dgm:t>
    </dgm:pt>
    <dgm:pt modelId="{4513DB6C-55ED-CA47-AE3E-071CAC5EE501}">
      <dgm:prSet phldrT="[文本]"/>
      <dgm:spPr/>
      <dgm:t>
        <a:bodyPr/>
        <a:lstStyle/>
        <a:p>
          <a:r>
            <a:rPr lang="zh-CN" altLang="en-US" dirty="0"/>
            <a:t>对 </a:t>
          </a:r>
          <a:r>
            <a:rPr lang="en-US" altLang="zh-CN" dirty="0"/>
            <a:t>add</a:t>
          </a:r>
          <a:r>
            <a:rPr lang="zh-CN" altLang="en-US" dirty="0"/>
            <a:t> 的 </a:t>
          </a:r>
          <a:r>
            <a:rPr lang="en-US" altLang="zh-CN" dirty="0">
              <a:solidFill>
                <a:schemeClr val="accent3"/>
              </a:solidFill>
            </a:rPr>
            <a:t>override</a:t>
          </a:r>
          <a:r>
            <a:rPr lang="zh-CN" altLang="en-US" dirty="0"/>
            <a:t> 影响到了 </a:t>
          </a:r>
          <a:r>
            <a:rPr lang="en-US" altLang="zh-CN" dirty="0" err="1"/>
            <a:t>addAll</a:t>
          </a:r>
          <a:endParaRPr lang="zh-CN" altLang="en-US" dirty="0"/>
        </a:p>
      </dgm:t>
    </dgm:pt>
    <dgm:pt modelId="{CD4EF66D-F75D-464E-AD35-C67B3444F9E1}" type="parTrans" cxnId="{36D90CE6-69C6-964F-9166-9A83CF596732}">
      <dgm:prSet/>
      <dgm:spPr/>
      <dgm:t>
        <a:bodyPr/>
        <a:lstStyle/>
        <a:p>
          <a:endParaRPr lang="zh-CN" altLang="en-US"/>
        </a:p>
      </dgm:t>
    </dgm:pt>
    <dgm:pt modelId="{323A9B2B-E880-0840-99E2-E15CA6717C4E}" type="sibTrans" cxnId="{36D90CE6-69C6-964F-9166-9A83CF596732}">
      <dgm:prSet/>
      <dgm:spPr/>
      <dgm:t>
        <a:bodyPr/>
        <a:lstStyle/>
        <a:p>
          <a:endParaRPr lang="zh-CN" altLang="en-US"/>
        </a:p>
      </dgm:t>
    </dgm:pt>
    <dgm:pt modelId="{551AB58F-67D2-6B45-BCEE-AE50AEF9B0DE}">
      <dgm:prSet phldrT="[文本]"/>
      <dgm:spPr/>
      <dgm:t>
        <a:bodyPr/>
        <a:lstStyle/>
        <a:p>
          <a:r>
            <a:rPr lang="zh-CN" altLang="en-US" dirty="0"/>
            <a:t>推而广之：实现继承要关心父类中的具体实现方式，破坏了</a:t>
          </a:r>
          <a:r>
            <a:rPr lang="zh-CN" altLang="en-US" dirty="0">
              <a:solidFill>
                <a:schemeClr val="accent3"/>
              </a:solidFill>
            </a:rPr>
            <a:t>封装</a:t>
          </a:r>
        </a:p>
      </dgm:t>
    </dgm:pt>
    <dgm:pt modelId="{771F20CB-E645-C64F-9EC4-F8FFDB67501B}" type="parTrans" cxnId="{905EBC64-6ACD-BB46-A974-71C026CBB8BB}">
      <dgm:prSet/>
      <dgm:spPr/>
      <dgm:t>
        <a:bodyPr/>
        <a:lstStyle/>
        <a:p>
          <a:endParaRPr lang="zh-CN" altLang="en-US"/>
        </a:p>
      </dgm:t>
    </dgm:pt>
    <dgm:pt modelId="{66C19416-8821-7544-A888-590A82AFEF30}" type="sibTrans" cxnId="{905EBC64-6ACD-BB46-A974-71C026CBB8BB}">
      <dgm:prSet/>
      <dgm:spPr/>
      <dgm:t>
        <a:bodyPr/>
        <a:lstStyle/>
        <a:p>
          <a:endParaRPr lang="zh-CN" altLang="en-US"/>
        </a:p>
      </dgm:t>
    </dgm:pt>
    <dgm:pt modelId="{E84092C1-901F-E24D-98F4-FA498717E5BE}">
      <dgm:prSet phldrT="[文本]"/>
      <dgm:spPr/>
      <dgm:t>
        <a:bodyPr/>
        <a:lstStyle/>
        <a:p>
          <a:r>
            <a:rPr lang="zh-CN" altLang="en-US" dirty="0"/>
            <a:t>客户代码被破坏</a:t>
          </a:r>
        </a:p>
      </dgm:t>
    </dgm:pt>
    <dgm:pt modelId="{CB81A601-63B5-1245-A67C-DFDA8E55C087}" type="parTrans" cxnId="{4205546C-BC39-1F4D-B952-F5C4D33C4E40}">
      <dgm:prSet/>
      <dgm:spPr/>
      <dgm:t>
        <a:bodyPr/>
        <a:lstStyle/>
        <a:p>
          <a:endParaRPr lang="zh-CN" altLang="en-US"/>
        </a:p>
      </dgm:t>
    </dgm:pt>
    <dgm:pt modelId="{C27ED1C5-1731-5C46-B978-CC76B0EE981C}" type="sibTrans" cxnId="{4205546C-BC39-1F4D-B952-F5C4D33C4E40}">
      <dgm:prSet/>
      <dgm:spPr/>
      <dgm:t>
        <a:bodyPr/>
        <a:lstStyle/>
        <a:p>
          <a:endParaRPr lang="zh-CN" altLang="en-US"/>
        </a:p>
      </dgm:t>
    </dgm:pt>
    <dgm:pt modelId="{1DBC18B5-E7C7-CE40-B1BD-4321F12EBEF0}">
      <dgm:prSet phldrT="[文本]"/>
      <dgm:spPr/>
      <dgm:t>
        <a:bodyPr/>
        <a:lstStyle/>
        <a:p>
          <a:r>
            <a:rPr lang="zh-CN" altLang="en-US" dirty="0"/>
            <a:t>调用父类 </a:t>
          </a:r>
          <a:r>
            <a:rPr lang="en-US" altLang="zh-CN" dirty="0" err="1"/>
            <a:t>addAll</a:t>
          </a:r>
          <a:r>
            <a:rPr lang="zh-CN" altLang="en-US" dirty="0"/>
            <a:t> 的代码（</a:t>
          </a:r>
          <a:r>
            <a:rPr lang="zh-CN" altLang="en-US" dirty="0">
              <a:solidFill>
                <a:schemeClr val="accent3"/>
              </a:solidFill>
            </a:rPr>
            <a:t>父类的客户代码</a:t>
          </a:r>
          <a:r>
            <a:rPr lang="zh-CN" altLang="en-US" dirty="0"/>
            <a:t>）无意间变成了攻击代码</a:t>
          </a:r>
        </a:p>
      </dgm:t>
    </dgm:pt>
    <dgm:pt modelId="{9FB7DCF8-A015-3B48-8B9F-7BA8AF810738}" type="parTrans" cxnId="{BCC32041-A416-014D-99F2-9C553EF02D25}">
      <dgm:prSet/>
      <dgm:spPr/>
      <dgm:t>
        <a:bodyPr/>
        <a:lstStyle/>
        <a:p>
          <a:endParaRPr lang="zh-CN" altLang="en-US"/>
        </a:p>
      </dgm:t>
    </dgm:pt>
    <dgm:pt modelId="{89962A4F-4298-C743-88A3-BB07E29C2BAF}" type="sibTrans" cxnId="{BCC32041-A416-014D-99F2-9C553EF02D25}">
      <dgm:prSet/>
      <dgm:spPr/>
      <dgm:t>
        <a:bodyPr/>
        <a:lstStyle/>
        <a:p>
          <a:endParaRPr lang="zh-CN" altLang="en-US"/>
        </a:p>
      </dgm:t>
    </dgm:pt>
    <dgm:pt modelId="{9F7830C2-5C87-C94D-A5A9-418285E41231}">
      <dgm:prSet phldrT="[文本]"/>
      <dgm:spPr/>
      <dgm:t>
        <a:bodyPr/>
        <a:lstStyle/>
        <a:p>
          <a:r>
            <a:rPr lang="zh-CN" altLang="en-US" dirty="0"/>
            <a:t>调 </a:t>
          </a:r>
          <a:r>
            <a:rPr lang="en-US" altLang="zh-CN" dirty="0" err="1"/>
            <a:t>addAll</a:t>
          </a:r>
          <a:r>
            <a:rPr lang="zh-CN" altLang="en-US" dirty="0"/>
            <a:t> 可能会导致 </a:t>
          </a:r>
          <a:r>
            <a:rPr lang="en-US" altLang="zh-CN" dirty="0">
              <a:solidFill>
                <a:schemeClr val="accent3"/>
              </a:solidFill>
            </a:rPr>
            <a:t>DDoS</a:t>
          </a:r>
          <a:endParaRPr lang="zh-CN" altLang="en-US" dirty="0">
            <a:solidFill>
              <a:schemeClr val="accent3"/>
            </a:solidFill>
          </a:endParaRPr>
        </a:p>
      </dgm:t>
    </dgm:pt>
    <dgm:pt modelId="{9DA04511-B1C3-C94A-A880-D7C9B428E7B9}" type="sibTrans" cxnId="{BFF7E643-00B1-CA43-BE08-EA5DD96BCE70}">
      <dgm:prSet/>
      <dgm:spPr/>
      <dgm:t>
        <a:bodyPr/>
        <a:lstStyle/>
        <a:p>
          <a:endParaRPr lang="zh-CN" altLang="en-US"/>
        </a:p>
      </dgm:t>
    </dgm:pt>
    <dgm:pt modelId="{279127C2-EC24-0F4E-A205-4AC8B3880E07}" type="parTrans" cxnId="{BFF7E643-00B1-CA43-BE08-EA5DD96BCE70}">
      <dgm:prSet/>
      <dgm:spPr/>
      <dgm:t>
        <a:bodyPr/>
        <a:lstStyle/>
        <a:p>
          <a:endParaRPr lang="zh-CN" altLang="en-US"/>
        </a:p>
      </dgm:t>
    </dgm:pt>
    <dgm:pt modelId="{47ADCBBD-9547-BB44-9685-897D8769ABB9}">
      <dgm:prSet phldrT="[文本]"/>
      <dgm:spPr/>
      <dgm:t>
        <a:bodyPr/>
        <a:lstStyle/>
        <a:p>
          <a:r>
            <a:rPr lang="zh-CN" altLang="en-US" dirty="0"/>
            <a:t>实现继承迫使父类违反了单一职责原则</a:t>
          </a:r>
        </a:p>
      </dgm:t>
    </dgm:pt>
    <dgm:pt modelId="{21159D11-EC48-5F4F-8314-9FA2BE77D6BE}" type="parTrans" cxnId="{98AEC0BE-4A04-174A-B86F-FB3014F411D4}">
      <dgm:prSet/>
      <dgm:spPr/>
      <dgm:t>
        <a:bodyPr/>
        <a:lstStyle/>
        <a:p>
          <a:endParaRPr lang="zh-CN" altLang="en-US"/>
        </a:p>
      </dgm:t>
    </dgm:pt>
    <dgm:pt modelId="{7371DDC9-253E-7247-AAEE-872AA90D59A8}" type="sibTrans" cxnId="{98AEC0BE-4A04-174A-B86F-FB3014F411D4}">
      <dgm:prSet/>
      <dgm:spPr/>
      <dgm:t>
        <a:bodyPr/>
        <a:lstStyle/>
        <a:p>
          <a:endParaRPr lang="zh-CN" altLang="en-US"/>
        </a:p>
      </dgm:t>
    </dgm:pt>
    <dgm:pt modelId="{7753304D-A306-D84D-886A-7FE1784FC926}">
      <dgm:prSet phldrT="[文本]"/>
      <dgm:spPr/>
      <dgm:t>
        <a:bodyPr/>
        <a:lstStyle/>
        <a:p>
          <a:r>
            <a:rPr lang="zh-CN" altLang="en-US" dirty="0"/>
            <a:t>为父类的设计者增加了预料之外的需求来源</a:t>
          </a:r>
        </a:p>
      </dgm:t>
    </dgm:pt>
    <dgm:pt modelId="{AC37878E-920E-AE43-8C70-BD5A758A118F}" type="parTrans" cxnId="{E02D1D2A-B5B4-6748-A245-A7453E481A15}">
      <dgm:prSet/>
      <dgm:spPr/>
      <dgm:t>
        <a:bodyPr/>
        <a:lstStyle/>
        <a:p>
          <a:endParaRPr lang="zh-CN" altLang="en-US"/>
        </a:p>
      </dgm:t>
    </dgm:pt>
    <dgm:pt modelId="{5FE57097-05A7-1B48-B16A-D5A7A8491A2F}" type="sibTrans" cxnId="{E02D1D2A-B5B4-6748-A245-A7453E481A15}">
      <dgm:prSet/>
      <dgm:spPr/>
      <dgm:t>
        <a:bodyPr/>
        <a:lstStyle/>
        <a:p>
          <a:endParaRPr lang="zh-CN" altLang="en-US"/>
        </a:p>
      </dgm:t>
    </dgm:pt>
    <dgm:pt modelId="{02DD5718-853D-FA42-B5F9-F864440A4E03}" type="pres">
      <dgm:prSet presAssocID="{E2059A9F-FD81-B344-89BF-B3C5FA940524}" presName="linear" presStyleCnt="0">
        <dgm:presLayoutVars>
          <dgm:animLvl val="lvl"/>
          <dgm:resizeHandles val="exact"/>
        </dgm:presLayoutVars>
      </dgm:prSet>
      <dgm:spPr/>
    </dgm:pt>
    <dgm:pt modelId="{3320A72D-DA4F-164F-A5BF-ABA65049036C}" type="pres">
      <dgm:prSet presAssocID="{CB8D4376-1C25-9142-A685-D84ED6A1B8C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C371B76-5F73-824D-A3C8-D5DA1218CA2B}" type="pres">
      <dgm:prSet presAssocID="{CB8D4376-1C25-9142-A685-D84ED6A1B8C5}" presName="childText" presStyleLbl="revTx" presStyleIdx="0" presStyleCnt="4">
        <dgm:presLayoutVars>
          <dgm:bulletEnabled val="1"/>
        </dgm:presLayoutVars>
      </dgm:prSet>
      <dgm:spPr/>
    </dgm:pt>
    <dgm:pt modelId="{45E7750D-483B-0444-AA0A-FD819A5186CA}" type="pres">
      <dgm:prSet presAssocID="{97A75117-C117-C649-AE7E-E50A50CA0A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53C9DB6-FA7D-BC4C-9E79-FA7939B50CD9}" type="pres">
      <dgm:prSet presAssocID="{97A75117-C117-C649-AE7E-E50A50CA0AD8}" presName="childText" presStyleLbl="revTx" presStyleIdx="1" presStyleCnt="4">
        <dgm:presLayoutVars>
          <dgm:bulletEnabled val="1"/>
        </dgm:presLayoutVars>
      </dgm:prSet>
      <dgm:spPr/>
    </dgm:pt>
    <dgm:pt modelId="{E35DD79B-190D-584B-854F-6E6DE846F876}" type="pres">
      <dgm:prSet presAssocID="{E84092C1-901F-E24D-98F4-FA498717E5B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31F8C4-30C2-B74D-92D1-648C4AC11527}" type="pres">
      <dgm:prSet presAssocID="{E84092C1-901F-E24D-98F4-FA498717E5BE}" presName="childText" presStyleLbl="revTx" presStyleIdx="2" presStyleCnt="4">
        <dgm:presLayoutVars>
          <dgm:bulletEnabled val="1"/>
        </dgm:presLayoutVars>
      </dgm:prSet>
      <dgm:spPr/>
    </dgm:pt>
    <dgm:pt modelId="{F3039EDB-BC5D-3B4A-80FD-DD0723780231}" type="pres">
      <dgm:prSet presAssocID="{47ADCBBD-9547-BB44-9685-897D8769ABB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A1110D8-05A9-2B4B-8671-F1173FF1E07D}" type="pres">
      <dgm:prSet presAssocID="{47ADCBBD-9547-BB44-9685-897D8769ABB9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BAFF7708-4AC4-5647-BFF5-D1EFE73F933C}" type="presOf" srcId="{1DBC18B5-E7C7-CE40-B1BD-4321F12EBEF0}" destId="{5931F8C4-30C2-B74D-92D1-648C4AC11527}" srcOrd="0" destOrd="0" presId="urn:microsoft.com/office/officeart/2005/8/layout/vList2"/>
    <dgm:cxn modelId="{FD188D09-D38A-9645-932A-C09C31D116EE}" type="presOf" srcId="{97A75117-C117-C649-AE7E-E50A50CA0AD8}" destId="{45E7750D-483B-0444-AA0A-FD819A5186CA}" srcOrd="0" destOrd="0" presId="urn:microsoft.com/office/officeart/2005/8/layout/vList2"/>
    <dgm:cxn modelId="{D20B9E0E-3546-5A49-868C-09AB64E71899}" type="presOf" srcId="{4513DB6C-55ED-CA47-AE3E-071CAC5EE501}" destId="{E53C9DB6-FA7D-BC4C-9E79-FA7939B50CD9}" srcOrd="0" destOrd="0" presId="urn:microsoft.com/office/officeart/2005/8/layout/vList2"/>
    <dgm:cxn modelId="{2227A91E-3D17-7440-AE9A-8CF2BE152DA9}" srcId="{CB8D4376-1C25-9142-A685-D84ED6A1B8C5}" destId="{E8FDC050-C0E2-2142-B6A7-FC46ED84C806}" srcOrd="0" destOrd="0" parTransId="{64BD800A-4B68-D24C-B61D-383811F79F29}" sibTransId="{F425C863-5296-E94C-B151-85EF175512A9}"/>
    <dgm:cxn modelId="{E02D1D2A-B5B4-6748-A245-A7453E481A15}" srcId="{47ADCBBD-9547-BB44-9685-897D8769ABB9}" destId="{7753304D-A306-D84D-886A-7FE1784FC926}" srcOrd="0" destOrd="0" parTransId="{AC37878E-920E-AE43-8C70-BD5A758A118F}" sibTransId="{5FE57097-05A7-1B48-B16A-D5A7A8491A2F}"/>
    <dgm:cxn modelId="{97596634-C892-5648-98FC-8CA1E026F977}" srcId="{E2059A9F-FD81-B344-89BF-B3C5FA940524}" destId="{97A75117-C117-C649-AE7E-E50A50CA0AD8}" srcOrd="1" destOrd="0" parTransId="{ABD887AF-F09D-8A43-BEE6-FBA19723809B}" sibTransId="{B67B16E9-C942-8747-8E35-97615C91D900}"/>
    <dgm:cxn modelId="{BCC32041-A416-014D-99F2-9C553EF02D25}" srcId="{E84092C1-901F-E24D-98F4-FA498717E5BE}" destId="{1DBC18B5-E7C7-CE40-B1BD-4321F12EBEF0}" srcOrd="0" destOrd="0" parTransId="{9FB7DCF8-A015-3B48-8B9F-7BA8AF810738}" sibTransId="{89962A4F-4298-C743-88A3-BB07E29C2BAF}"/>
    <dgm:cxn modelId="{BFF7E643-00B1-CA43-BE08-EA5DD96BCE70}" srcId="{CB8D4376-1C25-9142-A685-D84ED6A1B8C5}" destId="{9F7830C2-5C87-C94D-A5A9-418285E41231}" srcOrd="1" destOrd="0" parTransId="{279127C2-EC24-0F4E-A205-4AC8B3880E07}" sibTransId="{9DA04511-B1C3-C94A-A880-D7C9B428E7B9}"/>
    <dgm:cxn modelId="{11EFF844-B2F7-EA40-97A8-22A1EA6023E6}" type="presOf" srcId="{9F7830C2-5C87-C94D-A5A9-418285E41231}" destId="{8C371B76-5F73-824D-A3C8-D5DA1218CA2B}" srcOrd="0" destOrd="1" presId="urn:microsoft.com/office/officeart/2005/8/layout/vList2"/>
    <dgm:cxn modelId="{905EBC64-6ACD-BB46-A974-71C026CBB8BB}" srcId="{97A75117-C117-C649-AE7E-E50A50CA0AD8}" destId="{551AB58F-67D2-6B45-BCEE-AE50AEF9B0DE}" srcOrd="1" destOrd="0" parTransId="{771F20CB-E645-C64F-9EC4-F8FFDB67501B}" sibTransId="{66C19416-8821-7544-A888-590A82AFEF30}"/>
    <dgm:cxn modelId="{6053C069-E58D-8D4E-9B0F-0FDF3893AF48}" type="presOf" srcId="{E2059A9F-FD81-B344-89BF-B3C5FA940524}" destId="{02DD5718-853D-FA42-B5F9-F864440A4E03}" srcOrd="0" destOrd="0" presId="urn:microsoft.com/office/officeart/2005/8/layout/vList2"/>
    <dgm:cxn modelId="{4205546C-BC39-1F4D-B952-F5C4D33C4E40}" srcId="{E2059A9F-FD81-B344-89BF-B3C5FA940524}" destId="{E84092C1-901F-E24D-98F4-FA498717E5BE}" srcOrd="2" destOrd="0" parTransId="{CB81A601-63B5-1245-A67C-DFDA8E55C087}" sibTransId="{C27ED1C5-1731-5C46-B978-CC76B0EE981C}"/>
    <dgm:cxn modelId="{AD44ADAD-AD47-494E-A4B6-7964C70A2AC1}" srcId="{E2059A9F-FD81-B344-89BF-B3C5FA940524}" destId="{CB8D4376-1C25-9142-A685-D84ED6A1B8C5}" srcOrd="0" destOrd="0" parTransId="{86D39C26-9D4C-E44B-A788-EF910A8EF9EE}" sibTransId="{0FFBE517-333F-1E4E-B353-F8FF853DF4C4}"/>
    <dgm:cxn modelId="{3220DDAF-2415-5344-80BB-6FC20B5C80B3}" type="presOf" srcId="{CB8D4376-1C25-9142-A685-D84ED6A1B8C5}" destId="{3320A72D-DA4F-164F-A5BF-ABA65049036C}" srcOrd="0" destOrd="0" presId="urn:microsoft.com/office/officeart/2005/8/layout/vList2"/>
    <dgm:cxn modelId="{98AEC0BE-4A04-174A-B86F-FB3014F411D4}" srcId="{E2059A9F-FD81-B344-89BF-B3C5FA940524}" destId="{47ADCBBD-9547-BB44-9685-897D8769ABB9}" srcOrd="3" destOrd="0" parTransId="{21159D11-EC48-5F4F-8314-9FA2BE77D6BE}" sibTransId="{7371DDC9-253E-7247-AAEE-872AA90D59A8}"/>
    <dgm:cxn modelId="{A67BCDC2-F7EB-7D40-BF4E-E936713AE155}" type="presOf" srcId="{47ADCBBD-9547-BB44-9685-897D8769ABB9}" destId="{F3039EDB-BC5D-3B4A-80FD-DD0723780231}" srcOrd="0" destOrd="0" presId="urn:microsoft.com/office/officeart/2005/8/layout/vList2"/>
    <dgm:cxn modelId="{F0B1E1C6-8DCA-9249-B52C-06B87F18DBA4}" type="presOf" srcId="{E8FDC050-C0E2-2142-B6A7-FC46ED84C806}" destId="{8C371B76-5F73-824D-A3C8-D5DA1218CA2B}" srcOrd="0" destOrd="0" presId="urn:microsoft.com/office/officeart/2005/8/layout/vList2"/>
    <dgm:cxn modelId="{B027B8C8-6B2C-474D-A6BF-0963C6F39875}" type="presOf" srcId="{551AB58F-67D2-6B45-BCEE-AE50AEF9B0DE}" destId="{E53C9DB6-FA7D-BC4C-9E79-FA7939B50CD9}" srcOrd="0" destOrd="1" presId="urn:microsoft.com/office/officeart/2005/8/layout/vList2"/>
    <dgm:cxn modelId="{866546C9-D720-2C4A-8595-FDBF13C0A590}" type="presOf" srcId="{7753304D-A306-D84D-886A-7FE1784FC926}" destId="{BA1110D8-05A9-2B4B-8671-F1173FF1E07D}" srcOrd="0" destOrd="0" presId="urn:microsoft.com/office/officeart/2005/8/layout/vList2"/>
    <dgm:cxn modelId="{36D90CE6-69C6-964F-9166-9A83CF596732}" srcId="{97A75117-C117-C649-AE7E-E50A50CA0AD8}" destId="{4513DB6C-55ED-CA47-AE3E-071CAC5EE501}" srcOrd="0" destOrd="0" parTransId="{CD4EF66D-F75D-464E-AD35-C67B3444F9E1}" sibTransId="{323A9B2B-E880-0840-99E2-E15CA6717C4E}"/>
    <dgm:cxn modelId="{5786FCEB-CB0E-5949-8F96-ABF13B612A40}" type="presOf" srcId="{E84092C1-901F-E24D-98F4-FA498717E5BE}" destId="{E35DD79B-190D-584B-854F-6E6DE846F876}" srcOrd="0" destOrd="0" presId="urn:microsoft.com/office/officeart/2005/8/layout/vList2"/>
    <dgm:cxn modelId="{77C48250-BDA4-364F-B4CA-F6F72BB7C5FA}" type="presParOf" srcId="{02DD5718-853D-FA42-B5F9-F864440A4E03}" destId="{3320A72D-DA4F-164F-A5BF-ABA65049036C}" srcOrd="0" destOrd="0" presId="urn:microsoft.com/office/officeart/2005/8/layout/vList2"/>
    <dgm:cxn modelId="{D7BF4FC9-BC3C-344C-BA13-EC575FA92640}" type="presParOf" srcId="{02DD5718-853D-FA42-B5F9-F864440A4E03}" destId="{8C371B76-5F73-824D-A3C8-D5DA1218CA2B}" srcOrd="1" destOrd="0" presId="urn:microsoft.com/office/officeart/2005/8/layout/vList2"/>
    <dgm:cxn modelId="{ABC64EEA-F808-AB4B-8632-A420434C963A}" type="presParOf" srcId="{02DD5718-853D-FA42-B5F9-F864440A4E03}" destId="{45E7750D-483B-0444-AA0A-FD819A5186CA}" srcOrd="2" destOrd="0" presId="urn:microsoft.com/office/officeart/2005/8/layout/vList2"/>
    <dgm:cxn modelId="{3CD5299F-394E-644A-B99C-4553F9BD09D6}" type="presParOf" srcId="{02DD5718-853D-FA42-B5F9-F864440A4E03}" destId="{E53C9DB6-FA7D-BC4C-9E79-FA7939B50CD9}" srcOrd="3" destOrd="0" presId="urn:microsoft.com/office/officeart/2005/8/layout/vList2"/>
    <dgm:cxn modelId="{5EF22C46-AA72-1440-83B8-A8DA41C3D2FA}" type="presParOf" srcId="{02DD5718-853D-FA42-B5F9-F864440A4E03}" destId="{E35DD79B-190D-584B-854F-6E6DE846F876}" srcOrd="4" destOrd="0" presId="urn:microsoft.com/office/officeart/2005/8/layout/vList2"/>
    <dgm:cxn modelId="{248D17DA-71F9-FA48-AA3D-608A05472C24}" type="presParOf" srcId="{02DD5718-853D-FA42-B5F9-F864440A4E03}" destId="{5931F8C4-30C2-B74D-92D1-648C4AC11527}" srcOrd="5" destOrd="0" presId="urn:microsoft.com/office/officeart/2005/8/layout/vList2"/>
    <dgm:cxn modelId="{DECE36DB-49A2-2842-B326-F2FBA71E2BA7}" type="presParOf" srcId="{02DD5718-853D-FA42-B5F9-F864440A4E03}" destId="{F3039EDB-BC5D-3B4A-80FD-DD0723780231}" srcOrd="6" destOrd="0" presId="urn:microsoft.com/office/officeart/2005/8/layout/vList2"/>
    <dgm:cxn modelId="{18951D85-2F09-7A40-A10B-2A09F3DB7579}" type="presParOf" srcId="{02DD5718-853D-FA42-B5F9-F864440A4E03}" destId="{BA1110D8-05A9-2B4B-8671-F1173FF1E07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EB593-F3D1-4744-94C2-3B9B28321792}">
      <dsp:nvSpPr>
        <dsp:cNvPr id="0" name=""/>
        <dsp:cNvSpPr/>
      </dsp:nvSpPr>
      <dsp:spPr>
        <a:xfrm>
          <a:off x="0" y="121933"/>
          <a:ext cx="5441950" cy="5534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封装</a:t>
          </a:r>
        </a:p>
      </dsp:txBody>
      <dsp:txXfrm>
        <a:off x="27015" y="148948"/>
        <a:ext cx="5387920" cy="499380"/>
      </dsp:txXfrm>
    </dsp:sp>
    <dsp:sp modelId="{EFA634F7-0435-784A-9D48-0B32EE1ED7FF}">
      <dsp:nvSpPr>
        <dsp:cNvPr id="0" name=""/>
        <dsp:cNvSpPr/>
      </dsp:nvSpPr>
      <dsp:spPr>
        <a:xfrm>
          <a:off x="0" y="675343"/>
          <a:ext cx="5441950" cy="56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一种将抽象性函数接口的</a:t>
          </a:r>
          <a:r>
            <a:rPr lang="zh-CN" altLang="en-US" sz="1700" kern="1200" dirty="0">
              <a:solidFill>
                <a:schemeClr val="accent3"/>
              </a:solidFill>
            </a:rPr>
            <a:t>实现细节</a:t>
          </a:r>
          <a:r>
            <a:rPr lang="zh-CN" altLang="en-US" sz="1700" kern="1200" dirty="0"/>
            <a:t>部分包装、</a:t>
          </a:r>
          <a:r>
            <a:rPr lang="zh-CN" altLang="en-US" sz="1700" kern="1200" dirty="0">
              <a:solidFill>
                <a:schemeClr val="accent3"/>
              </a:solidFill>
            </a:rPr>
            <a:t>隐藏</a:t>
          </a:r>
          <a:r>
            <a:rPr lang="zh-CN" altLang="en-US" sz="1700" kern="1200" dirty="0"/>
            <a:t>起来的方法</a:t>
          </a:r>
        </a:p>
      </dsp:txBody>
      <dsp:txXfrm>
        <a:off x="0" y="675343"/>
        <a:ext cx="5441950" cy="569250"/>
      </dsp:txXfrm>
    </dsp:sp>
    <dsp:sp modelId="{8CDCA426-6483-CF4B-8617-58B26F33DC85}">
      <dsp:nvSpPr>
        <dsp:cNvPr id="0" name=""/>
        <dsp:cNvSpPr/>
      </dsp:nvSpPr>
      <dsp:spPr>
        <a:xfrm>
          <a:off x="0" y="1244593"/>
          <a:ext cx="5441950" cy="553410"/>
        </a:xfrm>
        <a:prstGeom prst="roundRect">
          <a:avLst/>
        </a:prstGeom>
        <a:solidFill>
          <a:schemeClr val="accent4">
            <a:hueOff val="5523458"/>
            <a:satOff val="-12980"/>
            <a:lumOff val="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继承</a:t>
          </a:r>
        </a:p>
      </dsp:txBody>
      <dsp:txXfrm>
        <a:off x="27015" y="1271608"/>
        <a:ext cx="5387920" cy="499380"/>
      </dsp:txXfrm>
    </dsp:sp>
    <dsp:sp modelId="{0F8339D7-C562-9F46-B2C3-235706283178}">
      <dsp:nvSpPr>
        <dsp:cNvPr id="0" name=""/>
        <dsp:cNvSpPr/>
      </dsp:nvSpPr>
      <dsp:spPr>
        <a:xfrm>
          <a:off x="0" y="1798003"/>
          <a:ext cx="544195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从现有的类</a:t>
          </a:r>
          <a:r>
            <a:rPr lang="zh-CN" altLang="en-US" sz="1700" kern="1200" dirty="0">
              <a:solidFill>
                <a:schemeClr val="accent3"/>
              </a:solidFill>
            </a:rPr>
            <a:t>派生</a:t>
          </a:r>
          <a:r>
            <a:rPr lang="zh-CN" altLang="en-US" sz="1700" kern="1200" dirty="0"/>
            <a:t>新的类并将它们形成类的层次结构</a:t>
          </a:r>
        </a:p>
      </dsp:txBody>
      <dsp:txXfrm>
        <a:off x="0" y="1798003"/>
        <a:ext cx="5441950" cy="364320"/>
      </dsp:txXfrm>
    </dsp:sp>
    <dsp:sp modelId="{4B803501-8EB3-FF4B-B3A1-033F1042E180}">
      <dsp:nvSpPr>
        <dsp:cNvPr id="0" name=""/>
        <dsp:cNvSpPr/>
      </dsp:nvSpPr>
      <dsp:spPr>
        <a:xfrm>
          <a:off x="0" y="2162323"/>
          <a:ext cx="5441950" cy="553410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多态</a:t>
          </a:r>
        </a:p>
      </dsp:txBody>
      <dsp:txXfrm>
        <a:off x="27015" y="2189338"/>
        <a:ext cx="5387920" cy="499380"/>
      </dsp:txXfrm>
    </dsp:sp>
    <dsp:sp modelId="{E83FB3CB-5398-1445-A3FD-7BA2E68AF035}">
      <dsp:nvSpPr>
        <dsp:cNvPr id="0" name=""/>
        <dsp:cNvSpPr/>
      </dsp:nvSpPr>
      <dsp:spPr>
        <a:xfrm>
          <a:off x="0" y="2715733"/>
          <a:ext cx="544195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多态指为</a:t>
          </a:r>
          <a:r>
            <a:rPr lang="zh-CN" altLang="en-US" sz="1700" kern="1200" dirty="0">
              <a:solidFill>
                <a:schemeClr val="accent3"/>
              </a:solidFill>
            </a:rPr>
            <a:t>不同</a:t>
          </a:r>
          <a:r>
            <a:rPr lang="zh-CN" altLang="en-US" sz="1700" kern="1200" dirty="0"/>
            <a:t>数据类型的实体提供</a:t>
          </a:r>
          <a:r>
            <a:rPr lang="zh-CN" altLang="en-US" sz="1700" kern="1200" dirty="0">
              <a:solidFill>
                <a:schemeClr val="accent3"/>
              </a:solidFill>
            </a:rPr>
            <a:t>统一</a:t>
          </a:r>
          <a:r>
            <a:rPr lang="zh-CN" altLang="en-US" sz="1700" kern="1200" dirty="0"/>
            <a:t>的接口</a:t>
          </a:r>
        </a:p>
      </dsp:txBody>
      <dsp:txXfrm>
        <a:off x="0" y="2715733"/>
        <a:ext cx="5441950" cy="3643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6E791-3BD1-6645-9C41-C0FE6B13EEB2}">
      <dsp:nvSpPr>
        <dsp:cNvPr id="0" name=""/>
        <dsp:cNvSpPr/>
      </dsp:nvSpPr>
      <dsp:spPr>
        <a:xfrm>
          <a:off x="0" y="16700"/>
          <a:ext cx="5441950" cy="5282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父类值得复用吗？</a:t>
          </a:r>
        </a:p>
      </dsp:txBody>
      <dsp:txXfrm>
        <a:off x="25787" y="42487"/>
        <a:ext cx="5390376" cy="476681"/>
      </dsp:txXfrm>
    </dsp:sp>
    <dsp:sp modelId="{DFEF7360-7154-6F41-8E5F-28AE1C128003}">
      <dsp:nvSpPr>
        <dsp:cNvPr id="0" name=""/>
        <dsp:cNvSpPr/>
      </dsp:nvSpPr>
      <dsp:spPr>
        <a:xfrm>
          <a:off x="0" y="544955"/>
          <a:ext cx="544195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600" kern="1200" dirty="0"/>
            <a:t>它有多少代码？</a:t>
          </a:r>
        </a:p>
      </dsp:txBody>
      <dsp:txXfrm>
        <a:off x="0" y="544955"/>
        <a:ext cx="5441950" cy="347760"/>
      </dsp:txXfrm>
    </dsp:sp>
    <dsp:sp modelId="{B8EEA733-8ED5-4249-9BD5-5EBC5C70E3AB}">
      <dsp:nvSpPr>
        <dsp:cNvPr id="0" name=""/>
        <dsp:cNvSpPr/>
      </dsp:nvSpPr>
      <dsp:spPr>
        <a:xfrm>
          <a:off x="0" y="892716"/>
          <a:ext cx="5441950" cy="528255"/>
        </a:xfrm>
        <a:prstGeom prst="roundRect">
          <a:avLst/>
        </a:prstGeom>
        <a:solidFill>
          <a:schemeClr val="accent4">
            <a:hueOff val="3682306"/>
            <a:satOff val="-8654"/>
            <a:lumOff val="24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继承是复用它的唯一方式吗？</a:t>
          </a:r>
        </a:p>
      </dsp:txBody>
      <dsp:txXfrm>
        <a:off x="25787" y="918503"/>
        <a:ext cx="5390376" cy="476681"/>
      </dsp:txXfrm>
    </dsp:sp>
    <dsp:sp modelId="{DC3F0190-2CD4-F844-97DA-28D9895C5011}">
      <dsp:nvSpPr>
        <dsp:cNvPr id="0" name=""/>
        <dsp:cNvSpPr/>
      </dsp:nvSpPr>
      <dsp:spPr>
        <a:xfrm>
          <a:off x="0" y="1481450"/>
          <a:ext cx="5441950" cy="528255"/>
        </a:xfrm>
        <a:prstGeom prst="roundRect">
          <a:avLst/>
        </a:prstGeom>
        <a:solidFill>
          <a:schemeClr val="accent4">
            <a:hueOff val="7364611"/>
            <a:satOff val="-17307"/>
            <a:lumOff val="49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继承是复用它的最佳方式吗？</a:t>
          </a:r>
        </a:p>
      </dsp:txBody>
      <dsp:txXfrm>
        <a:off x="25787" y="1507237"/>
        <a:ext cx="5390376" cy="476681"/>
      </dsp:txXfrm>
    </dsp:sp>
    <dsp:sp modelId="{C0CEB61F-AC70-854A-B44F-9F4AE3FF834D}">
      <dsp:nvSpPr>
        <dsp:cNvPr id="0" name=""/>
        <dsp:cNvSpPr/>
      </dsp:nvSpPr>
      <dsp:spPr>
        <a:xfrm>
          <a:off x="0" y="2070185"/>
          <a:ext cx="5441950" cy="528255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这种方式的代价有多大？</a:t>
          </a:r>
        </a:p>
      </dsp:txBody>
      <dsp:txXfrm>
        <a:off x="25787" y="2095972"/>
        <a:ext cx="5390376" cy="476681"/>
      </dsp:txXfrm>
    </dsp:sp>
    <dsp:sp modelId="{26F158CE-47A5-DA41-A617-BEE6D67BC21F}">
      <dsp:nvSpPr>
        <dsp:cNvPr id="0" name=""/>
        <dsp:cNvSpPr/>
      </dsp:nvSpPr>
      <dsp:spPr>
        <a:xfrm>
          <a:off x="0" y="2598441"/>
          <a:ext cx="5441950" cy="586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600" kern="1200" dirty="0"/>
            <a:t>破坏父类的封装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600" kern="1200" dirty="0"/>
            <a:t>破坏父类的客户代码</a:t>
          </a:r>
        </a:p>
      </dsp:txBody>
      <dsp:txXfrm>
        <a:off x="0" y="2598441"/>
        <a:ext cx="5441950" cy="5868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6727D-3CD9-8E4A-BF1E-18DEF646DCEA}">
      <dsp:nvSpPr>
        <dsp:cNvPr id="0" name=""/>
        <dsp:cNvSpPr/>
      </dsp:nvSpPr>
      <dsp:spPr>
        <a:xfrm>
          <a:off x="0" y="17240"/>
          <a:ext cx="5441950" cy="5534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复用父类的契约意味着什么？</a:t>
          </a:r>
        </a:p>
      </dsp:txBody>
      <dsp:txXfrm>
        <a:off x="27015" y="44255"/>
        <a:ext cx="5387920" cy="499380"/>
      </dsp:txXfrm>
    </dsp:sp>
    <dsp:sp modelId="{60A106FC-454A-5941-9C46-485CBF8B0C70}">
      <dsp:nvSpPr>
        <dsp:cNvPr id="0" name=""/>
        <dsp:cNvSpPr/>
      </dsp:nvSpPr>
      <dsp:spPr>
        <a:xfrm>
          <a:off x="0" y="570651"/>
          <a:ext cx="5441950" cy="62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父类的</a:t>
          </a:r>
          <a:r>
            <a:rPr lang="zh-CN" altLang="en-US" sz="1700" kern="1200" dirty="0">
              <a:solidFill>
                <a:schemeClr val="accent3"/>
              </a:solidFill>
            </a:rPr>
            <a:t>所有客户代码</a:t>
          </a:r>
          <a:r>
            <a:rPr lang="zh-CN" altLang="en-US" sz="1700" kern="1200" dirty="0"/>
            <a:t>都会被复用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与复用父类代码相比，价值可能为</a:t>
          </a:r>
          <a:r>
            <a:rPr lang="en-US" altLang="zh-CN" sz="1700" kern="1200" dirty="0"/>
            <a:t>1000:1</a:t>
          </a:r>
          <a:endParaRPr lang="zh-CN" altLang="en-US" sz="1700" kern="1200" dirty="0"/>
        </a:p>
      </dsp:txBody>
      <dsp:txXfrm>
        <a:off x="0" y="570651"/>
        <a:ext cx="5441950" cy="626175"/>
      </dsp:txXfrm>
    </dsp:sp>
    <dsp:sp modelId="{EB1B1AC6-E00F-AA41-9AC1-4F4F399AA243}">
      <dsp:nvSpPr>
        <dsp:cNvPr id="0" name=""/>
        <dsp:cNvSpPr/>
      </dsp:nvSpPr>
      <dsp:spPr>
        <a:xfrm>
          <a:off x="0" y="1196826"/>
          <a:ext cx="5441950" cy="553410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如何确保你遵循了父类的契约？</a:t>
          </a:r>
        </a:p>
      </dsp:txBody>
      <dsp:txXfrm>
        <a:off x="27015" y="1223841"/>
        <a:ext cx="5387920" cy="499380"/>
      </dsp:txXfrm>
    </dsp:sp>
    <dsp:sp modelId="{BE59283B-4618-B540-A93B-600F94605E24}">
      <dsp:nvSpPr>
        <dsp:cNvPr id="0" name=""/>
        <dsp:cNvSpPr/>
      </dsp:nvSpPr>
      <dsp:spPr>
        <a:xfrm>
          <a:off x="0" y="1750236"/>
          <a:ext cx="5441950" cy="1434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通过</a:t>
          </a:r>
          <a:r>
            <a:rPr lang="zh-CN" altLang="en-US" sz="1700" kern="1200" dirty="0">
              <a:solidFill>
                <a:schemeClr val="accent3"/>
              </a:solidFill>
            </a:rPr>
            <a:t>语法</a:t>
          </a:r>
          <a:r>
            <a:rPr lang="zh-CN" altLang="en-US" sz="1700" kern="1200" dirty="0"/>
            <a:t>来确保遵循了契约中的签名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通过</a:t>
          </a:r>
          <a:r>
            <a:rPr lang="zh-CN" altLang="en-US" sz="1700" kern="1200" dirty="0">
              <a:solidFill>
                <a:schemeClr val="accent3"/>
              </a:solidFill>
            </a:rPr>
            <a:t>单元测试</a:t>
          </a:r>
          <a:r>
            <a:rPr lang="zh-CN" altLang="en-US" sz="1700" kern="1200" dirty="0"/>
            <a:t>来确保遵循了前置条件、后置条件、不变条件、异常、外部影响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在父类的单元测试中把父类换成子类，必须仍然能跑通，这是对</a:t>
          </a:r>
          <a:r>
            <a:rPr lang="zh-CN" altLang="en-US" sz="1700" kern="1200" dirty="0">
              <a:solidFill>
                <a:schemeClr val="accent3"/>
              </a:solidFill>
            </a:rPr>
            <a:t>里氏代换</a:t>
          </a:r>
          <a:r>
            <a:rPr lang="zh-CN" altLang="en-US" sz="1700" kern="1200" dirty="0"/>
            <a:t>原则的通俗描述</a:t>
          </a:r>
        </a:p>
      </dsp:txBody>
      <dsp:txXfrm>
        <a:off x="0" y="1750236"/>
        <a:ext cx="5441950" cy="14345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63BFB-0E14-6F4B-9A0E-2ABA1D703B0F}">
      <dsp:nvSpPr>
        <dsp:cNvPr id="0" name=""/>
        <dsp:cNvSpPr/>
      </dsp:nvSpPr>
      <dsp:spPr>
        <a:xfrm>
          <a:off x="0" y="17240"/>
          <a:ext cx="5441950" cy="5534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什么是抽象？</a:t>
          </a:r>
        </a:p>
      </dsp:txBody>
      <dsp:txXfrm>
        <a:off x="27015" y="44255"/>
        <a:ext cx="5387920" cy="499380"/>
      </dsp:txXfrm>
    </dsp:sp>
    <dsp:sp modelId="{EB9FF748-D54F-7A41-9955-2314800A0F07}">
      <dsp:nvSpPr>
        <dsp:cNvPr id="0" name=""/>
        <dsp:cNvSpPr/>
      </dsp:nvSpPr>
      <dsp:spPr>
        <a:xfrm>
          <a:off x="0" y="570651"/>
          <a:ext cx="5441950" cy="62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抽象就是找共同点的过程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抽象即</a:t>
          </a:r>
          <a:r>
            <a:rPr lang="zh-CN" altLang="en-US" sz="1700" kern="1200" dirty="0">
              <a:solidFill>
                <a:schemeClr val="accent3"/>
              </a:solidFill>
            </a:rPr>
            <a:t>建模</a:t>
          </a:r>
          <a:r>
            <a:rPr lang="zh-CN" altLang="en-US" sz="1700" kern="1200" dirty="0"/>
            <a:t>，隐藏不重要的部分，以关注核心</a:t>
          </a:r>
        </a:p>
      </dsp:txBody>
      <dsp:txXfrm>
        <a:off x="0" y="570651"/>
        <a:ext cx="5441950" cy="626175"/>
      </dsp:txXfrm>
    </dsp:sp>
    <dsp:sp modelId="{1FFBD01D-E6EA-1848-9971-0985A57C8E84}">
      <dsp:nvSpPr>
        <dsp:cNvPr id="0" name=""/>
        <dsp:cNvSpPr/>
      </dsp:nvSpPr>
      <dsp:spPr>
        <a:xfrm>
          <a:off x="0" y="1196826"/>
          <a:ext cx="5441950" cy="553410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如何抽象？</a:t>
          </a:r>
        </a:p>
      </dsp:txBody>
      <dsp:txXfrm>
        <a:off x="27015" y="1223841"/>
        <a:ext cx="5387920" cy="499380"/>
      </dsp:txXfrm>
    </dsp:sp>
    <dsp:sp modelId="{292A7AEB-4D92-5548-A2BD-A9E9A5DB988E}">
      <dsp:nvSpPr>
        <dsp:cNvPr id="0" name=""/>
        <dsp:cNvSpPr/>
      </dsp:nvSpPr>
      <dsp:spPr>
        <a:xfrm>
          <a:off x="0" y="1750236"/>
          <a:ext cx="5441950" cy="1434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事物是极其复杂的，不要试图对事物全面建模。应该只关注对完成目标有意义的</a:t>
          </a:r>
          <a:r>
            <a:rPr lang="zh-CN" altLang="en-US" sz="1700" kern="1200" dirty="0">
              <a:solidFill>
                <a:schemeClr val="accent3"/>
              </a:solidFill>
            </a:rPr>
            <a:t>侧面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比如：某些需求下，建模一个人不如建模一个“编程者”，这样老板将来就可以用 </a:t>
          </a:r>
          <a:r>
            <a:rPr lang="en-US" altLang="zh-CN" sz="1700" kern="1200" dirty="0"/>
            <a:t>AI</a:t>
          </a:r>
          <a:r>
            <a:rPr lang="zh-CN" altLang="en-US" sz="1700" kern="1200" dirty="0"/>
            <a:t> 取代人类了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只关注</a:t>
          </a:r>
          <a:r>
            <a:rPr lang="zh-CN" altLang="en-US" sz="1700" kern="1200" dirty="0">
              <a:solidFill>
                <a:schemeClr val="accent3"/>
              </a:solidFill>
            </a:rPr>
            <a:t>目标</a:t>
          </a:r>
          <a:r>
            <a:rPr lang="zh-CN" altLang="en-US" sz="1700" kern="1200" dirty="0"/>
            <a:t>而不是</a:t>
          </a:r>
          <a:r>
            <a:rPr lang="zh-CN" altLang="en-US" sz="1700" kern="1200" dirty="0">
              <a:solidFill>
                <a:schemeClr val="accent3"/>
              </a:solidFill>
            </a:rPr>
            <a:t>方式</a:t>
          </a:r>
          <a:r>
            <a:rPr lang="zh-CN" altLang="en-US" sz="1700" kern="1200" dirty="0"/>
            <a:t>：</a:t>
          </a:r>
          <a:r>
            <a:rPr lang="en-US" altLang="zh-CN" sz="1700" kern="1200" dirty="0"/>
            <a:t>fly</a:t>
          </a:r>
          <a:r>
            <a:rPr lang="zh-CN" altLang="en-US" sz="1700" kern="1200" dirty="0"/>
            <a:t> </a:t>
          </a:r>
          <a:r>
            <a:rPr lang="en-US" altLang="zh-CN" sz="1700" kern="1200" dirty="0"/>
            <a:t>vs.</a:t>
          </a:r>
          <a:r>
            <a:rPr lang="zh-CN" altLang="en-US" sz="1700" kern="1200" dirty="0"/>
            <a:t> </a:t>
          </a:r>
          <a:r>
            <a:rPr lang="en-US" altLang="zh-CN" sz="1700" kern="1200" dirty="0"/>
            <a:t>move</a:t>
          </a:r>
          <a:r>
            <a:rPr lang="zh-CN" altLang="en-US" sz="1700" kern="1200" dirty="0"/>
            <a:t> </a:t>
          </a:r>
          <a:r>
            <a:rPr lang="en-US" altLang="zh-CN" sz="1700" kern="1200" dirty="0"/>
            <a:t>vs.</a:t>
          </a:r>
          <a:r>
            <a:rPr lang="zh-CN" altLang="en-US" sz="1700" kern="1200" dirty="0"/>
            <a:t> </a:t>
          </a:r>
          <a:r>
            <a:rPr lang="en-US" altLang="zh-CN" sz="1700" kern="1200" dirty="0" err="1"/>
            <a:t>goTo</a:t>
          </a:r>
          <a:endParaRPr lang="zh-CN" altLang="en-US" sz="1700" kern="1200" dirty="0"/>
        </a:p>
      </dsp:txBody>
      <dsp:txXfrm>
        <a:off x="0" y="1750236"/>
        <a:ext cx="5441950" cy="143451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12534-7F99-4E40-9978-3BA553EB1CF7}">
      <dsp:nvSpPr>
        <dsp:cNvPr id="0" name=""/>
        <dsp:cNvSpPr/>
      </dsp:nvSpPr>
      <dsp:spPr>
        <a:xfrm>
          <a:off x="0" y="136783"/>
          <a:ext cx="5441950" cy="5534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有时候我们只需要关注行为</a:t>
          </a:r>
        </a:p>
      </dsp:txBody>
      <dsp:txXfrm>
        <a:off x="27015" y="163798"/>
        <a:ext cx="5387920" cy="499380"/>
      </dsp:txXfrm>
    </dsp:sp>
    <dsp:sp modelId="{72CB4D71-F5A8-914F-8E04-2DEFC308E78F}">
      <dsp:nvSpPr>
        <dsp:cNvPr id="0" name=""/>
        <dsp:cNvSpPr/>
      </dsp:nvSpPr>
      <dsp:spPr>
        <a:xfrm>
          <a:off x="0" y="690193"/>
          <a:ext cx="5441950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只要点名时能</a:t>
          </a:r>
          <a:r>
            <a:rPr lang="zh-CN" altLang="en-US" sz="1700" kern="1200" dirty="0">
              <a:solidFill>
                <a:schemeClr val="accent3"/>
              </a:solidFill>
            </a:rPr>
            <a:t>报数</a:t>
          </a:r>
          <a:r>
            <a:rPr lang="zh-CN" altLang="en-US" sz="1700" kern="1200" dirty="0"/>
            <a:t>，于大爷就和兵马俑没什么区别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通过在</a:t>
          </a:r>
          <a:r>
            <a:rPr lang="zh-CN" altLang="en-US" sz="1700" kern="1200" dirty="0">
              <a:solidFill>
                <a:schemeClr val="accent3"/>
              </a:solidFill>
            </a:rPr>
            <a:t>特定场景</a:t>
          </a:r>
          <a:r>
            <a:rPr lang="zh-CN" altLang="en-US" sz="1700" kern="1200" dirty="0"/>
            <a:t>下只关注一个</a:t>
          </a:r>
          <a:r>
            <a:rPr lang="zh-CN" altLang="en-US" sz="1700" kern="1200" dirty="0">
              <a:solidFill>
                <a:schemeClr val="accent3"/>
              </a:solidFill>
            </a:rPr>
            <a:t>侧面</a:t>
          </a:r>
          <a:r>
            <a:rPr lang="zh-CN" altLang="en-US" sz="1700" kern="1200" dirty="0"/>
            <a:t>，我们可以限制事物的</a:t>
          </a:r>
          <a:r>
            <a:rPr lang="zh-CN" altLang="en-US" sz="1700" kern="1200" dirty="0">
              <a:solidFill>
                <a:schemeClr val="accent3"/>
              </a:solidFill>
            </a:rPr>
            <a:t>本质复杂度</a:t>
          </a:r>
        </a:p>
      </dsp:txBody>
      <dsp:txXfrm>
        <a:off x="0" y="690193"/>
        <a:ext cx="5441950" cy="888030"/>
      </dsp:txXfrm>
    </dsp:sp>
    <dsp:sp modelId="{ED54AB8B-C965-FC45-8728-0D66B51C0638}">
      <dsp:nvSpPr>
        <dsp:cNvPr id="0" name=""/>
        <dsp:cNvSpPr/>
      </dsp:nvSpPr>
      <dsp:spPr>
        <a:xfrm>
          <a:off x="0" y="1578223"/>
          <a:ext cx="5441950" cy="553410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其实，我们更应该关注的是目标</a:t>
          </a:r>
        </a:p>
      </dsp:txBody>
      <dsp:txXfrm>
        <a:off x="27015" y="1605238"/>
        <a:ext cx="5387920" cy="499380"/>
      </dsp:txXfrm>
    </dsp:sp>
    <dsp:sp modelId="{01A23E4C-7B3E-854B-9B27-9E2A868848DF}">
      <dsp:nvSpPr>
        <dsp:cNvPr id="0" name=""/>
        <dsp:cNvSpPr/>
      </dsp:nvSpPr>
      <dsp:spPr>
        <a:xfrm>
          <a:off x="0" y="2131633"/>
          <a:ext cx="5441950" cy="933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编程本质上是</a:t>
          </a:r>
          <a:r>
            <a:rPr lang="zh-CN" altLang="en-US" sz="1700" kern="1200" dirty="0">
              <a:solidFill>
                <a:schemeClr val="accent3"/>
              </a:solidFill>
            </a:rPr>
            <a:t>目标分解</a:t>
          </a:r>
          <a:r>
            <a:rPr lang="zh-CN" altLang="en-US" sz="1700" kern="1200" dirty="0"/>
            <a:t>的过程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实现方式可能经常变化，但目标是</a:t>
          </a:r>
          <a:r>
            <a:rPr lang="zh-CN" altLang="en-US" sz="1700" kern="1200" dirty="0">
              <a:solidFill>
                <a:schemeClr val="accent3"/>
              </a:solidFill>
            </a:rPr>
            <a:t>不容易变</a:t>
          </a:r>
          <a:r>
            <a:rPr lang="zh-CN" altLang="en-US" sz="1700" kern="1200" dirty="0"/>
            <a:t>的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根据目标来</a:t>
          </a:r>
          <a:r>
            <a:rPr lang="zh-CN" altLang="en-US" sz="1700" kern="1200" dirty="0">
              <a:solidFill>
                <a:schemeClr val="accent3"/>
              </a:solidFill>
            </a:rPr>
            <a:t>分派</a:t>
          </a:r>
          <a:r>
            <a:rPr lang="zh-CN" altLang="en-US" sz="1700" kern="1200" dirty="0"/>
            <a:t>职责，而不要锁定到具体的实现</a:t>
          </a:r>
        </a:p>
      </dsp:txBody>
      <dsp:txXfrm>
        <a:off x="0" y="2131633"/>
        <a:ext cx="5441950" cy="93357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12546-74EC-4A4F-9878-A97900C342A6}">
      <dsp:nvSpPr>
        <dsp:cNvPr id="0" name=""/>
        <dsp:cNvSpPr/>
      </dsp:nvSpPr>
      <dsp:spPr>
        <a:xfrm>
          <a:off x="0" y="58933"/>
          <a:ext cx="5441950" cy="6540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多态就是面向目标编程</a:t>
          </a:r>
        </a:p>
      </dsp:txBody>
      <dsp:txXfrm>
        <a:off x="31927" y="90860"/>
        <a:ext cx="5378096" cy="590176"/>
      </dsp:txXfrm>
    </dsp:sp>
    <dsp:sp modelId="{46088F46-522F-6C43-82AA-4F71E98D8575}">
      <dsp:nvSpPr>
        <dsp:cNvPr id="0" name=""/>
        <dsp:cNvSpPr/>
      </dsp:nvSpPr>
      <dsp:spPr>
        <a:xfrm>
          <a:off x="0" y="712963"/>
          <a:ext cx="5441950" cy="67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只关心</a:t>
          </a:r>
          <a:r>
            <a:rPr lang="zh-CN" altLang="en-US" sz="2000" kern="1200" dirty="0">
              <a:solidFill>
                <a:schemeClr val="accent3"/>
              </a:solidFill>
            </a:rPr>
            <a:t>目标</a:t>
          </a:r>
          <a:r>
            <a:rPr lang="zh-CN" altLang="en-US" sz="2000" kern="1200" dirty="0"/>
            <a:t>（接口），而不要关心具体的实现（类）</a:t>
          </a:r>
        </a:p>
      </dsp:txBody>
      <dsp:txXfrm>
        <a:off x="0" y="712963"/>
        <a:ext cx="5441950" cy="672750"/>
      </dsp:txXfrm>
    </dsp:sp>
    <dsp:sp modelId="{0E26725C-B0E6-4B4E-8CA2-81FA1A6A6532}">
      <dsp:nvSpPr>
        <dsp:cNvPr id="0" name=""/>
        <dsp:cNvSpPr/>
      </dsp:nvSpPr>
      <dsp:spPr>
        <a:xfrm>
          <a:off x="0" y="1385713"/>
          <a:ext cx="5441950" cy="654030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基于多态实现信息隐藏原则</a:t>
          </a:r>
        </a:p>
      </dsp:txBody>
      <dsp:txXfrm>
        <a:off x="31927" y="1417640"/>
        <a:ext cx="5378096" cy="590176"/>
      </dsp:txXfrm>
    </dsp:sp>
    <dsp:sp modelId="{08942252-7D5B-D34D-892C-2E86444BD280}">
      <dsp:nvSpPr>
        <dsp:cNvPr id="0" name=""/>
        <dsp:cNvSpPr/>
      </dsp:nvSpPr>
      <dsp:spPr>
        <a:xfrm>
          <a:off x="0" y="2039743"/>
          <a:ext cx="5441950" cy="1103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客户代码需要知道的</a:t>
          </a:r>
          <a:r>
            <a:rPr lang="zh-CN" altLang="en-US" sz="2000" kern="1200" dirty="0">
              <a:solidFill>
                <a:schemeClr val="accent3"/>
              </a:solidFill>
            </a:rPr>
            <a:t>越少越好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体现在代码中就是尽可能少导入符号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但是，不导入符号怎么调用它呢？</a:t>
          </a:r>
        </a:p>
      </dsp:txBody>
      <dsp:txXfrm>
        <a:off x="0" y="2039743"/>
        <a:ext cx="5441950" cy="110331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96F0D5-2B5B-6247-8FEC-AB8E3938C22B}">
      <dsp:nvSpPr>
        <dsp:cNvPr id="0" name=""/>
        <dsp:cNvSpPr/>
      </dsp:nvSpPr>
      <dsp:spPr>
        <a:xfrm>
          <a:off x="0" y="22618"/>
          <a:ext cx="5441950" cy="5785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静态多态</a:t>
          </a:r>
        </a:p>
      </dsp:txBody>
      <dsp:txXfrm>
        <a:off x="28243" y="50861"/>
        <a:ext cx="5385464" cy="522079"/>
      </dsp:txXfrm>
    </dsp:sp>
    <dsp:sp modelId="{2FF0E7F8-8341-8D4B-AE0F-0F6722583CEE}">
      <dsp:nvSpPr>
        <dsp:cNvPr id="0" name=""/>
        <dsp:cNvSpPr/>
      </dsp:nvSpPr>
      <dsp:spPr>
        <a:xfrm>
          <a:off x="0" y="601183"/>
          <a:ext cx="5441950" cy="99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 dirty="0">
              <a:solidFill>
                <a:schemeClr val="accent3"/>
              </a:solidFill>
            </a:rPr>
            <a:t>编译期</a:t>
          </a:r>
          <a:r>
            <a:rPr lang="zh-CN" altLang="en-US" sz="1800" kern="1200" dirty="0"/>
            <a:t>决定具体实现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 dirty="0"/>
            <a:t>也就是泛型，如 </a:t>
          </a:r>
          <a:r>
            <a:rPr lang="en-US" altLang="zh-CN" sz="1800" kern="1200" dirty="0"/>
            <a:t>STL</a:t>
          </a:r>
          <a:r>
            <a:rPr lang="zh-CN" altLang="en-US" sz="1800" kern="1200" dirty="0"/>
            <a:t>、</a:t>
          </a:r>
          <a:r>
            <a:rPr lang="en-US" altLang="zh-CN" sz="1800" kern="1200" dirty="0"/>
            <a:t>ATL</a:t>
          </a:r>
          <a:r>
            <a:rPr lang="zh-CN" altLang="en-US" sz="1800" kern="1200" dirty="0"/>
            <a:t> 等库</a:t>
          </a:r>
          <a:r>
            <a:rPr lang="en-US" altLang="zh-CN" sz="1800" kern="1200" dirty="0"/>
            <a:t>/</a:t>
          </a:r>
          <a:r>
            <a:rPr lang="zh-CN" altLang="en-US" sz="1800" kern="1200" dirty="0"/>
            <a:t>框架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 dirty="0"/>
            <a:t>很多语言都支持泛型，泛型不是 </a:t>
          </a:r>
          <a:r>
            <a:rPr lang="en-US" altLang="zh-CN" sz="1800" kern="1200" dirty="0"/>
            <a:t>OO</a:t>
          </a:r>
          <a:r>
            <a:rPr lang="zh-CN" altLang="en-US" sz="1800" kern="1200" dirty="0"/>
            <a:t> 的</a:t>
          </a:r>
          <a:r>
            <a:rPr lang="zh-CN" altLang="en-US" sz="1800" kern="1200" dirty="0">
              <a:solidFill>
                <a:schemeClr val="accent3"/>
              </a:solidFill>
            </a:rPr>
            <a:t>充要</a:t>
          </a:r>
          <a:r>
            <a:rPr lang="zh-CN" altLang="en-US" sz="1800" kern="1200" dirty="0"/>
            <a:t>条件</a:t>
          </a:r>
        </a:p>
      </dsp:txBody>
      <dsp:txXfrm>
        <a:off x="0" y="601183"/>
        <a:ext cx="5441950" cy="999810"/>
      </dsp:txXfrm>
    </dsp:sp>
    <dsp:sp modelId="{930F441B-A9C2-1840-8B42-13FDAD7BD283}">
      <dsp:nvSpPr>
        <dsp:cNvPr id="0" name=""/>
        <dsp:cNvSpPr/>
      </dsp:nvSpPr>
      <dsp:spPr>
        <a:xfrm>
          <a:off x="0" y="1600993"/>
          <a:ext cx="5441950" cy="578565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动态多态</a:t>
          </a:r>
        </a:p>
      </dsp:txBody>
      <dsp:txXfrm>
        <a:off x="28243" y="1629236"/>
        <a:ext cx="5385464" cy="522079"/>
      </dsp:txXfrm>
    </dsp:sp>
    <dsp:sp modelId="{83DE7D51-1FC7-B34C-9410-9E4369A6ACB3}">
      <dsp:nvSpPr>
        <dsp:cNvPr id="0" name=""/>
        <dsp:cNvSpPr/>
      </dsp:nvSpPr>
      <dsp:spPr>
        <a:xfrm>
          <a:off x="0" y="2179558"/>
          <a:ext cx="5441950" cy="99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 dirty="0">
              <a:solidFill>
                <a:schemeClr val="accent3"/>
              </a:solidFill>
            </a:rPr>
            <a:t>运行期</a:t>
          </a:r>
          <a:r>
            <a:rPr lang="zh-CN" altLang="en-US" sz="1800" kern="1200" dirty="0"/>
            <a:t>决定具体实现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 dirty="0"/>
            <a:t>调用基类，由实际创建的子类负责</a:t>
          </a:r>
          <a:r>
            <a:rPr lang="zh-CN" altLang="en-US" sz="1800" kern="1200" dirty="0">
              <a:solidFill>
                <a:schemeClr val="accent3"/>
              </a:solidFill>
            </a:rPr>
            <a:t>执行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 dirty="0"/>
            <a:t>编译期不知道</a:t>
          </a:r>
          <a:r>
            <a:rPr lang="zh-CN" altLang="en-US" sz="1800" kern="1200" dirty="0">
              <a:solidFill>
                <a:schemeClr val="accent3"/>
              </a:solidFill>
            </a:rPr>
            <a:t>实际</a:t>
          </a:r>
          <a:r>
            <a:rPr lang="zh-CN" altLang="en-US" sz="1800" kern="1200" dirty="0"/>
            <a:t>将调用哪个子类</a:t>
          </a:r>
        </a:p>
      </dsp:txBody>
      <dsp:txXfrm>
        <a:off x="0" y="2179558"/>
        <a:ext cx="5441950" cy="99981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2A85D-B466-9C4A-BCE0-FA07587BF867}">
      <dsp:nvSpPr>
        <dsp:cNvPr id="0" name=""/>
        <dsp:cNvSpPr/>
      </dsp:nvSpPr>
      <dsp:spPr>
        <a:xfrm>
          <a:off x="0" y="131248"/>
          <a:ext cx="5441950" cy="4527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任何语言都能实现 </a:t>
          </a:r>
          <a:r>
            <a:rPr lang="en-US" altLang="zh-CN" sz="1800" kern="1200" dirty="0"/>
            <a:t>OO</a:t>
          </a:r>
          <a:endParaRPr lang="zh-CN" altLang="en-US" sz="1800" kern="1200" dirty="0"/>
        </a:p>
      </dsp:txBody>
      <dsp:txXfrm>
        <a:off x="22103" y="153351"/>
        <a:ext cx="5397744" cy="408584"/>
      </dsp:txXfrm>
    </dsp:sp>
    <dsp:sp modelId="{8DC02B08-58D0-ED4D-B8BC-5E2189361206}">
      <dsp:nvSpPr>
        <dsp:cNvPr id="0" name=""/>
        <dsp:cNvSpPr/>
      </dsp:nvSpPr>
      <dsp:spPr>
        <a:xfrm>
          <a:off x="0" y="584038"/>
          <a:ext cx="5441950" cy="512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400" kern="1200" dirty="0"/>
            <a:t>用数据结构模拟</a:t>
          </a:r>
          <a:r>
            <a:rPr lang="zh-CN" altLang="en-US" sz="1400" kern="1200" dirty="0">
              <a:solidFill>
                <a:schemeClr val="accent3"/>
              </a:solidFill>
            </a:rPr>
            <a:t>虚函数表</a:t>
          </a:r>
          <a:r>
            <a:rPr lang="zh-CN" altLang="en-US" sz="1400" kern="1200" dirty="0"/>
            <a:t>，就像 </a:t>
          </a:r>
          <a:r>
            <a:rPr lang="en-US" altLang="zh-CN" sz="1400" kern="1200" dirty="0"/>
            <a:t>C++</a:t>
          </a:r>
          <a:r>
            <a:rPr lang="zh-CN" altLang="en-US" sz="1400" kern="1200" dirty="0"/>
            <a:t> 编译器一样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400" kern="1200" dirty="0"/>
            <a:t>虚函数表本质上是 </a:t>
          </a:r>
          <a:r>
            <a:rPr lang="en-US" altLang="zh-CN" sz="1400" kern="1200" dirty="0">
              <a:solidFill>
                <a:schemeClr val="accent3"/>
              </a:solidFill>
            </a:rPr>
            <a:t>map</a:t>
          </a:r>
          <a:endParaRPr lang="zh-CN" altLang="en-US" sz="1400" kern="1200" dirty="0">
            <a:solidFill>
              <a:schemeClr val="accent3"/>
            </a:solidFill>
          </a:endParaRPr>
        </a:p>
      </dsp:txBody>
      <dsp:txXfrm>
        <a:off x="0" y="584038"/>
        <a:ext cx="5441950" cy="512325"/>
      </dsp:txXfrm>
    </dsp:sp>
    <dsp:sp modelId="{FE00072D-7B72-8149-AEDC-244982B4BFDD}">
      <dsp:nvSpPr>
        <dsp:cNvPr id="0" name=""/>
        <dsp:cNvSpPr/>
      </dsp:nvSpPr>
      <dsp:spPr>
        <a:xfrm>
          <a:off x="0" y="1096363"/>
          <a:ext cx="5441950" cy="452790"/>
        </a:xfrm>
        <a:prstGeom prst="roundRect">
          <a:avLst/>
        </a:prstGeom>
        <a:solidFill>
          <a:schemeClr val="accent4">
            <a:hueOff val="3682306"/>
            <a:satOff val="-8654"/>
            <a:lumOff val="24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延伸：任何语言都能实现 </a:t>
          </a:r>
          <a:r>
            <a:rPr lang="en-US" altLang="zh-CN" sz="1800" kern="1200" dirty="0"/>
            <a:t>FP</a:t>
          </a:r>
          <a:endParaRPr lang="zh-CN" altLang="en-US" sz="1800" kern="1200" dirty="0"/>
        </a:p>
      </dsp:txBody>
      <dsp:txXfrm>
        <a:off x="22103" y="1118466"/>
        <a:ext cx="5397744" cy="408584"/>
      </dsp:txXfrm>
    </dsp:sp>
    <dsp:sp modelId="{C02B9507-4C90-6946-9C58-31FB1ACAB653}">
      <dsp:nvSpPr>
        <dsp:cNvPr id="0" name=""/>
        <dsp:cNvSpPr/>
      </dsp:nvSpPr>
      <dsp:spPr>
        <a:xfrm>
          <a:off x="0" y="1600993"/>
          <a:ext cx="5441950" cy="452790"/>
        </a:xfrm>
        <a:prstGeom prst="roundRect">
          <a:avLst/>
        </a:prstGeom>
        <a:solidFill>
          <a:schemeClr val="accent4">
            <a:hueOff val="7364611"/>
            <a:satOff val="-17307"/>
            <a:lumOff val="49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延伸：任何两个图灵完备的语言之间都可以相互转换</a:t>
          </a:r>
        </a:p>
      </dsp:txBody>
      <dsp:txXfrm>
        <a:off x="22103" y="1623096"/>
        <a:ext cx="5397744" cy="408584"/>
      </dsp:txXfrm>
    </dsp:sp>
    <dsp:sp modelId="{D77C9DFC-B9CF-094D-82D3-C1CE679C8CFB}">
      <dsp:nvSpPr>
        <dsp:cNvPr id="0" name=""/>
        <dsp:cNvSpPr/>
      </dsp:nvSpPr>
      <dsp:spPr>
        <a:xfrm>
          <a:off x="0" y="2105623"/>
          <a:ext cx="5441950" cy="452790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但只有内置 </a:t>
          </a:r>
          <a:r>
            <a:rPr lang="en-US" altLang="zh-CN" sz="1800" kern="1200" dirty="0"/>
            <a:t>OO</a:t>
          </a:r>
          <a:r>
            <a:rPr lang="zh-CN" altLang="en-US" sz="1800" kern="1200" dirty="0"/>
            <a:t> 语义的才能称为 </a:t>
          </a:r>
          <a:r>
            <a:rPr lang="en-US" altLang="zh-CN" sz="1800" kern="1200" dirty="0"/>
            <a:t>OO</a:t>
          </a:r>
          <a:r>
            <a:rPr lang="zh-CN" altLang="en-US" sz="1800" kern="1200" dirty="0"/>
            <a:t> 语言</a:t>
          </a:r>
        </a:p>
      </dsp:txBody>
      <dsp:txXfrm>
        <a:off x="22103" y="2127726"/>
        <a:ext cx="5397744" cy="408584"/>
      </dsp:txXfrm>
    </dsp:sp>
    <dsp:sp modelId="{B643BF31-930E-2846-AA6E-CC6A95CAE6C1}">
      <dsp:nvSpPr>
        <dsp:cNvPr id="0" name=""/>
        <dsp:cNvSpPr/>
      </dsp:nvSpPr>
      <dsp:spPr>
        <a:xfrm>
          <a:off x="0" y="2558413"/>
          <a:ext cx="5441950" cy="512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400" kern="1200" dirty="0"/>
            <a:t>虽然多态包括静态和动态，但是 </a:t>
          </a:r>
          <a:r>
            <a:rPr lang="en-US" altLang="zh-CN" sz="1400" kern="1200" dirty="0"/>
            <a:t>OO</a:t>
          </a:r>
          <a:r>
            <a:rPr lang="zh-CN" altLang="en-US" sz="1400" kern="1200" dirty="0"/>
            <a:t> 语境下的多态专指</a:t>
          </a:r>
          <a:r>
            <a:rPr lang="zh-CN" altLang="en-US" sz="1400" kern="1200" dirty="0">
              <a:solidFill>
                <a:schemeClr val="accent3"/>
              </a:solidFill>
            </a:rPr>
            <a:t>动态多态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400" kern="1200" dirty="0"/>
            <a:t>接口继承是必备特性吗？</a:t>
          </a:r>
        </a:p>
      </dsp:txBody>
      <dsp:txXfrm>
        <a:off x="0" y="2558413"/>
        <a:ext cx="5441950" cy="51232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4EB15-2AF5-EC40-85E0-DF85A732EC4A}">
      <dsp:nvSpPr>
        <dsp:cNvPr id="0" name=""/>
        <dsp:cNvSpPr/>
      </dsp:nvSpPr>
      <dsp:spPr>
        <a:xfrm>
          <a:off x="0" y="16723"/>
          <a:ext cx="5441950" cy="72949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ES</a:t>
          </a:r>
          <a:r>
            <a:rPr lang="zh-CN" altLang="en-US" sz="2900" kern="1200" dirty="0"/>
            <a:t>：鸭子类型，隐式接口</a:t>
          </a:r>
        </a:p>
      </dsp:txBody>
      <dsp:txXfrm>
        <a:off x="35611" y="52334"/>
        <a:ext cx="5370728" cy="658273"/>
      </dsp:txXfrm>
    </dsp:sp>
    <dsp:sp modelId="{3DF69840-B400-2346-A24D-7F8D3548975E}">
      <dsp:nvSpPr>
        <dsp:cNvPr id="0" name=""/>
        <dsp:cNvSpPr/>
      </dsp:nvSpPr>
      <dsp:spPr>
        <a:xfrm>
          <a:off x="0" y="829738"/>
          <a:ext cx="5441950" cy="729495"/>
        </a:xfrm>
        <a:prstGeom prst="roundRect">
          <a:avLst/>
        </a:prstGeom>
        <a:solidFill>
          <a:schemeClr val="accent4">
            <a:hueOff val="3682306"/>
            <a:satOff val="-8654"/>
            <a:lumOff val="24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ES5</a:t>
          </a:r>
          <a:r>
            <a:rPr lang="zh-CN" altLang="en-US" sz="2900" kern="1200" dirty="0"/>
            <a:t>：基于原型的 </a:t>
          </a:r>
          <a:r>
            <a:rPr lang="en-US" altLang="zh-CN" sz="2900" kern="1200" dirty="0"/>
            <a:t>OO</a:t>
          </a:r>
          <a:r>
            <a:rPr lang="zh-CN" altLang="en-US" sz="2900" kern="1200" dirty="0"/>
            <a:t>，更灵活</a:t>
          </a:r>
        </a:p>
      </dsp:txBody>
      <dsp:txXfrm>
        <a:off x="35611" y="865349"/>
        <a:ext cx="5370728" cy="658273"/>
      </dsp:txXfrm>
    </dsp:sp>
    <dsp:sp modelId="{9DCF6869-EA29-5244-B062-D0DF590E2C7E}">
      <dsp:nvSpPr>
        <dsp:cNvPr id="0" name=""/>
        <dsp:cNvSpPr/>
      </dsp:nvSpPr>
      <dsp:spPr>
        <a:xfrm>
          <a:off x="0" y="1642753"/>
          <a:ext cx="5441950" cy="729495"/>
        </a:xfrm>
        <a:prstGeom prst="roundRect">
          <a:avLst/>
        </a:prstGeom>
        <a:solidFill>
          <a:schemeClr val="accent4">
            <a:hueOff val="7364611"/>
            <a:satOff val="-17307"/>
            <a:lumOff val="49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ES6</a:t>
          </a:r>
          <a:r>
            <a:rPr lang="zh-CN" altLang="en-US" sz="2900" kern="1200" dirty="0"/>
            <a:t>：基于类的 </a:t>
          </a:r>
          <a:r>
            <a:rPr lang="en-US" altLang="zh-CN" sz="2900" kern="1200" dirty="0"/>
            <a:t>OO</a:t>
          </a:r>
          <a:r>
            <a:rPr lang="zh-CN" altLang="en-US" sz="2900" kern="1200" dirty="0"/>
            <a:t>，弱封装</a:t>
          </a:r>
        </a:p>
      </dsp:txBody>
      <dsp:txXfrm>
        <a:off x="35611" y="1678364"/>
        <a:ext cx="5370728" cy="658273"/>
      </dsp:txXfrm>
    </dsp:sp>
    <dsp:sp modelId="{8B9CC419-69EA-B948-AE8E-19744CFEE6E2}">
      <dsp:nvSpPr>
        <dsp:cNvPr id="0" name=""/>
        <dsp:cNvSpPr/>
      </dsp:nvSpPr>
      <dsp:spPr>
        <a:xfrm>
          <a:off x="0" y="2455768"/>
          <a:ext cx="5441950" cy="729495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TS</a:t>
          </a:r>
          <a:r>
            <a:rPr lang="zh-CN" altLang="en-US" sz="2900" kern="1200" dirty="0"/>
            <a:t>：显式接口，强封装</a:t>
          </a:r>
        </a:p>
      </dsp:txBody>
      <dsp:txXfrm>
        <a:off x="35611" y="2491379"/>
        <a:ext cx="5370728" cy="65827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98D77-E065-5345-97B9-4BD572F25BF6}">
      <dsp:nvSpPr>
        <dsp:cNvPr id="0" name=""/>
        <dsp:cNvSpPr/>
      </dsp:nvSpPr>
      <dsp:spPr>
        <a:xfrm>
          <a:off x="0" y="89827"/>
          <a:ext cx="5441950" cy="5534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关注点分离其实就是</a:t>
          </a:r>
          <a:r>
            <a:rPr lang="zh-CN" altLang="en-US" sz="2200" kern="1200" dirty="0">
              <a:solidFill>
                <a:schemeClr val="accent3">
                  <a:lumMod val="40000"/>
                  <a:lumOff val="60000"/>
                </a:schemeClr>
              </a:solidFill>
            </a:rPr>
            <a:t>分析</a:t>
          </a:r>
        </a:p>
      </dsp:txBody>
      <dsp:txXfrm>
        <a:off x="27015" y="116842"/>
        <a:ext cx="5387920" cy="499380"/>
      </dsp:txXfrm>
    </dsp:sp>
    <dsp:sp modelId="{C01D325B-7598-7D49-93B1-94E797B05255}">
      <dsp:nvSpPr>
        <dsp:cNvPr id="0" name=""/>
        <dsp:cNvSpPr/>
      </dsp:nvSpPr>
      <dsp:spPr>
        <a:xfrm>
          <a:off x="0" y="643237"/>
          <a:ext cx="5441950" cy="56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b="0" i="0" kern="1200" dirty="0"/>
            <a:t>把事物、概念</a:t>
          </a:r>
          <a:r>
            <a:rPr lang="zh-CN" altLang="en-US" sz="1700" b="0" i="0" kern="1200" dirty="0">
              <a:solidFill>
                <a:schemeClr val="accent3"/>
              </a:solidFill>
            </a:rPr>
            <a:t>分解</a:t>
          </a:r>
          <a:r>
            <a:rPr lang="zh-CN" altLang="en-US" sz="1700" b="0" i="0" kern="1200" dirty="0"/>
            <a:t>成较简单的组成部分，分别加以考察，找出各自的</a:t>
          </a:r>
          <a:r>
            <a:rPr lang="zh-CN" altLang="en-US" sz="1700" b="0" i="0" kern="1200" dirty="0">
              <a:solidFill>
                <a:schemeClr val="accent3"/>
              </a:solidFill>
            </a:rPr>
            <a:t>本质属性</a:t>
          </a:r>
          <a:r>
            <a:rPr lang="zh-CN" altLang="en-US" sz="1700" b="0" i="0" kern="1200" dirty="0"/>
            <a:t>及彼此间的</a:t>
          </a:r>
          <a:r>
            <a:rPr lang="zh-CN" altLang="en-US" sz="1700" b="0" i="0" kern="1200" dirty="0">
              <a:solidFill>
                <a:schemeClr val="accent3"/>
              </a:solidFill>
            </a:rPr>
            <a:t>联系</a:t>
          </a:r>
          <a:endParaRPr lang="zh-CN" altLang="en-US" sz="1700" kern="1200" dirty="0">
            <a:solidFill>
              <a:schemeClr val="accent3"/>
            </a:solidFill>
          </a:endParaRPr>
        </a:p>
      </dsp:txBody>
      <dsp:txXfrm>
        <a:off x="0" y="643237"/>
        <a:ext cx="5441950" cy="569250"/>
      </dsp:txXfrm>
    </dsp:sp>
    <dsp:sp modelId="{A38C0C87-3F29-2E49-AF9E-61893378CFDA}">
      <dsp:nvSpPr>
        <dsp:cNvPr id="0" name=""/>
        <dsp:cNvSpPr/>
      </dsp:nvSpPr>
      <dsp:spPr>
        <a:xfrm>
          <a:off x="0" y="1212487"/>
          <a:ext cx="5441950" cy="553410"/>
        </a:xfrm>
        <a:prstGeom prst="roundRect">
          <a:avLst/>
        </a:prstGeom>
        <a:solidFill>
          <a:schemeClr val="accent4">
            <a:hueOff val="5523458"/>
            <a:satOff val="-12980"/>
            <a:lumOff val="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一种远超计算机领域的思维方式</a:t>
          </a:r>
        </a:p>
      </dsp:txBody>
      <dsp:txXfrm>
        <a:off x="27015" y="1239502"/>
        <a:ext cx="5387920" cy="499380"/>
      </dsp:txXfrm>
    </dsp:sp>
    <dsp:sp modelId="{A3316021-DA38-6346-BDBE-059E689FABD9}">
      <dsp:nvSpPr>
        <dsp:cNvPr id="0" name=""/>
        <dsp:cNvSpPr/>
      </dsp:nvSpPr>
      <dsp:spPr>
        <a:xfrm>
          <a:off x="0" y="1765897"/>
          <a:ext cx="5441950" cy="933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分而治之，各个击破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是</a:t>
          </a:r>
          <a:r>
            <a:rPr lang="zh-CN" altLang="en-US" sz="1700" kern="1200" dirty="0">
              <a:solidFill>
                <a:schemeClr val="accent3"/>
              </a:solidFill>
            </a:rPr>
            <a:t>分工协作</a:t>
          </a:r>
          <a:r>
            <a:rPr lang="zh-CN" altLang="en-US" sz="1700" kern="1200" dirty="0"/>
            <a:t>的基础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是导致</a:t>
          </a:r>
          <a:r>
            <a:rPr lang="zh-CN" altLang="en-US" sz="1700" kern="1200" dirty="0">
              <a:solidFill>
                <a:schemeClr val="accent3"/>
              </a:solidFill>
            </a:rPr>
            <a:t>本质性变更</a:t>
          </a:r>
          <a:r>
            <a:rPr lang="zh-CN" altLang="en-US" sz="1700" kern="1200" dirty="0"/>
            <a:t>的原因</a:t>
          </a:r>
        </a:p>
      </dsp:txBody>
      <dsp:txXfrm>
        <a:off x="0" y="1765897"/>
        <a:ext cx="5441950" cy="933570"/>
      </dsp:txXfrm>
    </dsp:sp>
    <dsp:sp modelId="{E5A6AA47-2E77-4340-81DB-643CB48C6FC5}">
      <dsp:nvSpPr>
        <dsp:cNvPr id="0" name=""/>
        <dsp:cNvSpPr/>
      </dsp:nvSpPr>
      <dsp:spPr>
        <a:xfrm>
          <a:off x="0" y="2699467"/>
          <a:ext cx="5441950" cy="553410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关注点分离往往会决定模块结构</a:t>
          </a:r>
        </a:p>
      </dsp:txBody>
      <dsp:txXfrm>
        <a:off x="27015" y="2726482"/>
        <a:ext cx="5387920" cy="499380"/>
      </dsp:txXfrm>
    </dsp:sp>
    <dsp:sp modelId="{696E2535-080C-3C40-809F-6F32FDA3AA63}">
      <dsp:nvSpPr>
        <dsp:cNvPr id="0" name=""/>
        <dsp:cNvSpPr/>
      </dsp:nvSpPr>
      <dsp:spPr>
        <a:xfrm>
          <a:off x="0" y="3252877"/>
          <a:ext cx="5441950" cy="62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模块的宏观结构就是</a:t>
          </a:r>
          <a:r>
            <a:rPr lang="zh-CN" altLang="en-US" sz="1700" kern="1200" dirty="0">
              <a:solidFill>
                <a:schemeClr val="accent3"/>
              </a:solidFill>
            </a:rPr>
            <a:t>架构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关注点分离是</a:t>
          </a:r>
          <a:r>
            <a:rPr lang="zh-CN" altLang="en-US" sz="1700" kern="1200" dirty="0">
              <a:solidFill>
                <a:schemeClr val="accent3"/>
              </a:solidFill>
            </a:rPr>
            <a:t>架构师</a:t>
          </a:r>
          <a:r>
            <a:rPr lang="zh-CN" altLang="en-US" sz="1700" kern="1200" dirty="0"/>
            <a:t>的基础思维能力</a:t>
          </a:r>
        </a:p>
      </dsp:txBody>
      <dsp:txXfrm>
        <a:off x="0" y="3252877"/>
        <a:ext cx="5441950" cy="62617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344A5-1C39-2C4D-B091-7C6AA3590B1E}">
      <dsp:nvSpPr>
        <dsp:cNvPr id="0" name=""/>
        <dsp:cNvSpPr/>
      </dsp:nvSpPr>
      <dsp:spPr>
        <a:xfrm>
          <a:off x="0" y="11548"/>
          <a:ext cx="5441950" cy="5534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这是什么？</a:t>
          </a:r>
        </a:p>
      </dsp:txBody>
      <dsp:txXfrm>
        <a:off x="27015" y="38563"/>
        <a:ext cx="5387920" cy="499380"/>
      </dsp:txXfrm>
    </dsp:sp>
    <dsp:sp modelId="{0AC25201-7EA2-4A47-B009-8F42E267A080}">
      <dsp:nvSpPr>
        <dsp:cNvPr id="0" name=""/>
        <dsp:cNvSpPr/>
      </dsp:nvSpPr>
      <dsp:spPr>
        <a:xfrm>
          <a:off x="0" y="564958"/>
          <a:ext cx="5441950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只有一项需求的变化会影响当前类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通俗点讲：既然</a:t>
          </a:r>
          <a:r>
            <a:rPr lang="zh-CN" altLang="en-US" sz="1700" kern="1200" dirty="0">
              <a:solidFill>
                <a:schemeClr val="accent3"/>
              </a:solidFill>
            </a:rPr>
            <a:t>众口难调</a:t>
          </a:r>
          <a:r>
            <a:rPr lang="zh-CN" altLang="en-US" sz="1700" kern="1200" dirty="0"/>
            <a:t>，那么让你的类只对一个需求方负责就没问题了</a:t>
          </a:r>
        </a:p>
      </dsp:txBody>
      <dsp:txXfrm>
        <a:off x="0" y="564958"/>
        <a:ext cx="5441950" cy="888030"/>
      </dsp:txXfrm>
    </dsp:sp>
    <dsp:sp modelId="{5129FF6C-1BCD-434D-9E66-62876860DCF6}">
      <dsp:nvSpPr>
        <dsp:cNvPr id="0" name=""/>
        <dsp:cNvSpPr/>
      </dsp:nvSpPr>
      <dsp:spPr>
        <a:xfrm>
          <a:off x="0" y="1452988"/>
          <a:ext cx="5441950" cy="553410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这不是什么？</a:t>
          </a:r>
        </a:p>
      </dsp:txBody>
      <dsp:txXfrm>
        <a:off x="27015" y="1480003"/>
        <a:ext cx="5387920" cy="499380"/>
      </dsp:txXfrm>
    </dsp:sp>
    <dsp:sp modelId="{4DA9832A-9B2E-6043-B83B-6C7487E80B73}">
      <dsp:nvSpPr>
        <dsp:cNvPr id="0" name=""/>
        <dsp:cNvSpPr/>
      </dsp:nvSpPr>
      <dsp:spPr>
        <a:xfrm>
          <a:off x="0" y="2006398"/>
          <a:ext cx="5441950" cy="118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不是“一个类只做一件事”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即使只做一件事，如果它被用在多项缺乏</a:t>
          </a:r>
          <a:r>
            <a:rPr lang="zh-CN" altLang="en-US" sz="1700" kern="1200" dirty="0">
              <a:solidFill>
                <a:schemeClr val="accent3"/>
              </a:solidFill>
            </a:rPr>
            <a:t>内在关联</a:t>
          </a:r>
          <a:r>
            <a:rPr lang="zh-CN" altLang="en-US" sz="1700" kern="1200" dirty="0"/>
            <a:t>的场景下，将来也照样容易众口难调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比如你发现</a:t>
          </a:r>
          <a:r>
            <a:rPr lang="zh-CN" altLang="en-US" sz="1700" kern="1200" dirty="0">
              <a:solidFill>
                <a:schemeClr val="accent3"/>
              </a:solidFill>
            </a:rPr>
            <a:t>财务部门</a:t>
          </a:r>
          <a:r>
            <a:rPr lang="zh-CN" altLang="en-US" sz="1700" kern="1200" dirty="0"/>
            <a:t>和</a:t>
          </a:r>
          <a:r>
            <a:rPr lang="zh-CN" altLang="en-US" sz="1700" kern="1200" dirty="0">
              <a:solidFill>
                <a:schemeClr val="accent3"/>
              </a:solidFill>
            </a:rPr>
            <a:t>客服部门</a:t>
          </a:r>
          <a:r>
            <a:rPr lang="zh-CN" altLang="en-US" sz="1700" kern="1200" dirty="0"/>
            <a:t>使用了同一个公式</a:t>
          </a:r>
        </a:p>
      </dsp:txBody>
      <dsp:txXfrm>
        <a:off x="0" y="2006398"/>
        <a:ext cx="5441950" cy="1184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3145A-673A-C34A-8ACF-9602EB2F114E}">
      <dsp:nvSpPr>
        <dsp:cNvPr id="0" name=""/>
        <dsp:cNvSpPr/>
      </dsp:nvSpPr>
      <dsp:spPr>
        <a:xfrm>
          <a:off x="0" y="108320"/>
          <a:ext cx="5441950" cy="5534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信息隐藏原则</a:t>
          </a:r>
        </a:p>
      </dsp:txBody>
      <dsp:txXfrm>
        <a:off x="27015" y="135335"/>
        <a:ext cx="5387920" cy="499380"/>
      </dsp:txXfrm>
    </dsp:sp>
    <dsp:sp modelId="{0727A354-857F-3644-B67E-D659F61C908F}">
      <dsp:nvSpPr>
        <dsp:cNvPr id="0" name=""/>
        <dsp:cNvSpPr/>
      </dsp:nvSpPr>
      <dsp:spPr>
        <a:xfrm>
          <a:off x="0" y="661731"/>
          <a:ext cx="5441950" cy="62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700" kern="1200" dirty="0"/>
            <a:t>《</a:t>
          </a:r>
          <a:r>
            <a:rPr lang="zh-CN" altLang="en-US" sz="1700" kern="1200" dirty="0">
              <a:solidFill>
                <a:schemeClr val="accent3"/>
              </a:solidFill>
            </a:rPr>
            <a:t>人月神话</a:t>
          </a:r>
          <a:r>
            <a:rPr lang="en-US" altLang="zh-CN" sz="1700" kern="1200" dirty="0"/>
            <a:t>》</a:t>
          </a:r>
          <a:r>
            <a:rPr lang="zh-CN" altLang="en-US" sz="1700" kern="1200" dirty="0"/>
            <a:t>二十周年纪念版：</a:t>
          </a:r>
          <a:r>
            <a:rPr lang="en-US" altLang="zh-CN" sz="1700" kern="1200" dirty="0"/>
            <a:t>Brooks</a:t>
          </a:r>
          <a:r>
            <a:rPr lang="zh-CN" altLang="en-US" sz="1700" kern="1200" dirty="0"/>
            <a:t> 公开认错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b="0" i="0" kern="1200" dirty="0"/>
            <a:t>我确信 </a:t>
          </a:r>
          <a:r>
            <a:rPr lang="en-US" altLang="zh-CN" sz="1700" b="0" i="0" kern="1200" dirty="0"/>
            <a:t>——</a:t>
          </a:r>
          <a:r>
            <a:rPr lang="zh-CN" altLang="en-US" sz="1700" b="0" i="0" kern="1200" dirty="0"/>
            <a:t> </a:t>
          </a:r>
          <a:r>
            <a:rPr lang="zh-CN" altLang="en-US" sz="1700" b="0" i="0" kern="1200" dirty="0">
              <a:solidFill>
                <a:schemeClr val="accent3"/>
              </a:solidFill>
            </a:rPr>
            <a:t>信息隐藏</a:t>
          </a:r>
          <a:r>
            <a:rPr lang="zh-CN" altLang="en-US" sz="1700" b="0" i="0" kern="1200" dirty="0"/>
            <a:t>是提高设计水平的</a:t>
          </a:r>
          <a:r>
            <a:rPr lang="zh-CN" altLang="en-US" sz="1700" b="0" i="0" kern="1200" dirty="0">
              <a:solidFill>
                <a:schemeClr val="accent3"/>
              </a:solidFill>
            </a:rPr>
            <a:t>唯一</a:t>
          </a:r>
          <a:r>
            <a:rPr lang="zh-CN" altLang="en-US" sz="1700" b="0" i="0" kern="1200" dirty="0"/>
            <a:t>途径</a:t>
          </a:r>
          <a:endParaRPr lang="zh-CN" altLang="en-US" sz="1700" kern="1200" dirty="0"/>
        </a:p>
      </dsp:txBody>
      <dsp:txXfrm>
        <a:off x="0" y="661731"/>
        <a:ext cx="5441950" cy="626175"/>
      </dsp:txXfrm>
    </dsp:sp>
    <dsp:sp modelId="{9AAA6E95-64C0-0648-87E3-522D533FFF70}">
      <dsp:nvSpPr>
        <dsp:cNvPr id="0" name=""/>
        <dsp:cNvSpPr/>
      </dsp:nvSpPr>
      <dsp:spPr>
        <a:xfrm>
          <a:off x="0" y="1287906"/>
          <a:ext cx="5441950" cy="553410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封装的价值</a:t>
          </a:r>
        </a:p>
      </dsp:txBody>
      <dsp:txXfrm>
        <a:off x="27015" y="1314921"/>
        <a:ext cx="5387920" cy="499380"/>
      </dsp:txXfrm>
    </dsp:sp>
    <dsp:sp modelId="{EE9724AA-8429-894B-B13E-CF3894085D2B}">
      <dsp:nvSpPr>
        <dsp:cNvPr id="0" name=""/>
        <dsp:cNvSpPr/>
      </dsp:nvSpPr>
      <dsp:spPr>
        <a:xfrm>
          <a:off x="0" y="1841316"/>
          <a:ext cx="5441950" cy="125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隐藏模块的内部实现细节，这样才能形成</a:t>
          </a:r>
          <a:r>
            <a:rPr lang="zh-CN" altLang="en-US" sz="1700" kern="1200" dirty="0">
              <a:solidFill>
                <a:schemeClr val="accent3"/>
              </a:solidFill>
            </a:rPr>
            <a:t>模块边界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消除了</a:t>
          </a:r>
          <a:r>
            <a:rPr lang="zh-CN" altLang="en-US" sz="1700" kern="1200" dirty="0">
              <a:solidFill>
                <a:schemeClr val="accent3"/>
              </a:solidFill>
            </a:rPr>
            <a:t>内部变化</a:t>
          </a:r>
          <a:r>
            <a:rPr lang="zh-CN" altLang="en-US" sz="1700" kern="1200" dirty="0"/>
            <a:t>对客户代码的影响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抽象思维，针对事物的</a:t>
          </a:r>
          <a:r>
            <a:rPr lang="zh-CN" altLang="en-US" sz="1700" kern="1200" dirty="0">
              <a:solidFill>
                <a:schemeClr val="accent3"/>
              </a:solidFill>
            </a:rPr>
            <a:t>本质</a:t>
          </a:r>
          <a:r>
            <a:rPr lang="zh-CN" altLang="en-US" sz="1700" kern="1200" dirty="0"/>
            <a:t>编程以应对变化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总之，</a:t>
          </a:r>
          <a:r>
            <a:rPr lang="zh-CN" altLang="en-US" sz="1700" kern="1200" dirty="0">
              <a:solidFill>
                <a:schemeClr val="accent3"/>
              </a:solidFill>
            </a:rPr>
            <a:t>以不变应万变</a:t>
          </a:r>
        </a:p>
      </dsp:txBody>
      <dsp:txXfrm>
        <a:off x="0" y="1841316"/>
        <a:ext cx="5441950" cy="125235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07895-3362-454B-A1BF-7CBE90681DDC}">
      <dsp:nvSpPr>
        <dsp:cNvPr id="0" name=""/>
        <dsp:cNvSpPr/>
      </dsp:nvSpPr>
      <dsp:spPr>
        <a:xfrm>
          <a:off x="0" y="47886"/>
          <a:ext cx="5441950" cy="5282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这是什么？</a:t>
          </a:r>
        </a:p>
      </dsp:txBody>
      <dsp:txXfrm>
        <a:off x="25787" y="73673"/>
        <a:ext cx="5390376" cy="476681"/>
      </dsp:txXfrm>
    </dsp:sp>
    <dsp:sp modelId="{5EC6B889-4E97-A546-87B1-FDD9D8F5E8E9}">
      <dsp:nvSpPr>
        <dsp:cNvPr id="0" name=""/>
        <dsp:cNvSpPr/>
      </dsp:nvSpPr>
      <dsp:spPr>
        <a:xfrm>
          <a:off x="0" y="576141"/>
          <a:ext cx="5441950" cy="586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600" kern="1200" dirty="0"/>
            <a:t>凡是能用父类的地方都应该能</a:t>
          </a:r>
          <a:r>
            <a:rPr lang="zh-CN" altLang="en-US" sz="1600" kern="1200" dirty="0">
              <a:solidFill>
                <a:schemeClr val="accent3"/>
              </a:solidFill>
            </a:rPr>
            <a:t>替换</a:t>
          </a:r>
          <a:r>
            <a:rPr lang="zh-CN" altLang="en-US" sz="1600" kern="1200" dirty="0"/>
            <a:t>为其子类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600" kern="1200" dirty="0"/>
            <a:t>不仅接口一致，更要</a:t>
          </a:r>
          <a:r>
            <a:rPr lang="zh-CN" altLang="en-US" sz="1600" kern="1200" dirty="0">
              <a:solidFill>
                <a:schemeClr val="accent3"/>
              </a:solidFill>
            </a:rPr>
            <a:t>行为</a:t>
          </a:r>
          <a:r>
            <a:rPr lang="zh-CN" altLang="en-US" sz="1600" kern="1200" dirty="0"/>
            <a:t>一致（契约）</a:t>
          </a:r>
        </a:p>
      </dsp:txBody>
      <dsp:txXfrm>
        <a:off x="0" y="576141"/>
        <a:ext cx="5441950" cy="586845"/>
      </dsp:txXfrm>
    </dsp:sp>
    <dsp:sp modelId="{2A7F8FC9-CB2F-9648-9CF2-B600D14425A7}">
      <dsp:nvSpPr>
        <dsp:cNvPr id="0" name=""/>
        <dsp:cNvSpPr/>
      </dsp:nvSpPr>
      <dsp:spPr>
        <a:xfrm>
          <a:off x="0" y="1162986"/>
          <a:ext cx="5441950" cy="528255"/>
        </a:xfrm>
        <a:prstGeom prst="roundRect">
          <a:avLst/>
        </a:prstGeom>
        <a:solidFill>
          <a:schemeClr val="accent4">
            <a:hueOff val="5523458"/>
            <a:satOff val="-12980"/>
            <a:lumOff val="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如何做到？</a:t>
          </a:r>
        </a:p>
      </dsp:txBody>
      <dsp:txXfrm>
        <a:off x="25787" y="1188773"/>
        <a:ext cx="5390376" cy="476681"/>
      </dsp:txXfrm>
    </dsp:sp>
    <dsp:sp modelId="{2675F0EB-3C25-4A45-A16C-25E42294C45E}">
      <dsp:nvSpPr>
        <dsp:cNvPr id="0" name=""/>
        <dsp:cNvSpPr/>
      </dsp:nvSpPr>
      <dsp:spPr>
        <a:xfrm>
          <a:off x="0" y="1691241"/>
          <a:ext cx="5441950" cy="586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600" kern="1200" dirty="0"/>
            <a:t>关注</a:t>
          </a:r>
          <a:r>
            <a:rPr lang="zh-CN" altLang="en-US" sz="1600" kern="1200" dirty="0">
              <a:solidFill>
                <a:schemeClr val="accent3"/>
              </a:solidFill>
            </a:rPr>
            <a:t>契约</a:t>
          </a:r>
          <a:r>
            <a:rPr lang="zh-CN" altLang="en-US" sz="1600" kern="1200" dirty="0"/>
            <a:t>，而不止是签名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600" kern="1200" dirty="0"/>
            <a:t>把子类扔到父类的</a:t>
          </a:r>
          <a:r>
            <a:rPr lang="zh-CN" altLang="en-US" sz="1600" kern="1200" dirty="0">
              <a:solidFill>
                <a:schemeClr val="accent3"/>
              </a:solidFill>
            </a:rPr>
            <a:t>单元测试</a:t>
          </a:r>
          <a:r>
            <a:rPr lang="zh-CN" altLang="en-US" sz="1600" kern="1200" dirty="0"/>
            <a:t>里，仍要跑通</a:t>
          </a:r>
        </a:p>
      </dsp:txBody>
      <dsp:txXfrm>
        <a:off x="0" y="1691241"/>
        <a:ext cx="5441950" cy="586845"/>
      </dsp:txXfrm>
    </dsp:sp>
    <dsp:sp modelId="{A81A8428-3D5E-0744-B64F-B067595475DE}">
      <dsp:nvSpPr>
        <dsp:cNvPr id="0" name=""/>
        <dsp:cNvSpPr/>
      </dsp:nvSpPr>
      <dsp:spPr>
        <a:xfrm>
          <a:off x="0" y="2278086"/>
          <a:ext cx="5441950" cy="528255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回顾：继承的目的</a:t>
          </a:r>
        </a:p>
      </dsp:txBody>
      <dsp:txXfrm>
        <a:off x="25787" y="2303873"/>
        <a:ext cx="5390376" cy="476681"/>
      </dsp:txXfrm>
    </dsp:sp>
    <dsp:sp modelId="{90A5A940-C55D-924F-BA24-EADF062FCEB2}">
      <dsp:nvSpPr>
        <dsp:cNvPr id="0" name=""/>
        <dsp:cNvSpPr/>
      </dsp:nvSpPr>
      <dsp:spPr>
        <a:xfrm>
          <a:off x="0" y="2806341"/>
          <a:ext cx="544195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600" kern="1200" dirty="0"/>
            <a:t>是为了复用父类的</a:t>
          </a:r>
          <a:r>
            <a:rPr lang="zh-CN" altLang="en-US" sz="1600" kern="1200" dirty="0">
              <a:solidFill>
                <a:schemeClr val="accent3"/>
              </a:solidFill>
            </a:rPr>
            <a:t>客户代码</a:t>
          </a:r>
          <a:r>
            <a:rPr lang="zh-CN" altLang="en-US" sz="1600" kern="1200" dirty="0"/>
            <a:t>，而不是父类的代码</a:t>
          </a:r>
        </a:p>
      </dsp:txBody>
      <dsp:txXfrm>
        <a:off x="0" y="2806341"/>
        <a:ext cx="5441950" cy="34776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431C8-2E66-204F-BDE8-E4250D654886}">
      <dsp:nvSpPr>
        <dsp:cNvPr id="0" name=""/>
        <dsp:cNvSpPr/>
      </dsp:nvSpPr>
      <dsp:spPr>
        <a:xfrm>
          <a:off x="0" y="58146"/>
          <a:ext cx="5441950" cy="4779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这是什么？</a:t>
          </a:r>
        </a:p>
      </dsp:txBody>
      <dsp:txXfrm>
        <a:off x="23331" y="81477"/>
        <a:ext cx="5395288" cy="431283"/>
      </dsp:txXfrm>
    </dsp:sp>
    <dsp:sp modelId="{BC7E1F6C-E1A0-5D42-A0CA-868D581670EB}">
      <dsp:nvSpPr>
        <dsp:cNvPr id="0" name=""/>
        <dsp:cNvSpPr/>
      </dsp:nvSpPr>
      <dsp:spPr>
        <a:xfrm>
          <a:off x="0" y="536091"/>
          <a:ext cx="5441950" cy="55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500" kern="1200" dirty="0"/>
            <a:t>为不同的</a:t>
          </a:r>
          <a:r>
            <a:rPr lang="zh-CN" altLang="en-US" sz="1500" kern="1200" dirty="0">
              <a:solidFill>
                <a:schemeClr val="accent3"/>
              </a:solidFill>
            </a:rPr>
            <a:t>消费者</a:t>
          </a:r>
          <a:r>
            <a:rPr lang="zh-CN" altLang="en-US" sz="1500" kern="1200" dirty="0"/>
            <a:t>提供多个不同的接口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500" kern="1200" dirty="0"/>
            <a:t>多个</a:t>
          </a:r>
          <a:r>
            <a:rPr lang="zh-CN" altLang="en-US" sz="1500" kern="1200" dirty="0">
              <a:solidFill>
                <a:schemeClr val="accent3"/>
              </a:solidFill>
            </a:rPr>
            <a:t>窄接口</a:t>
          </a:r>
          <a:r>
            <a:rPr lang="zh-CN" altLang="en-US" sz="1500" kern="1200" dirty="0"/>
            <a:t>胜于一个宽接口</a:t>
          </a:r>
        </a:p>
      </dsp:txBody>
      <dsp:txXfrm>
        <a:off x="0" y="536091"/>
        <a:ext cx="5441950" cy="550620"/>
      </dsp:txXfrm>
    </dsp:sp>
    <dsp:sp modelId="{B6E30E94-EDD9-0047-8470-9FB675632059}">
      <dsp:nvSpPr>
        <dsp:cNvPr id="0" name=""/>
        <dsp:cNvSpPr/>
      </dsp:nvSpPr>
      <dsp:spPr>
        <a:xfrm>
          <a:off x="0" y="1086711"/>
          <a:ext cx="5441950" cy="477945"/>
        </a:xfrm>
        <a:prstGeom prst="roundRect">
          <a:avLst/>
        </a:prstGeom>
        <a:solidFill>
          <a:schemeClr val="accent4">
            <a:hueOff val="5523458"/>
            <a:satOff val="-12980"/>
            <a:lumOff val="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如何做到？</a:t>
          </a:r>
        </a:p>
      </dsp:txBody>
      <dsp:txXfrm>
        <a:off x="23331" y="1110042"/>
        <a:ext cx="5395288" cy="431283"/>
      </dsp:txXfrm>
    </dsp:sp>
    <dsp:sp modelId="{6B4016E4-B837-4348-A1D8-0B19C417BBE4}">
      <dsp:nvSpPr>
        <dsp:cNvPr id="0" name=""/>
        <dsp:cNvSpPr/>
      </dsp:nvSpPr>
      <dsp:spPr>
        <a:xfrm>
          <a:off x="0" y="1564655"/>
          <a:ext cx="5441950" cy="55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500" kern="1200" dirty="0"/>
            <a:t>做 </a:t>
          </a:r>
          <a:r>
            <a:rPr lang="en-US" altLang="zh-CN" sz="1500" kern="1200" dirty="0">
              <a:solidFill>
                <a:schemeClr val="accent3"/>
              </a:solidFill>
            </a:rPr>
            <a:t>SoC</a:t>
          </a:r>
          <a:r>
            <a:rPr lang="zh-CN" altLang="en-US" sz="1500" kern="1200" dirty="0"/>
            <a:t> 分析，看看一共有几个关注点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500" kern="1200" dirty="0"/>
            <a:t>面向每个</a:t>
          </a:r>
          <a:r>
            <a:rPr lang="zh-CN" altLang="en-US" sz="1500" kern="1200" dirty="0">
              <a:solidFill>
                <a:schemeClr val="accent3"/>
              </a:solidFill>
            </a:rPr>
            <a:t>关注点</a:t>
          </a:r>
          <a:r>
            <a:rPr lang="zh-CN" altLang="en-US" sz="1500" kern="1200" dirty="0"/>
            <a:t>提供一个接口（类）</a:t>
          </a:r>
        </a:p>
      </dsp:txBody>
      <dsp:txXfrm>
        <a:off x="0" y="1564655"/>
        <a:ext cx="5441950" cy="550620"/>
      </dsp:txXfrm>
    </dsp:sp>
    <dsp:sp modelId="{63C081D6-6EBF-FF48-A241-70CE6B898ED4}">
      <dsp:nvSpPr>
        <dsp:cNvPr id="0" name=""/>
        <dsp:cNvSpPr/>
      </dsp:nvSpPr>
      <dsp:spPr>
        <a:xfrm>
          <a:off x="0" y="2115276"/>
          <a:ext cx="5441950" cy="477945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Angular</a:t>
          </a:r>
          <a:r>
            <a:rPr lang="zh-CN" altLang="en-US" sz="1900" kern="1200" dirty="0"/>
            <a:t> 中该怎么做？</a:t>
          </a:r>
        </a:p>
      </dsp:txBody>
      <dsp:txXfrm>
        <a:off x="23331" y="2138607"/>
        <a:ext cx="5395288" cy="431283"/>
      </dsp:txXfrm>
    </dsp:sp>
    <dsp:sp modelId="{12077214-E54F-EC40-AB68-9BA0E9CEC00F}">
      <dsp:nvSpPr>
        <dsp:cNvPr id="0" name=""/>
        <dsp:cNvSpPr/>
      </dsp:nvSpPr>
      <dsp:spPr>
        <a:xfrm>
          <a:off x="0" y="2593221"/>
          <a:ext cx="5441950" cy="55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500" kern="1200" dirty="0"/>
            <a:t>提供多个</a:t>
          </a:r>
          <a:r>
            <a:rPr lang="zh-CN" altLang="en-US" sz="1500" kern="1200" dirty="0">
              <a:solidFill>
                <a:schemeClr val="accent3"/>
              </a:solidFill>
            </a:rPr>
            <a:t>小型的</a:t>
          </a:r>
          <a:r>
            <a:rPr lang="zh-CN" altLang="en-US" sz="1500" kern="1200" dirty="0"/>
            <a:t>、</a:t>
          </a:r>
          <a:r>
            <a:rPr lang="zh-CN" altLang="en-US" sz="1500" kern="1200" dirty="0">
              <a:solidFill>
                <a:schemeClr val="accent3"/>
              </a:solidFill>
            </a:rPr>
            <a:t>专用的</a:t>
          </a:r>
          <a:r>
            <a:rPr lang="zh-CN" altLang="en-US" sz="1500" kern="1200" dirty="0"/>
            <a:t>服务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500" kern="1200" dirty="0"/>
            <a:t>避免把</a:t>
          </a:r>
          <a:r>
            <a:rPr lang="zh-CN" altLang="en-US" sz="1500" kern="1200" dirty="0">
              <a:solidFill>
                <a:schemeClr val="accent3"/>
              </a:solidFill>
            </a:rPr>
            <a:t>不同</a:t>
          </a:r>
          <a:r>
            <a:rPr lang="zh-CN" altLang="en-US" sz="1500" kern="1200" dirty="0"/>
            <a:t>的功能放进一个大型服务中</a:t>
          </a:r>
        </a:p>
      </dsp:txBody>
      <dsp:txXfrm>
        <a:off x="0" y="2593221"/>
        <a:ext cx="5441950" cy="55062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16589-944E-A44B-9B25-7B9EF25863CD}">
      <dsp:nvSpPr>
        <dsp:cNvPr id="0" name=""/>
        <dsp:cNvSpPr/>
      </dsp:nvSpPr>
      <dsp:spPr>
        <a:xfrm>
          <a:off x="0" y="11767"/>
          <a:ext cx="4181475" cy="5534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这是什么？</a:t>
          </a:r>
        </a:p>
      </dsp:txBody>
      <dsp:txXfrm>
        <a:off x="27015" y="38782"/>
        <a:ext cx="4127445" cy="499380"/>
      </dsp:txXfrm>
    </dsp:sp>
    <dsp:sp modelId="{4F182240-F4D6-EE43-B20E-1996328A6653}">
      <dsp:nvSpPr>
        <dsp:cNvPr id="0" name=""/>
        <dsp:cNvSpPr/>
      </dsp:nvSpPr>
      <dsp:spPr>
        <a:xfrm>
          <a:off x="0" y="565177"/>
          <a:ext cx="4181475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6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依赖</a:t>
          </a:r>
          <a:r>
            <a:rPr lang="zh-CN" altLang="en-US" sz="1700" kern="1200" dirty="0">
              <a:solidFill>
                <a:schemeClr val="accent3"/>
              </a:solidFill>
            </a:rPr>
            <a:t>抽象</a:t>
          </a:r>
          <a:r>
            <a:rPr lang="zh-CN" altLang="en-US" sz="1700" kern="1200" dirty="0"/>
            <a:t>而不是具体实现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为什么叫</a:t>
          </a:r>
          <a:r>
            <a:rPr lang="zh-CN" altLang="en-US" sz="1700" kern="1200" dirty="0">
              <a:solidFill>
                <a:schemeClr val="accent3"/>
              </a:solidFill>
            </a:rPr>
            <a:t>反转</a:t>
          </a:r>
          <a:r>
            <a:rPr lang="zh-CN" altLang="en-US" sz="1700" kern="1200" dirty="0"/>
            <a:t>？正向：我创建依赖；反转：我接收依赖</a:t>
          </a:r>
        </a:p>
      </dsp:txBody>
      <dsp:txXfrm>
        <a:off x="0" y="565177"/>
        <a:ext cx="4181475" cy="888030"/>
      </dsp:txXfrm>
    </dsp:sp>
    <dsp:sp modelId="{9ADB8DE5-9163-D247-B230-BB421E332D2E}">
      <dsp:nvSpPr>
        <dsp:cNvPr id="0" name=""/>
        <dsp:cNvSpPr/>
      </dsp:nvSpPr>
      <dsp:spPr>
        <a:xfrm>
          <a:off x="0" y="1453207"/>
          <a:ext cx="4181475" cy="553410"/>
        </a:xfrm>
        <a:prstGeom prst="roundRect">
          <a:avLst/>
        </a:prstGeom>
        <a:solidFill>
          <a:schemeClr val="accent4">
            <a:hueOff val="5523458"/>
            <a:satOff val="-12980"/>
            <a:lumOff val="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如何做到？</a:t>
          </a:r>
        </a:p>
      </dsp:txBody>
      <dsp:txXfrm>
        <a:off x="27015" y="1480222"/>
        <a:ext cx="4127445" cy="499380"/>
      </dsp:txXfrm>
    </dsp:sp>
    <dsp:sp modelId="{5B1FE7BB-F07E-ED44-BB57-C9CB95F69420}">
      <dsp:nvSpPr>
        <dsp:cNvPr id="0" name=""/>
        <dsp:cNvSpPr/>
      </dsp:nvSpPr>
      <dsp:spPr>
        <a:xfrm>
          <a:off x="0" y="2006617"/>
          <a:ext cx="4181475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6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700" kern="1200" dirty="0"/>
            <a:t>35</a:t>
          </a:r>
          <a:r>
            <a:rPr lang="zh-CN" altLang="en-US" sz="1700" kern="1200" dirty="0"/>
            <a:t>块钱：面向接口编程</a:t>
          </a:r>
          <a:r>
            <a:rPr lang="en-US" altLang="zh-CN" sz="1700" kern="1200" dirty="0"/>
            <a:t>&amp;</a:t>
          </a:r>
          <a:r>
            <a:rPr lang="zh-CN" altLang="en-US" sz="1700" kern="1200" dirty="0"/>
            <a:t>组合优于继承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>
              <a:solidFill>
                <a:schemeClr val="accent3"/>
              </a:solidFill>
            </a:rPr>
            <a:t>少管闲事</a:t>
          </a:r>
          <a:r>
            <a:rPr lang="zh-CN" altLang="en-US" sz="1700" kern="1200" dirty="0"/>
            <a:t>：只要不是必须知道的，就尽量别知道</a:t>
          </a:r>
        </a:p>
      </dsp:txBody>
      <dsp:txXfrm>
        <a:off x="0" y="2006617"/>
        <a:ext cx="4181475" cy="888030"/>
      </dsp:txXfrm>
    </dsp:sp>
    <dsp:sp modelId="{D5CE4A49-CB5A-4441-A155-86B67C815D17}">
      <dsp:nvSpPr>
        <dsp:cNvPr id="0" name=""/>
        <dsp:cNvSpPr/>
      </dsp:nvSpPr>
      <dsp:spPr>
        <a:xfrm>
          <a:off x="0" y="2894647"/>
          <a:ext cx="4181475" cy="553410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Angular</a:t>
          </a:r>
          <a:r>
            <a:rPr lang="zh-CN" altLang="en-US" sz="2200" kern="1200" dirty="0"/>
            <a:t> 中该怎么做？</a:t>
          </a:r>
        </a:p>
      </dsp:txBody>
      <dsp:txXfrm>
        <a:off x="27015" y="2921662"/>
        <a:ext cx="4127445" cy="499380"/>
      </dsp:txXfrm>
    </dsp:sp>
    <dsp:sp modelId="{CCC16479-B399-9544-9EDE-6F98E192D269}">
      <dsp:nvSpPr>
        <dsp:cNvPr id="0" name=""/>
        <dsp:cNvSpPr/>
      </dsp:nvSpPr>
      <dsp:spPr>
        <a:xfrm>
          <a:off x="0" y="3448057"/>
          <a:ext cx="4181475" cy="56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6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700" kern="1200" dirty="0">
              <a:solidFill>
                <a:schemeClr val="accent3"/>
              </a:solidFill>
            </a:rPr>
            <a:t>DI</a:t>
          </a:r>
          <a:r>
            <a:rPr lang="zh-CN" altLang="en-US" sz="1700" kern="1200" dirty="0"/>
            <a:t> 是对依赖反转的一种实现，优先使用 </a:t>
          </a:r>
          <a:r>
            <a:rPr lang="en-US" altLang="zh-CN" sz="1700" kern="1200" dirty="0"/>
            <a:t>DI</a:t>
          </a:r>
          <a:endParaRPr lang="zh-CN" altLang="en-US" sz="1700" kern="1200" dirty="0"/>
        </a:p>
      </dsp:txBody>
      <dsp:txXfrm>
        <a:off x="0" y="3448057"/>
        <a:ext cx="4181475" cy="56925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F574C-62BF-F046-ADA0-2F132955AE88}">
      <dsp:nvSpPr>
        <dsp:cNvPr id="0" name=""/>
        <dsp:cNvSpPr/>
      </dsp:nvSpPr>
      <dsp:spPr>
        <a:xfrm>
          <a:off x="0" y="79714"/>
          <a:ext cx="5441950" cy="4779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Bob</a:t>
          </a:r>
          <a:r>
            <a:rPr lang="zh-CN" altLang="en-US" sz="1900" kern="1200" dirty="0"/>
            <a:t> 大叔的文章</a:t>
          </a:r>
        </a:p>
      </dsp:txBody>
      <dsp:txXfrm>
        <a:off x="23331" y="103045"/>
        <a:ext cx="5395288" cy="431283"/>
      </dsp:txXfrm>
    </dsp:sp>
    <dsp:sp modelId="{F94DE42A-281C-FE45-BE88-0C6F5775EAED}">
      <dsp:nvSpPr>
        <dsp:cNvPr id="0" name=""/>
        <dsp:cNvSpPr/>
      </dsp:nvSpPr>
      <dsp:spPr>
        <a:xfrm>
          <a:off x="0" y="557659"/>
          <a:ext cx="5441950" cy="442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>
              <a:hlinkClick xmlns:r="http://schemas.openxmlformats.org/officeDocument/2006/relationships" r:id="rId1"/>
            </a:rPr>
            <a:t>https://blog.cleancoder.com/uncle-bob/2018/04/13/FPvsOO.html</a:t>
          </a:r>
          <a:endParaRPr lang="zh-CN" altLang="en-US" sz="1500" kern="1200" dirty="0"/>
        </a:p>
      </dsp:txBody>
      <dsp:txXfrm>
        <a:off x="0" y="557659"/>
        <a:ext cx="5441950" cy="442462"/>
      </dsp:txXfrm>
    </dsp:sp>
    <dsp:sp modelId="{054E72FC-3D4A-4242-99A2-152035601046}">
      <dsp:nvSpPr>
        <dsp:cNvPr id="0" name=""/>
        <dsp:cNvSpPr/>
      </dsp:nvSpPr>
      <dsp:spPr>
        <a:xfrm>
          <a:off x="0" y="1000121"/>
          <a:ext cx="5441950" cy="477945"/>
        </a:xfrm>
        <a:prstGeom prst="roundRect">
          <a:avLst/>
        </a:prstGeom>
        <a:solidFill>
          <a:schemeClr val="accent4">
            <a:hueOff val="3682306"/>
            <a:satOff val="-8654"/>
            <a:lumOff val="24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OO</a:t>
          </a:r>
          <a:endParaRPr lang="zh-CN" altLang="en-US" sz="1900" kern="1200" dirty="0"/>
        </a:p>
      </dsp:txBody>
      <dsp:txXfrm>
        <a:off x="23331" y="1023452"/>
        <a:ext cx="5395288" cy="431283"/>
      </dsp:txXfrm>
    </dsp:sp>
    <dsp:sp modelId="{18838A15-DCDD-1049-9A5F-0BBD0CE00E32}">
      <dsp:nvSpPr>
        <dsp:cNvPr id="0" name=""/>
        <dsp:cNvSpPr/>
      </dsp:nvSpPr>
      <dsp:spPr>
        <a:xfrm>
          <a:off x="0" y="1478066"/>
          <a:ext cx="544195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500" kern="1200" dirty="0">
              <a:solidFill>
                <a:schemeClr val="accent3"/>
              </a:solidFill>
            </a:rPr>
            <a:t>动态多态</a:t>
          </a:r>
          <a:r>
            <a:rPr lang="zh-CN" altLang="en-US" sz="1500" kern="1200" dirty="0"/>
            <a:t>，且不存在源码引用</a:t>
          </a:r>
        </a:p>
      </dsp:txBody>
      <dsp:txXfrm>
        <a:off x="0" y="1478066"/>
        <a:ext cx="5441950" cy="314640"/>
      </dsp:txXfrm>
    </dsp:sp>
    <dsp:sp modelId="{5068B12D-0179-0C4D-8343-6DE4A148DB4B}">
      <dsp:nvSpPr>
        <dsp:cNvPr id="0" name=""/>
        <dsp:cNvSpPr/>
      </dsp:nvSpPr>
      <dsp:spPr>
        <a:xfrm>
          <a:off x="0" y="1792706"/>
          <a:ext cx="5441950" cy="477945"/>
        </a:xfrm>
        <a:prstGeom prst="roundRect">
          <a:avLst/>
        </a:prstGeom>
        <a:solidFill>
          <a:schemeClr val="accent4">
            <a:hueOff val="7364611"/>
            <a:satOff val="-17307"/>
            <a:lumOff val="49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FP</a:t>
          </a:r>
          <a:endParaRPr lang="zh-CN" altLang="en-US" sz="1900" kern="1200" dirty="0"/>
        </a:p>
      </dsp:txBody>
      <dsp:txXfrm>
        <a:off x="23331" y="1816037"/>
        <a:ext cx="5395288" cy="431283"/>
      </dsp:txXfrm>
    </dsp:sp>
    <dsp:sp modelId="{5918F1A7-DEFA-9D47-95B9-CC6D661A64C8}">
      <dsp:nvSpPr>
        <dsp:cNvPr id="0" name=""/>
        <dsp:cNvSpPr/>
      </dsp:nvSpPr>
      <dsp:spPr>
        <a:xfrm>
          <a:off x="0" y="2270651"/>
          <a:ext cx="544195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500" kern="1200" dirty="0">
              <a:solidFill>
                <a:schemeClr val="accent3"/>
              </a:solidFill>
            </a:rPr>
            <a:t>引用透明</a:t>
          </a:r>
          <a:r>
            <a:rPr lang="zh-CN" altLang="en-US" sz="1500" kern="1200" dirty="0"/>
            <a:t>：不存在引用对象，一切都是值对象</a:t>
          </a:r>
        </a:p>
      </dsp:txBody>
      <dsp:txXfrm>
        <a:off x="0" y="2270651"/>
        <a:ext cx="5441950" cy="314640"/>
      </dsp:txXfrm>
    </dsp:sp>
    <dsp:sp modelId="{5D2B69EB-E81E-4648-A01C-A360FE54932C}">
      <dsp:nvSpPr>
        <dsp:cNvPr id="0" name=""/>
        <dsp:cNvSpPr/>
      </dsp:nvSpPr>
      <dsp:spPr>
        <a:xfrm>
          <a:off x="0" y="2585291"/>
          <a:ext cx="5441950" cy="477945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两者正交：不重叠、不冲突</a:t>
          </a:r>
        </a:p>
      </dsp:txBody>
      <dsp:txXfrm>
        <a:off x="23331" y="2608622"/>
        <a:ext cx="5395288" cy="431283"/>
      </dsp:txXfrm>
    </dsp:sp>
    <dsp:sp modelId="{5FBEBDB8-D87E-B641-B00C-6339DD6419C7}">
      <dsp:nvSpPr>
        <dsp:cNvPr id="0" name=""/>
        <dsp:cNvSpPr/>
      </dsp:nvSpPr>
      <dsp:spPr>
        <a:xfrm>
          <a:off x="0" y="3063236"/>
          <a:ext cx="5441950" cy="825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500" kern="1200" dirty="0"/>
            <a:t>FP</a:t>
          </a:r>
          <a:r>
            <a:rPr lang="zh-CN" altLang="en-US" sz="1500" kern="1200" dirty="0"/>
            <a:t> 和 </a:t>
          </a:r>
          <a:r>
            <a:rPr lang="en-US" altLang="zh-CN" sz="1500" kern="1200" dirty="0"/>
            <a:t>OO</a:t>
          </a:r>
          <a:r>
            <a:rPr lang="zh-CN" altLang="en-US" sz="1500" kern="1200" dirty="0"/>
            <a:t> 可以很好地合作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500" kern="1200" dirty="0"/>
            <a:t>动态多态和引用透明都是现代系统所期待的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500" kern="1200" dirty="0"/>
            <a:t>小孩子才做选择题，大人</a:t>
          </a:r>
          <a:r>
            <a:rPr lang="zh-CN" altLang="en-US" sz="1500" kern="1200" dirty="0">
              <a:solidFill>
                <a:schemeClr val="accent3"/>
              </a:solidFill>
            </a:rPr>
            <a:t>全都要</a:t>
          </a:r>
        </a:p>
      </dsp:txBody>
      <dsp:txXfrm>
        <a:off x="0" y="3063236"/>
        <a:ext cx="5441950" cy="825929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7760B-A4AE-5E48-B322-9ED59457F599}">
      <dsp:nvSpPr>
        <dsp:cNvPr id="0" name=""/>
        <dsp:cNvSpPr/>
      </dsp:nvSpPr>
      <dsp:spPr>
        <a:xfrm>
          <a:off x="0" y="204187"/>
          <a:ext cx="4575869" cy="7546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把接口隔离原则推到极限</a:t>
          </a:r>
        </a:p>
      </dsp:txBody>
      <dsp:txXfrm>
        <a:off x="36839" y="241026"/>
        <a:ext cx="4502191" cy="680971"/>
      </dsp:txXfrm>
    </dsp:sp>
    <dsp:sp modelId="{769F0FBB-0D88-AA41-AB51-CF76231849B0}">
      <dsp:nvSpPr>
        <dsp:cNvPr id="0" name=""/>
        <dsp:cNvSpPr/>
      </dsp:nvSpPr>
      <dsp:spPr>
        <a:xfrm>
          <a:off x="0" y="958837"/>
          <a:ext cx="4575869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28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300" kern="1200" dirty="0"/>
            <a:t>只有一个方法的接口</a:t>
          </a:r>
        </a:p>
      </dsp:txBody>
      <dsp:txXfrm>
        <a:off x="0" y="958837"/>
        <a:ext cx="4575869" cy="496800"/>
      </dsp:txXfrm>
    </dsp:sp>
    <dsp:sp modelId="{2793B426-B30D-C941-9913-42EB61D24781}">
      <dsp:nvSpPr>
        <dsp:cNvPr id="0" name=""/>
        <dsp:cNvSpPr/>
      </dsp:nvSpPr>
      <dsp:spPr>
        <a:xfrm>
          <a:off x="0" y="1455637"/>
          <a:ext cx="4575869" cy="754649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函数接口</a:t>
          </a:r>
        </a:p>
      </dsp:txBody>
      <dsp:txXfrm>
        <a:off x="36839" y="1492476"/>
        <a:ext cx="4502191" cy="680971"/>
      </dsp:txXfrm>
    </dsp:sp>
    <dsp:sp modelId="{E8D9F0B9-ECE9-B847-998F-5D1FC3DD47B3}">
      <dsp:nvSpPr>
        <dsp:cNvPr id="0" name=""/>
        <dsp:cNvSpPr/>
      </dsp:nvSpPr>
      <dsp:spPr>
        <a:xfrm>
          <a:off x="0" y="2210287"/>
          <a:ext cx="4575869" cy="161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28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300" kern="1200" dirty="0"/>
            <a:t>思考：当接口只有</a:t>
          </a:r>
          <a:r>
            <a:rPr lang="zh-CN" altLang="en-US" sz="2300" kern="1200" dirty="0">
              <a:solidFill>
                <a:schemeClr val="accent3"/>
              </a:solidFill>
            </a:rPr>
            <a:t>一个</a:t>
          </a:r>
          <a:r>
            <a:rPr lang="zh-CN" altLang="en-US" sz="2300" kern="1200" dirty="0"/>
            <a:t>方法时，它叫什么名字还重要吗？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300" kern="1200" dirty="0">
              <a:solidFill>
                <a:schemeClr val="accent3"/>
              </a:solidFill>
            </a:rPr>
            <a:t>Java</a:t>
          </a:r>
          <a:r>
            <a:rPr lang="zh-CN" altLang="en-US" sz="2300" kern="1200" dirty="0">
              <a:solidFill>
                <a:schemeClr val="accent3"/>
              </a:solidFill>
            </a:rPr>
            <a:t> </a:t>
          </a:r>
          <a:r>
            <a:rPr lang="en-US" altLang="zh-CN" sz="2300" kern="1200" dirty="0">
              <a:solidFill>
                <a:schemeClr val="accent3"/>
              </a:solidFill>
            </a:rPr>
            <a:t>8</a:t>
          </a:r>
          <a:r>
            <a:rPr lang="zh-CN" altLang="en-US" sz="2300" kern="1200" dirty="0"/>
            <a:t> 就是这样设计的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300" kern="1200" dirty="0">
              <a:solidFill>
                <a:schemeClr val="accent3"/>
              </a:solidFill>
            </a:rPr>
            <a:t>TypeScript</a:t>
          </a:r>
          <a:r>
            <a:rPr lang="zh-CN" altLang="en-US" sz="2300" kern="1200" dirty="0"/>
            <a:t> 中的接口与函数</a:t>
          </a:r>
        </a:p>
      </dsp:txBody>
      <dsp:txXfrm>
        <a:off x="0" y="2210287"/>
        <a:ext cx="4575869" cy="161460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29AA1-5717-C24C-969F-C16D672AE5E9}">
      <dsp:nvSpPr>
        <dsp:cNvPr id="0" name=""/>
        <dsp:cNvSpPr/>
      </dsp:nvSpPr>
      <dsp:spPr>
        <a:xfrm>
          <a:off x="0" y="30358"/>
          <a:ext cx="5441950" cy="4779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函数</a:t>
          </a:r>
          <a:r>
            <a:rPr lang="en-US" altLang="zh-CN" sz="1900" kern="1200" dirty="0"/>
            <a:t>=</a:t>
          </a:r>
          <a:r>
            <a:rPr lang="zh-CN" altLang="en-US" sz="1900" kern="1200" dirty="0"/>
            <a:t>方法</a:t>
          </a:r>
        </a:p>
      </dsp:txBody>
      <dsp:txXfrm>
        <a:off x="23331" y="53689"/>
        <a:ext cx="5395288" cy="431283"/>
      </dsp:txXfrm>
    </dsp:sp>
    <dsp:sp modelId="{C2B0258B-E9C6-154C-A5FE-9AC531576A67}">
      <dsp:nvSpPr>
        <dsp:cNvPr id="0" name=""/>
        <dsp:cNvSpPr/>
      </dsp:nvSpPr>
      <dsp:spPr>
        <a:xfrm>
          <a:off x="0" y="563023"/>
          <a:ext cx="5441950" cy="477945"/>
        </a:xfrm>
        <a:prstGeom prst="roundRect">
          <a:avLst/>
        </a:prstGeom>
        <a:solidFill>
          <a:schemeClr val="accent4">
            <a:hueOff val="2209383"/>
            <a:satOff val="-5192"/>
            <a:lumOff val="14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词法环境</a:t>
          </a:r>
          <a:r>
            <a:rPr lang="en-US" altLang="zh-CN" sz="1900" kern="1200" dirty="0"/>
            <a:t>=</a:t>
          </a:r>
          <a:r>
            <a:rPr lang="zh-CN" altLang="en-US" sz="1900" kern="1200" dirty="0"/>
            <a:t>类</a:t>
          </a:r>
        </a:p>
      </dsp:txBody>
      <dsp:txXfrm>
        <a:off x="23331" y="586354"/>
        <a:ext cx="5395288" cy="431283"/>
      </dsp:txXfrm>
    </dsp:sp>
    <dsp:sp modelId="{819CC93D-6E40-AD4F-A35E-D5F31C582448}">
      <dsp:nvSpPr>
        <dsp:cNvPr id="0" name=""/>
        <dsp:cNvSpPr/>
      </dsp:nvSpPr>
      <dsp:spPr>
        <a:xfrm>
          <a:off x="0" y="1095688"/>
          <a:ext cx="5441950" cy="477945"/>
        </a:xfrm>
        <a:prstGeom prst="roundRect">
          <a:avLst/>
        </a:prstGeom>
        <a:solidFill>
          <a:schemeClr val="accent4">
            <a:hueOff val="4418767"/>
            <a:satOff val="-10384"/>
            <a:lumOff val="29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作用域链</a:t>
          </a:r>
          <a:r>
            <a:rPr lang="en-US" altLang="zh-CN" sz="1900" kern="1200" dirty="0"/>
            <a:t>=</a:t>
          </a:r>
          <a:r>
            <a:rPr lang="zh-CN" altLang="en-US" sz="1900" kern="1200" dirty="0"/>
            <a:t>指向（嵌套）上级类的引用</a:t>
          </a:r>
        </a:p>
      </dsp:txBody>
      <dsp:txXfrm>
        <a:off x="23331" y="1119019"/>
        <a:ext cx="5395288" cy="431283"/>
      </dsp:txXfrm>
    </dsp:sp>
    <dsp:sp modelId="{5446D603-A335-464E-94FB-E04A8F472F08}">
      <dsp:nvSpPr>
        <dsp:cNvPr id="0" name=""/>
        <dsp:cNvSpPr/>
      </dsp:nvSpPr>
      <dsp:spPr>
        <a:xfrm>
          <a:off x="0" y="1628353"/>
          <a:ext cx="5441950" cy="477945"/>
        </a:xfrm>
        <a:prstGeom prst="roundRect">
          <a:avLst/>
        </a:prstGeom>
        <a:solidFill>
          <a:schemeClr val="accent4">
            <a:hueOff val="6628150"/>
            <a:satOff val="-15577"/>
            <a:lumOff val="4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传函数</a:t>
          </a:r>
          <a:r>
            <a:rPr lang="en-US" altLang="zh-CN" sz="1900" kern="1200" dirty="0"/>
            <a:t>=</a:t>
          </a:r>
          <a:r>
            <a:rPr lang="zh-CN" altLang="en-US" sz="1900" kern="1200" dirty="0"/>
            <a:t>传单函数接口（由类实现）</a:t>
          </a:r>
        </a:p>
      </dsp:txBody>
      <dsp:txXfrm>
        <a:off x="23331" y="1651684"/>
        <a:ext cx="5395288" cy="431283"/>
      </dsp:txXfrm>
    </dsp:sp>
    <dsp:sp modelId="{AF1F99BA-4478-2241-A4C6-AC2F2AFD3087}">
      <dsp:nvSpPr>
        <dsp:cNvPr id="0" name=""/>
        <dsp:cNvSpPr/>
      </dsp:nvSpPr>
      <dsp:spPr>
        <a:xfrm>
          <a:off x="0" y="2161018"/>
          <a:ext cx="5441950" cy="477945"/>
        </a:xfrm>
        <a:prstGeom prst="roundRect">
          <a:avLst/>
        </a:prstGeom>
        <a:solidFill>
          <a:schemeClr val="accent4">
            <a:hueOff val="8837533"/>
            <a:satOff val="-20769"/>
            <a:lumOff val="5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实际上 </a:t>
          </a:r>
          <a:r>
            <a:rPr lang="en-US" altLang="zh-CN" sz="1900" kern="1200" dirty="0"/>
            <a:t>Java</a:t>
          </a:r>
          <a:r>
            <a:rPr lang="zh-CN" altLang="en-US" sz="1900" kern="1200" dirty="0"/>
            <a:t> </a:t>
          </a:r>
          <a:r>
            <a:rPr lang="en-US" altLang="zh-CN" sz="1900" kern="1200" dirty="0"/>
            <a:t>8-</a:t>
          </a:r>
          <a:r>
            <a:rPr lang="zh-CN" altLang="en-US" sz="1900" kern="1200" dirty="0"/>
            <a:t> 就是这样实现事件处理器的</a:t>
          </a:r>
        </a:p>
      </dsp:txBody>
      <dsp:txXfrm>
        <a:off x="23331" y="2184349"/>
        <a:ext cx="5395288" cy="431283"/>
      </dsp:txXfrm>
    </dsp:sp>
    <dsp:sp modelId="{21A69247-6ACA-2D48-B655-7C42E92F258E}">
      <dsp:nvSpPr>
        <dsp:cNvPr id="0" name=""/>
        <dsp:cNvSpPr/>
      </dsp:nvSpPr>
      <dsp:spPr>
        <a:xfrm>
          <a:off x="0" y="2693683"/>
          <a:ext cx="5441950" cy="477945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Groovy</a:t>
          </a:r>
          <a:r>
            <a:rPr lang="zh-CN" altLang="en-US" sz="1900" kern="1200" dirty="0"/>
            <a:t> 也是这样支持函数式的</a:t>
          </a:r>
        </a:p>
      </dsp:txBody>
      <dsp:txXfrm>
        <a:off x="23331" y="2717014"/>
        <a:ext cx="5395288" cy="431283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0FAAC-15EC-014D-99D2-EEAAAFB01644}">
      <dsp:nvSpPr>
        <dsp:cNvPr id="0" name=""/>
        <dsp:cNvSpPr/>
      </dsp:nvSpPr>
      <dsp:spPr>
        <a:xfrm>
          <a:off x="0" y="24947"/>
          <a:ext cx="5441950" cy="5785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函数式</a:t>
          </a:r>
        </a:p>
      </dsp:txBody>
      <dsp:txXfrm>
        <a:off x="28243" y="53190"/>
        <a:ext cx="5385464" cy="522079"/>
      </dsp:txXfrm>
    </dsp:sp>
    <dsp:sp modelId="{E2AE6653-F5FD-3948-8CE7-830119BC887F}">
      <dsp:nvSpPr>
        <dsp:cNvPr id="0" name=""/>
        <dsp:cNvSpPr/>
      </dsp:nvSpPr>
      <dsp:spPr>
        <a:xfrm>
          <a:off x="0" y="603512"/>
          <a:ext cx="544195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 dirty="0"/>
            <a:t>引用透明：无状态</a:t>
          </a:r>
        </a:p>
      </dsp:txBody>
      <dsp:txXfrm>
        <a:off x="0" y="603512"/>
        <a:ext cx="5441950" cy="380880"/>
      </dsp:txXfrm>
    </dsp:sp>
    <dsp:sp modelId="{9AEFEA82-3FC6-4C49-93B7-DFE706225994}">
      <dsp:nvSpPr>
        <dsp:cNvPr id="0" name=""/>
        <dsp:cNvSpPr/>
      </dsp:nvSpPr>
      <dsp:spPr>
        <a:xfrm>
          <a:off x="0" y="984392"/>
          <a:ext cx="5441950" cy="578565"/>
        </a:xfrm>
        <a:prstGeom prst="roundRect">
          <a:avLst/>
        </a:prstGeom>
        <a:solidFill>
          <a:schemeClr val="accent4">
            <a:hueOff val="5523458"/>
            <a:satOff val="-12980"/>
            <a:lumOff val="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响应式</a:t>
          </a:r>
        </a:p>
      </dsp:txBody>
      <dsp:txXfrm>
        <a:off x="28243" y="1012635"/>
        <a:ext cx="5385464" cy="522079"/>
      </dsp:txXfrm>
    </dsp:sp>
    <dsp:sp modelId="{7BAAB6A8-C85E-374C-AA7A-C590FCB2EE26}">
      <dsp:nvSpPr>
        <dsp:cNvPr id="0" name=""/>
        <dsp:cNvSpPr/>
      </dsp:nvSpPr>
      <dsp:spPr>
        <a:xfrm>
          <a:off x="0" y="1562957"/>
          <a:ext cx="544195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 dirty="0"/>
            <a:t>面向数据流，关注事件</a:t>
          </a:r>
        </a:p>
      </dsp:txBody>
      <dsp:txXfrm>
        <a:off x="0" y="1562957"/>
        <a:ext cx="5441950" cy="380880"/>
      </dsp:txXfrm>
    </dsp:sp>
    <dsp:sp modelId="{FB0711D1-6938-B744-B1E3-1A951E003EF8}">
      <dsp:nvSpPr>
        <dsp:cNvPr id="0" name=""/>
        <dsp:cNvSpPr/>
      </dsp:nvSpPr>
      <dsp:spPr>
        <a:xfrm>
          <a:off x="0" y="1943837"/>
          <a:ext cx="5441950" cy="578565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FP</a:t>
          </a:r>
          <a:r>
            <a:rPr lang="zh-CN" altLang="en-US" sz="2300" kern="1200" dirty="0"/>
            <a:t> 和 </a:t>
          </a:r>
          <a:r>
            <a:rPr lang="en-US" altLang="zh-CN" sz="2300" kern="1200" dirty="0"/>
            <a:t>RP</a:t>
          </a:r>
          <a:r>
            <a:rPr lang="zh-CN" altLang="en-US" sz="2300" kern="1200" dirty="0"/>
            <a:t> 是绝配</a:t>
          </a:r>
        </a:p>
      </dsp:txBody>
      <dsp:txXfrm>
        <a:off x="28243" y="1972080"/>
        <a:ext cx="5385464" cy="522079"/>
      </dsp:txXfrm>
    </dsp:sp>
    <dsp:sp modelId="{373B14C9-71F6-FE47-8D35-24A79124DC01}">
      <dsp:nvSpPr>
        <dsp:cNvPr id="0" name=""/>
        <dsp:cNvSpPr/>
      </dsp:nvSpPr>
      <dsp:spPr>
        <a:xfrm>
          <a:off x="0" y="2522402"/>
          <a:ext cx="5441950" cy="654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 dirty="0"/>
            <a:t>响应式负责承载状态，函数式只负责转换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 dirty="0"/>
            <a:t>响应式是</a:t>
          </a:r>
          <a:r>
            <a:rPr lang="zh-CN" altLang="en-US" sz="1800" kern="1200" dirty="0">
              <a:solidFill>
                <a:schemeClr val="accent3"/>
              </a:solidFill>
            </a:rPr>
            <a:t>流水线</a:t>
          </a:r>
          <a:r>
            <a:rPr lang="zh-CN" altLang="en-US" sz="1800" kern="1200" dirty="0"/>
            <a:t>，函数式是</a:t>
          </a:r>
          <a:r>
            <a:rPr lang="zh-CN" altLang="en-US" sz="1800" kern="1200" dirty="0">
              <a:solidFill>
                <a:schemeClr val="accent3"/>
              </a:solidFill>
            </a:rPr>
            <a:t>工人</a:t>
          </a:r>
        </a:p>
      </dsp:txBody>
      <dsp:txXfrm>
        <a:off x="0" y="2522402"/>
        <a:ext cx="5441950" cy="65463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84C0B-07EC-7944-BB4B-C8C5A0BE8000}">
      <dsp:nvSpPr>
        <dsp:cNvPr id="0" name=""/>
        <dsp:cNvSpPr/>
      </dsp:nvSpPr>
      <dsp:spPr>
        <a:xfrm>
          <a:off x="0" y="24947"/>
          <a:ext cx="5441950" cy="5785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属性</a:t>
          </a:r>
        </a:p>
      </dsp:txBody>
      <dsp:txXfrm>
        <a:off x="28243" y="53190"/>
        <a:ext cx="5385464" cy="522079"/>
      </dsp:txXfrm>
    </dsp:sp>
    <dsp:sp modelId="{4A207B24-4F34-084D-BBD0-CF64CDD86726}">
      <dsp:nvSpPr>
        <dsp:cNvPr id="0" name=""/>
        <dsp:cNvSpPr/>
      </dsp:nvSpPr>
      <dsp:spPr>
        <a:xfrm>
          <a:off x="0" y="603512"/>
          <a:ext cx="544195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 dirty="0"/>
            <a:t>持有哪些状态？</a:t>
          </a:r>
        </a:p>
      </dsp:txBody>
      <dsp:txXfrm>
        <a:off x="0" y="603512"/>
        <a:ext cx="5441950" cy="380880"/>
      </dsp:txXfrm>
    </dsp:sp>
    <dsp:sp modelId="{EB401759-0033-5647-9A8A-1F5EEB6AA816}">
      <dsp:nvSpPr>
        <dsp:cNvPr id="0" name=""/>
        <dsp:cNvSpPr/>
      </dsp:nvSpPr>
      <dsp:spPr>
        <a:xfrm>
          <a:off x="0" y="984392"/>
          <a:ext cx="5441950" cy="578565"/>
        </a:xfrm>
        <a:prstGeom prst="roundRect">
          <a:avLst/>
        </a:prstGeom>
        <a:solidFill>
          <a:schemeClr val="accent4">
            <a:hueOff val="5523458"/>
            <a:satOff val="-12980"/>
            <a:lumOff val="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方法</a:t>
          </a:r>
        </a:p>
      </dsp:txBody>
      <dsp:txXfrm>
        <a:off x="28243" y="1012635"/>
        <a:ext cx="5385464" cy="522079"/>
      </dsp:txXfrm>
    </dsp:sp>
    <dsp:sp modelId="{8FF46D70-772F-ED44-83B6-C980C1CE9A54}">
      <dsp:nvSpPr>
        <dsp:cNvPr id="0" name=""/>
        <dsp:cNvSpPr/>
      </dsp:nvSpPr>
      <dsp:spPr>
        <a:xfrm>
          <a:off x="0" y="1562957"/>
          <a:ext cx="544195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 dirty="0"/>
            <a:t>能做什么工作？</a:t>
          </a:r>
        </a:p>
      </dsp:txBody>
      <dsp:txXfrm>
        <a:off x="0" y="1562957"/>
        <a:ext cx="5441950" cy="380880"/>
      </dsp:txXfrm>
    </dsp:sp>
    <dsp:sp modelId="{597B90DB-F53A-F144-B598-95DCFEB5C38F}">
      <dsp:nvSpPr>
        <dsp:cNvPr id="0" name=""/>
        <dsp:cNvSpPr/>
      </dsp:nvSpPr>
      <dsp:spPr>
        <a:xfrm>
          <a:off x="0" y="1943837"/>
          <a:ext cx="5441950" cy="578565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事件</a:t>
          </a:r>
        </a:p>
      </dsp:txBody>
      <dsp:txXfrm>
        <a:off x="28243" y="1972080"/>
        <a:ext cx="5385464" cy="522079"/>
      </dsp:txXfrm>
    </dsp:sp>
    <dsp:sp modelId="{B0896D47-E727-D741-A821-ABA61D3B3D8D}">
      <dsp:nvSpPr>
        <dsp:cNvPr id="0" name=""/>
        <dsp:cNvSpPr/>
      </dsp:nvSpPr>
      <dsp:spPr>
        <a:xfrm>
          <a:off x="0" y="2522402"/>
          <a:ext cx="5441950" cy="654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 dirty="0"/>
            <a:t>对外界有什么影响？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 dirty="0"/>
            <a:t>这是很多人在建模的时候</a:t>
          </a:r>
          <a:r>
            <a:rPr lang="zh-CN" altLang="en-US" sz="1800" kern="1200" dirty="0">
              <a:solidFill>
                <a:schemeClr val="accent3"/>
              </a:solidFill>
            </a:rPr>
            <a:t>容易忽略</a:t>
          </a:r>
          <a:r>
            <a:rPr lang="zh-CN" altLang="en-US" sz="1800" kern="1200" dirty="0"/>
            <a:t>的</a:t>
          </a:r>
        </a:p>
      </dsp:txBody>
      <dsp:txXfrm>
        <a:off x="0" y="2522402"/>
        <a:ext cx="5441950" cy="65463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E5678-DDFD-BB48-92F6-EAD8ACB29962}">
      <dsp:nvSpPr>
        <dsp:cNvPr id="0" name=""/>
        <dsp:cNvSpPr/>
      </dsp:nvSpPr>
      <dsp:spPr>
        <a:xfrm>
          <a:off x="0" y="22101"/>
          <a:ext cx="5441950" cy="5785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同时掌握 </a:t>
          </a:r>
          <a:r>
            <a:rPr lang="en-US" altLang="zh-CN" sz="2300" kern="1200" dirty="0"/>
            <a:t>OO</a:t>
          </a:r>
          <a:r>
            <a:rPr lang="zh-CN" altLang="en-US" sz="2300" kern="1200" dirty="0"/>
            <a:t> 与 </a:t>
          </a:r>
          <a:r>
            <a:rPr lang="en-US" altLang="zh-CN" sz="2300" kern="1200" dirty="0"/>
            <a:t>FP</a:t>
          </a:r>
          <a:r>
            <a:rPr lang="zh-CN" altLang="en-US" sz="2300" kern="1200" dirty="0"/>
            <a:t>，不做原教旨主义者</a:t>
          </a:r>
        </a:p>
      </dsp:txBody>
      <dsp:txXfrm>
        <a:off x="28243" y="50344"/>
        <a:ext cx="5385464" cy="522079"/>
      </dsp:txXfrm>
    </dsp:sp>
    <dsp:sp modelId="{CBD85BA8-3E49-8B4A-A6B6-A9FC49D3EDBB}">
      <dsp:nvSpPr>
        <dsp:cNvPr id="0" name=""/>
        <dsp:cNvSpPr/>
      </dsp:nvSpPr>
      <dsp:spPr>
        <a:xfrm>
          <a:off x="0" y="666906"/>
          <a:ext cx="5441950" cy="578565"/>
        </a:xfrm>
        <a:prstGeom prst="roundRect">
          <a:avLst/>
        </a:prstGeom>
        <a:solidFill>
          <a:schemeClr val="accent4">
            <a:hueOff val="2761729"/>
            <a:satOff val="-6490"/>
            <a:lumOff val="1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模型驱动开发，建模不要忽略事件</a:t>
          </a:r>
        </a:p>
      </dsp:txBody>
      <dsp:txXfrm>
        <a:off x="28243" y="695149"/>
        <a:ext cx="5385464" cy="522079"/>
      </dsp:txXfrm>
    </dsp:sp>
    <dsp:sp modelId="{CB2E9F43-D9B2-6A4E-98AA-1449E846877C}">
      <dsp:nvSpPr>
        <dsp:cNvPr id="0" name=""/>
        <dsp:cNvSpPr/>
      </dsp:nvSpPr>
      <dsp:spPr>
        <a:xfrm>
          <a:off x="0" y="1311711"/>
          <a:ext cx="5441950" cy="578565"/>
        </a:xfrm>
        <a:prstGeom prst="roundRect">
          <a:avLst/>
        </a:prstGeom>
        <a:solidFill>
          <a:schemeClr val="accent4">
            <a:hueOff val="5523458"/>
            <a:satOff val="-12980"/>
            <a:lumOff val="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时刻记着 </a:t>
          </a:r>
          <a:r>
            <a:rPr lang="en-US" altLang="zh-CN" sz="2300" kern="1200" dirty="0"/>
            <a:t>SoC</a:t>
          </a:r>
          <a:endParaRPr lang="zh-CN" altLang="en-US" sz="2300" kern="1200" dirty="0"/>
        </a:p>
      </dsp:txBody>
      <dsp:txXfrm>
        <a:off x="28243" y="1339954"/>
        <a:ext cx="5385464" cy="522079"/>
      </dsp:txXfrm>
    </dsp:sp>
    <dsp:sp modelId="{DFDB2458-131C-0E44-8538-18CA8EDD0A45}">
      <dsp:nvSpPr>
        <dsp:cNvPr id="0" name=""/>
        <dsp:cNvSpPr/>
      </dsp:nvSpPr>
      <dsp:spPr>
        <a:xfrm>
          <a:off x="0" y="1956516"/>
          <a:ext cx="5441950" cy="578565"/>
        </a:xfrm>
        <a:prstGeom prst="roundRect">
          <a:avLst/>
        </a:prstGeom>
        <a:solidFill>
          <a:schemeClr val="accent4">
            <a:hueOff val="8285187"/>
            <a:satOff val="-19471"/>
            <a:lumOff val="5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深刻理解 </a:t>
          </a:r>
          <a:r>
            <a:rPr lang="en-US" altLang="zh-CN" sz="2300" kern="1200" dirty="0"/>
            <a:t>SOLID</a:t>
          </a:r>
          <a:endParaRPr lang="zh-CN" altLang="en-US" sz="2300" kern="1200" dirty="0"/>
        </a:p>
      </dsp:txBody>
      <dsp:txXfrm>
        <a:off x="28243" y="1984759"/>
        <a:ext cx="5385464" cy="522079"/>
      </dsp:txXfrm>
    </dsp:sp>
    <dsp:sp modelId="{F864169B-9B48-AD43-ADA4-2220182B3560}">
      <dsp:nvSpPr>
        <dsp:cNvPr id="0" name=""/>
        <dsp:cNvSpPr/>
      </dsp:nvSpPr>
      <dsp:spPr>
        <a:xfrm>
          <a:off x="0" y="2601321"/>
          <a:ext cx="5441950" cy="578565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用多个小型服务代替一个大型服务</a:t>
          </a:r>
        </a:p>
      </dsp:txBody>
      <dsp:txXfrm>
        <a:off x="28243" y="2629564"/>
        <a:ext cx="5385464" cy="522079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27DDC-42C8-5B46-828C-60EFCBA8A554}">
      <dsp:nvSpPr>
        <dsp:cNvPr id="0" name=""/>
        <dsp:cNvSpPr/>
      </dsp:nvSpPr>
      <dsp:spPr>
        <a:xfrm>
          <a:off x="0" y="47886"/>
          <a:ext cx="5441950" cy="5282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深度发挥类型系统的作用</a:t>
          </a:r>
        </a:p>
      </dsp:txBody>
      <dsp:txXfrm>
        <a:off x="25787" y="73673"/>
        <a:ext cx="5390376" cy="476681"/>
      </dsp:txXfrm>
    </dsp:sp>
    <dsp:sp modelId="{A346A5C6-72F2-1948-968C-D39ED2875497}">
      <dsp:nvSpPr>
        <dsp:cNvPr id="0" name=""/>
        <dsp:cNvSpPr/>
      </dsp:nvSpPr>
      <dsp:spPr>
        <a:xfrm>
          <a:off x="0" y="576141"/>
          <a:ext cx="5441950" cy="586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kern="1200" dirty="0"/>
            <a:t>Class</a:t>
          </a:r>
          <a:r>
            <a:rPr lang="zh-CN" altLang="en-US" sz="1600" kern="1200" dirty="0"/>
            <a:t> 可以</a:t>
          </a:r>
          <a:r>
            <a:rPr lang="zh-CN" altLang="en-US" sz="1600" kern="1200" dirty="0">
              <a:solidFill>
                <a:schemeClr val="accent3"/>
              </a:solidFill>
            </a:rPr>
            <a:t>当接口用</a:t>
          </a:r>
          <a:r>
            <a:rPr lang="zh-CN" altLang="en-US" sz="1600" kern="1200" dirty="0"/>
            <a:t>，避免实现继承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kern="1200" dirty="0"/>
            <a:t>FP</a:t>
          </a:r>
          <a:r>
            <a:rPr lang="zh-CN" altLang="en-US" sz="1600" kern="1200" dirty="0"/>
            <a:t> 中用 </a:t>
          </a:r>
          <a:r>
            <a:rPr lang="en-US" altLang="zh-CN" sz="1600" kern="1200" dirty="0" err="1">
              <a:solidFill>
                <a:schemeClr val="accent3"/>
              </a:solidFill>
            </a:rPr>
            <a:t>Readonly</a:t>
          </a:r>
          <a:r>
            <a:rPr lang="en-US" altLang="zh-CN" sz="1600" kern="1200" dirty="0">
              <a:solidFill>
                <a:schemeClr val="accent3"/>
              </a:solidFill>
            </a:rPr>
            <a:t>&lt;Type&gt;</a:t>
          </a:r>
          <a:r>
            <a:rPr lang="zh-CN" altLang="en-US" sz="1600" kern="1200" dirty="0">
              <a:solidFill>
                <a:schemeClr val="accent3"/>
              </a:solidFill>
            </a:rPr>
            <a:t> </a:t>
          </a:r>
          <a:r>
            <a:rPr lang="zh-CN" altLang="en-US" sz="1600" kern="1200" dirty="0"/>
            <a:t>来保障</a:t>
          </a:r>
          <a:r>
            <a:rPr lang="zh-CN" altLang="en-US" sz="1600" kern="1200" dirty="0">
              <a:solidFill>
                <a:schemeClr val="accent3"/>
              </a:solidFill>
            </a:rPr>
            <a:t>不可变性</a:t>
          </a:r>
        </a:p>
      </dsp:txBody>
      <dsp:txXfrm>
        <a:off x="0" y="576141"/>
        <a:ext cx="5441950" cy="586845"/>
      </dsp:txXfrm>
    </dsp:sp>
    <dsp:sp modelId="{3EB001FF-3A21-6645-B904-3D09C541F8FA}">
      <dsp:nvSpPr>
        <dsp:cNvPr id="0" name=""/>
        <dsp:cNvSpPr/>
      </dsp:nvSpPr>
      <dsp:spPr>
        <a:xfrm>
          <a:off x="0" y="1162986"/>
          <a:ext cx="5441950" cy="528255"/>
        </a:xfrm>
        <a:prstGeom prst="roundRect">
          <a:avLst/>
        </a:prstGeom>
        <a:solidFill>
          <a:schemeClr val="accent4">
            <a:hueOff val="5523458"/>
            <a:satOff val="-12980"/>
            <a:lumOff val="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拆分大型组件</a:t>
          </a:r>
        </a:p>
      </dsp:txBody>
      <dsp:txXfrm>
        <a:off x="25787" y="1188773"/>
        <a:ext cx="5390376" cy="476681"/>
      </dsp:txXfrm>
    </dsp:sp>
    <dsp:sp modelId="{1C1ED116-604E-1F46-9A50-335333DECD88}">
      <dsp:nvSpPr>
        <dsp:cNvPr id="0" name=""/>
        <dsp:cNvSpPr/>
      </dsp:nvSpPr>
      <dsp:spPr>
        <a:xfrm>
          <a:off x="0" y="1691241"/>
          <a:ext cx="5441950" cy="586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600" kern="1200" dirty="0"/>
            <a:t>拆出</a:t>
          </a:r>
          <a:r>
            <a:rPr lang="zh-CN" altLang="en-US" sz="1600" kern="1200" dirty="0">
              <a:solidFill>
                <a:schemeClr val="accent3"/>
              </a:solidFill>
            </a:rPr>
            <a:t>多个服务</a:t>
          </a:r>
          <a:r>
            <a:rPr lang="zh-CN" altLang="en-US" sz="1600" kern="1200" dirty="0"/>
            <a:t>，并加到自己的 </a:t>
          </a:r>
          <a:r>
            <a:rPr lang="en-US" altLang="zh-CN" sz="1600" kern="1200" dirty="0"/>
            <a:t>providers</a:t>
          </a:r>
          <a:r>
            <a:rPr lang="zh-CN" altLang="en-US" sz="1600" kern="1200" dirty="0"/>
            <a:t> 中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600" kern="1200" dirty="0"/>
            <a:t>拆成</a:t>
          </a:r>
          <a:r>
            <a:rPr lang="zh-CN" altLang="en-US" sz="1600" kern="1200" dirty="0">
              <a:solidFill>
                <a:schemeClr val="accent3"/>
              </a:solidFill>
            </a:rPr>
            <a:t>组件和指令</a:t>
          </a:r>
          <a:r>
            <a:rPr lang="zh-CN" altLang="en-US" sz="1600" kern="1200" dirty="0"/>
            <a:t>，以分离关注点</a:t>
          </a:r>
        </a:p>
      </dsp:txBody>
      <dsp:txXfrm>
        <a:off x="0" y="1691241"/>
        <a:ext cx="5441950" cy="586845"/>
      </dsp:txXfrm>
    </dsp:sp>
    <dsp:sp modelId="{83C43477-FC9D-8F43-94A3-7C0C8E681552}">
      <dsp:nvSpPr>
        <dsp:cNvPr id="0" name=""/>
        <dsp:cNvSpPr/>
      </dsp:nvSpPr>
      <dsp:spPr>
        <a:xfrm>
          <a:off x="0" y="2278086"/>
          <a:ext cx="5441950" cy="528255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遵守里氏代换</a:t>
          </a:r>
        </a:p>
      </dsp:txBody>
      <dsp:txXfrm>
        <a:off x="25787" y="2303873"/>
        <a:ext cx="5390376" cy="476681"/>
      </dsp:txXfrm>
    </dsp:sp>
    <dsp:sp modelId="{9DBB943E-D3B8-AF44-B911-E569FB50B643}">
      <dsp:nvSpPr>
        <dsp:cNvPr id="0" name=""/>
        <dsp:cNvSpPr/>
      </dsp:nvSpPr>
      <dsp:spPr>
        <a:xfrm>
          <a:off x="0" y="2806341"/>
          <a:ext cx="544195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600" kern="1200" dirty="0"/>
            <a:t>用</a:t>
          </a:r>
          <a:r>
            <a:rPr lang="zh-CN" altLang="en-US" sz="1600" kern="1200" dirty="0">
              <a:solidFill>
                <a:schemeClr val="accent3"/>
              </a:solidFill>
            </a:rPr>
            <a:t>单元测试</a:t>
          </a:r>
          <a:r>
            <a:rPr lang="zh-CN" altLang="en-US" sz="1600" kern="1200" dirty="0"/>
            <a:t>确保契约一致（里氏代换）</a:t>
          </a:r>
        </a:p>
      </dsp:txBody>
      <dsp:txXfrm>
        <a:off x="0" y="2806341"/>
        <a:ext cx="5441950" cy="347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D0CC9-DFEB-F548-8DA9-C2BBA2D9DDED}">
      <dsp:nvSpPr>
        <dsp:cNvPr id="0" name=""/>
        <dsp:cNvSpPr/>
      </dsp:nvSpPr>
      <dsp:spPr>
        <a:xfrm>
          <a:off x="0" y="36681"/>
          <a:ext cx="5441950" cy="6288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符号之间的逻辑可见性</a:t>
          </a:r>
        </a:p>
      </dsp:txBody>
      <dsp:txXfrm>
        <a:off x="30699" y="67380"/>
        <a:ext cx="5380552" cy="567477"/>
      </dsp:txXfrm>
    </dsp:sp>
    <dsp:sp modelId="{944017F6-F494-534E-A981-C4BCF8CE8AEC}">
      <dsp:nvSpPr>
        <dsp:cNvPr id="0" name=""/>
        <dsp:cNvSpPr/>
      </dsp:nvSpPr>
      <dsp:spPr>
        <a:xfrm>
          <a:off x="0" y="665556"/>
          <a:ext cx="544195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000" kern="1200" dirty="0"/>
            <a:t>module</a:t>
          </a:r>
          <a:r>
            <a:rPr lang="zh-CN" altLang="en-US" sz="2000" kern="1200" dirty="0"/>
            <a:t> </a:t>
          </a:r>
          <a:r>
            <a:rPr lang="en-US" altLang="zh-CN" sz="2000" kern="1200" dirty="0"/>
            <a:t>/</a:t>
          </a:r>
          <a:r>
            <a:rPr lang="zh-CN" altLang="en-US" sz="2000" kern="1200" dirty="0"/>
            <a:t> </a:t>
          </a:r>
          <a:r>
            <a:rPr lang="en-US" altLang="zh-CN" sz="2000" kern="1200" dirty="0"/>
            <a:t>package</a:t>
          </a:r>
          <a:r>
            <a:rPr lang="zh-CN" altLang="en-US" sz="2000" kern="1200" dirty="0"/>
            <a:t> 等</a:t>
          </a:r>
        </a:p>
      </dsp:txBody>
      <dsp:txXfrm>
        <a:off x="0" y="665556"/>
        <a:ext cx="5441950" cy="414000"/>
      </dsp:txXfrm>
    </dsp:sp>
    <dsp:sp modelId="{A0E31119-7A54-604D-8F21-0E7D171C56E0}">
      <dsp:nvSpPr>
        <dsp:cNvPr id="0" name=""/>
        <dsp:cNvSpPr/>
      </dsp:nvSpPr>
      <dsp:spPr>
        <a:xfrm>
          <a:off x="0" y="1079556"/>
          <a:ext cx="5441950" cy="628875"/>
        </a:xfrm>
        <a:prstGeom prst="roundRect">
          <a:avLst/>
        </a:prstGeom>
        <a:solidFill>
          <a:schemeClr val="accent4">
            <a:hueOff val="5523458"/>
            <a:satOff val="-12980"/>
            <a:lumOff val="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符号对外的逻辑可见性</a:t>
          </a:r>
        </a:p>
      </dsp:txBody>
      <dsp:txXfrm>
        <a:off x="30699" y="1110255"/>
        <a:ext cx="5380552" cy="567477"/>
      </dsp:txXfrm>
    </dsp:sp>
    <dsp:sp modelId="{1EC3D889-95A9-3D47-BF17-D97AA7B29A8E}">
      <dsp:nvSpPr>
        <dsp:cNvPr id="0" name=""/>
        <dsp:cNvSpPr/>
      </dsp:nvSpPr>
      <dsp:spPr>
        <a:xfrm>
          <a:off x="0" y="1708431"/>
          <a:ext cx="544195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000" kern="1200" dirty="0"/>
            <a:t>private/protected/public</a:t>
          </a:r>
          <a:r>
            <a:rPr lang="zh-CN" altLang="en-US" sz="2000" kern="1200" dirty="0"/>
            <a:t> 等</a:t>
          </a:r>
        </a:p>
      </dsp:txBody>
      <dsp:txXfrm>
        <a:off x="0" y="1708431"/>
        <a:ext cx="5441950" cy="414000"/>
      </dsp:txXfrm>
    </dsp:sp>
    <dsp:sp modelId="{4D6452F3-BFE1-7145-8E25-3891CAF9D202}">
      <dsp:nvSpPr>
        <dsp:cNvPr id="0" name=""/>
        <dsp:cNvSpPr/>
      </dsp:nvSpPr>
      <dsp:spPr>
        <a:xfrm>
          <a:off x="0" y="2122431"/>
          <a:ext cx="5441950" cy="628875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符号对外的物理可见性</a:t>
          </a:r>
        </a:p>
      </dsp:txBody>
      <dsp:txXfrm>
        <a:off x="30699" y="2153130"/>
        <a:ext cx="5380552" cy="567477"/>
      </dsp:txXfrm>
    </dsp:sp>
    <dsp:sp modelId="{76D8C69F-29F2-FA4C-A192-14AA6AD8F630}">
      <dsp:nvSpPr>
        <dsp:cNvPr id="0" name=""/>
        <dsp:cNvSpPr/>
      </dsp:nvSpPr>
      <dsp:spPr>
        <a:xfrm>
          <a:off x="0" y="2751306"/>
          <a:ext cx="544195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000" kern="1200" dirty="0"/>
            <a:t>iframe</a:t>
          </a:r>
          <a:r>
            <a:rPr lang="zh-CN" altLang="en-US" sz="2000" kern="1200" dirty="0"/>
            <a:t> </a:t>
          </a:r>
          <a:r>
            <a:rPr lang="en-US" altLang="zh-CN" sz="2000" kern="1200" dirty="0"/>
            <a:t>/</a:t>
          </a:r>
          <a:r>
            <a:rPr lang="zh-CN" altLang="en-US" sz="2000" kern="1200" dirty="0"/>
            <a:t> </a:t>
          </a:r>
          <a:r>
            <a:rPr lang="en-US" altLang="zh-CN" sz="2000" kern="1200" dirty="0"/>
            <a:t>IPC</a:t>
          </a:r>
          <a:r>
            <a:rPr lang="zh-CN" altLang="en-US" sz="2000" kern="1200" dirty="0"/>
            <a:t> </a:t>
          </a:r>
          <a:r>
            <a:rPr lang="en-US" altLang="zh-CN" sz="2000" kern="1200" dirty="0"/>
            <a:t>/</a:t>
          </a:r>
          <a:r>
            <a:rPr lang="zh-CN" altLang="en-US" sz="2000" kern="1200" dirty="0"/>
            <a:t> 微服务等</a:t>
          </a:r>
        </a:p>
      </dsp:txBody>
      <dsp:txXfrm>
        <a:off x="0" y="2751306"/>
        <a:ext cx="5441950" cy="41400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25B0E-4636-2545-A64A-B8A3D15449A7}">
      <dsp:nvSpPr>
        <dsp:cNvPr id="0" name=""/>
        <dsp:cNvSpPr/>
      </dsp:nvSpPr>
      <dsp:spPr>
        <a:xfrm>
          <a:off x="0" y="7993"/>
          <a:ext cx="5441950" cy="7546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不要为了复用父类代码而继承</a:t>
          </a:r>
        </a:p>
      </dsp:txBody>
      <dsp:txXfrm>
        <a:off x="36839" y="44832"/>
        <a:ext cx="5368272" cy="680971"/>
      </dsp:txXfrm>
    </dsp:sp>
    <dsp:sp modelId="{3BA72E99-74E4-9E4C-8AD1-CFFB1EE03768}">
      <dsp:nvSpPr>
        <dsp:cNvPr id="0" name=""/>
        <dsp:cNvSpPr/>
      </dsp:nvSpPr>
      <dsp:spPr>
        <a:xfrm>
          <a:off x="0" y="762643"/>
          <a:ext cx="5441950" cy="838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300" kern="1200" dirty="0"/>
            <a:t>实现继承容易破坏</a:t>
          </a:r>
          <a:r>
            <a:rPr lang="zh-CN" altLang="en-US" sz="2300" kern="1200" dirty="0">
              <a:solidFill>
                <a:schemeClr val="accent3"/>
              </a:solidFill>
            </a:rPr>
            <a:t>封装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300" kern="1200" dirty="0"/>
            <a:t>实现继承容易违反</a:t>
          </a:r>
          <a:r>
            <a:rPr lang="zh-CN" altLang="en-US" sz="2300" kern="1200" dirty="0">
              <a:solidFill>
                <a:schemeClr val="accent3"/>
              </a:solidFill>
            </a:rPr>
            <a:t>单一职责</a:t>
          </a:r>
          <a:r>
            <a:rPr lang="zh-CN" altLang="en-US" sz="2300" kern="1200" dirty="0"/>
            <a:t>原则</a:t>
          </a:r>
        </a:p>
      </dsp:txBody>
      <dsp:txXfrm>
        <a:off x="0" y="762643"/>
        <a:ext cx="5441950" cy="838350"/>
      </dsp:txXfrm>
    </dsp:sp>
    <dsp:sp modelId="{27EF9507-E8B2-874A-A2E9-5B43E646B1EC}">
      <dsp:nvSpPr>
        <dsp:cNvPr id="0" name=""/>
        <dsp:cNvSpPr/>
      </dsp:nvSpPr>
      <dsp:spPr>
        <a:xfrm>
          <a:off x="0" y="1600993"/>
          <a:ext cx="5441950" cy="754649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建模时不要试图复现现实世界</a:t>
          </a:r>
        </a:p>
      </dsp:txBody>
      <dsp:txXfrm>
        <a:off x="36839" y="1637832"/>
        <a:ext cx="5368272" cy="680971"/>
      </dsp:txXfrm>
    </dsp:sp>
    <dsp:sp modelId="{969198CB-215A-1846-AC97-1C0394A64595}">
      <dsp:nvSpPr>
        <dsp:cNvPr id="0" name=""/>
        <dsp:cNvSpPr/>
      </dsp:nvSpPr>
      <dsp:spPr>
        <a:xfrm>
          <a:off x="0" y="2355643"/>
          <a:ext cx="5441950" cy="838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300" kern="1200" dirty="0"/>
            <a:t>那是</a:t>
          </a:r>
          <a:r>
            <a:rPr lang="zh-CN" altLang="en-US" sz="2300" kern="1200" dirty="0">
              <a:solidFill>
                <a:schemeClr val="accent3"/>
              </a:solidFill>
            </a:rPr>
            <a:t>造物主</a:t>
          </a:r>
          <a:r>
            <a:rPr lang="zh-CN" altLang="en-US" sz="2300" kern="1200" dirty="0"/>
            <a:t>的领域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300" kern="1200" dirty="0"/>
            <a:t>聚焦事物在</a:t>
          </a:r>
          <a:r>
            <a:rPr lang="zh-CN" altLang="en-US" sz="2300" kern="1200" dirty="0">
              <a:solidFill>
                <a:schemeClr val="accent3"/>
              </a:solidFill>
            </a:rPr>
            <a:t>特定场景</a:t>
          </a:r>
          <a:r>
            <a:rPr lang="zh-CN" altLang="en-US" sz="2300" kern="1200" dirty="0"/>
            <a:t>下的一个</a:t>
          </a:r>
          <a:r>
            <a:rPr lang="zh-CN" altLang="en-US" sz="2300" kern="1200" dirty="0">
              <a:solidFill>
                <a:schemeClr val="accent3"/>
              </a:solidFill>
            </a:rPr>
            <a:t>侧面</a:t>
          </a:r>
        </a:p>
      </dsp:txBody>
      <dsp:txXfrm>
        <a:off x="0" y="2355643"/>
        <a:ext cx="5441950" cy="83835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216A3-FC13-E548-AC77-0B64C2F33BEE}">
      <dsp:nvSpPr>
        <dsp:cNvPr id="0" name=""/>
        <dsp:cNvSpPr/>
      </dsp:nvSpPr>
      <dsp:spPr>
        <a:xfrm>
          <a:off x="0" y="32023"/>
          <a:ext cx="5441950" cy="6540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不要做向下类型转换</a:t>
          </a:r>
        </a:p>
      </dsp:txBody>
      <dsp:txXfrm>
        <a:off x="31927" y="63950"/>
        <a:ext cx="5378096" cy="590176"/>
      </dsp:txXfrm>
    </dsp:sp>
    <dsp:sp modelId="{7F9C2DDD-7475-D841-9045-E8FB066206CA}">
      <dsp:nvSpPr>
        <dsp:cNvPr id="0" name=""/>
        <dsp:cNvSpPr/>
      </dsp:nvSpPr>
      <dsp:spPr>
        <a:xfrm>
          <a:off x="0" y="686053"/>
          <a:ext cx="5441950" cy="72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000" kern="1200" dirty="0">
              <a:solidFill>
                <a:schemeClr val="accent3"/>
              </a:solidFill>
            </a:rPr>
            <a:t>as</a:t>
          </a:r>
          <a:r>
            <a:rPr lang="zh-CN" altLang="en-US" sz="2000" kern="1200" dirty="0"/>
            <a:t> 往往意味着设计中需要多态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>
              <a:solidFill>
                <a:schemeClr val="accent3"/>
              </a:solidFill>
            </a:rPr>
            <a:t>类型安全</a:t>
          </a:r>
          <a:r>
            <a:rPr lang="zh-CN" altLang="en-US" sz="2000" kern="1200" dirty="0"/>
            <a:t>没有保障</a:t>
          </a:r>
        </a:p>
      </dsp:txBody>
      <dsp:txXfrm>
        <a:off x="0" y="686053"/>
        <a:ext cx="5441950" cy="726569"/>
      </dsp:txXfrm>
    </dsp:sp>
    <dsp:sp modelId="{1CFAC250-69A4-4545-AF32-5F1D2A51F2AE}">
      <dsp:nvSpPr>
        <dsp:cNvPr id="0" name=""/>
        <dsp:cNvSpPr/>
      </dsp:nvSpPr>
      <dsp:spPr>
        <a:xfrm>
          <a:off x="0" y="1412623"/>
          <a:ext cx="5441950" cy="654030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不要在代码中到处分布着 </a:t>
          </a:r>
          <a:r>
            <a:rPr lang="en-US" altLang="zh-CN" sz="2600" kern="1200" dirty="0"/>
            <a:t>if</a:t>
          </a:r>
          <a:endParaRPr lang="zh-CN" altLang="en-US" sz="2600" kern="1200" dirty="0"/>
        </a:p>
      </dsp:txBody>
      <dsp:txXfrm>
        <a:off x="31927" y="1444550"/>
        <a:ext cx="5378096" cy="590176"/>
      </dsp:txXfrm>
    </dsp:sp>
    <dsp:sp modelId="{C80E7A69-B6F7-9742-B53F-A199579F2467}">
      <dsp:nvSpPr>
        <dsp:cNvPr id="0" name=""/>
        <dsp:cNvSpPr/>
      </dsp:nvSpPr>
      <dsp:spPr>
        <a:xfrm>
          <a:off x="0" y="2066653"/>
          <a:ext cx="5441950" cy="1103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通过工厂等方式创建实现类（</a:t>
          </a:r>
          <a:r>
            <a:rPr lang="zh-CN" altLang="en-US" sz="2000" kern="1200" dirty="0">
              <a:solidFill>
                <a:schemeClr val="accent3"/>
              </a:solidFill>
            </a:rPr>
            <a:t>策略对象</a:t>
          </a:r>
          <a:r>
            <a:rPr lang="zh-CN" altLang="en-US" sz="2000" kern="1200" dirty="0"/>
            <a:t>）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客户代码应该</a:t>
          </a:r>
          <a:r>
            <a:rPr lang="zh-CN" altLang="en-US" sz="2000" kern="1200" dirty="0">
              <a:solidFill>
                <a:schemeClr val="accent3"/>
              </a:solidFill>
            </a:rPr>
            <a:t>只关心</a:t>
          </a:r>
          <a:r>
            <a:rPr lang="zh-CN" altLang="en-US" sz="2000" kern="1200" dirty="0"/>
            <a:t>接口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客户代码中的</a:t>
          </a:r>
          <a:r>
            <a:rPr lang="zh-CN" altLang="en-US" sz="2000" kern="1200" dirty="0">
              <a:solidFill>
                <a:schemeClr val="accent3"/>
              </a:solidFill>
            </a:rPr>
            <a:t>分支</a:t>
          </a:r>
          <a:r>
            <a:rPr lang="zh-CN" altLang="en-US" sz="2000" kern="1200" dirty="0"/>
            <a:t>应该源自策略对象的不同</a:t>
          </a:r>
        </a:p>
      </dsp:txBody>
      <dsp:txXfrm>
        <a:off x="0" y="2066653"/>
        <a:ext cx="5441950" cy="1103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54346-7AF1-A84C-B0BB-B1862CEBBA41}">
      <dsp:nvSpPr>
        <dsp:cNvPr id="0" name=""/>
        <dsp:cNvSpPr/>
      </dsp:nvSpPr>
      <dsp:spPr>
        <a:xfrm>
          <a:off x="0" y="36681"/>
          <a:ext cx="5441950" cy="6288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类继承（经典定义）</a:t>
          </a:r>
        </a:p>
      </dsp:txBody>
      <dsp:txXfrm>
        <a:off x="30699" y="67380"/>
        <a:ext cx="5380552" cy="567477"/>
      </dsp:txXfrm>
    </dsp:sp>
    <dsp:sp modelId="{4A4DC84A-EC90-4C4B-9335-4FB39E37A24B}">
      <dsp:nvSpPr>
        <dsp:cNvPr id="0" name=""/>
        <dsp:cNvSpPr/>
      </dsp:nvSpPr>
      <dsp:spPr>
        <a:xfrm>
          <a:off x="0" y="665556"/>
          <a:ext cx="544195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继承其父类，以复用</a:t>
          </a:r>
          <a:r>
            <a:rPr lang="zh-CN" altLang="en-US" sz="2000" kern="1200" dirty="0">
              <a:solidFill>
                <a:schemeClr val="accent3"/>
              </a:solidFill>
            </a:rPr>
            <a:t>父类的</a:t>
          </a:r>
          <a:r>
            <a:rPr lang="zh-CN" altLang="en-US" sz="2000" kern="1200" dirty="0"/>
            <a:t>代码</a:t>
          </a:r>
        </a:p>
      </dsp:txBody>
      <dsp:txXfrm>
        <a:off x="0" y="665556"/>
        <a:ext cx="5441950" cy="414000"/>
      </dsp:txXfrm>
    </dsp:sp>
    <dsp:sp modelId="{F9B85F78-9B4B-E644-AAA2-C70D9302622A}">
      <dsp:nvSpPr>
        <dsp:cNvPr id="0" name=""/>
        <dsp:cNvSpPr/>
      </dsp:nvSpPr>
      <dsp:spPr>
        <a:xfrm>
          <a:off x="0" y="1079556"/>
          <a:ext cx="5441950" cy="628875"/>
        </a:xfrm>
        <a:prstGeom prst="roundRect">
          <a:avLst/>
        </a:prstGeom>
        <a:solidFill>
          <a:schemeClr val="accent4">
            <a:hueOff val="5523458"/>
            <a:satOff val="-12980"/>
            <a:lumOff val="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接口继承（语法一致性保障）</a:t>
          </a:r>
        </a:p>
      </dsp:txBody>
      <dsp:txXfrm>
        <a:off x="30699" y="1110255"/>
        <a:ext cx="5380552" cy="567477"/>
      </dsp:txXfrm>
    </dsp:sp>
    <dsp:sp modelId="{95A8CAEE-C1F9-EF4F-AAD7-1C7C9E3D402C}">
      <dsp:nvSpPr>
        <dsp:cNvPr id="0" name=""/>
        <dsp:cNvSpPr/>
      </dsp:nvSpPr>
      <dsp:spPr>
        <a:xfrm>
          <a:off x="0" y="1708431"/>
          <a:ext cx="544195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在</a:t>
          </a:r>
          <a:r>
            <a:rPr lang="zh-CN" altLang="en-US" sz="2000" kern="1200" dirty="0">
              <a:solidFill>
                <a:schemeClr val="accent3"/>
              </a:solidFill>
            </a:rPr>
            <a:t>成员及成员签名</a:t>
          </a:r>
          <a:r>
            <a:rPr lang="zh-CN" altLang="en-US" sz="2000" kern="1200" dirty="0"/>
            <a:t>上与父接口保持一致</a:t>
          </a:r>
        </a:p>
      </dsp:txBody>
      <dsp:txXfrm>
        <a:off x="0" y="1708431"/>
        <a:ext cx="5441950" cy="414000"/>
      </dsp:txXfrm>
    </dsp:sp>
    <dsp:sp modelId="{968F95AB-DA46-E24F-B0FE-AF3173DDD041}">
      <dsp:nvSpPr>
        <dsp:cNvPr id="0" name=""/>
        <dsp:cNvSpPr/>
      </dsp:nvSpPr>
      <dsp:spPr>
        <a:xfrm>
          <a:off x="0" y="2122431"/>
          <a:ext cx="5441950" cy="628875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契约继承（语义一致性保障）</a:t>
          </a:r>
        </a:p>
      </dsp:txBody>
      <dsp:txXfrm>
        <a:off x="30699" y="2153130"/>
        <a:ext cx="5380552" cy="567477"/>
      </dsp:txXfrm>
    </dsp:sp>
    <dsp:sp modelId="{7AA8C07B-64C7-3A47-A9C1-6BC72653E1B0}">
      <dsp:nvSpPr>
        <dsp:cNvPr id="0" name=""/>
        <dsp:cNvSpPr/>
      </dsp:nvSpPr>
      <dsp:spPr>
        <a:xfrm>
          <a:off x="0" y="2751306"/>
          <a:ext cx="544195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在</a:t>
          </a:r>
          <a:r>
            <a:rPr lang="zh-CN" altLang="en-US" sz="2000" kern="1200" dirty="0">
              <a:solidFill>
                <a:schemeClr val="accent3"/>
              </a:solidFill>
            </a:rPr>
            <a:t>完整的契约</a:t>
          </a:r>
          <a:r>
            <a:rPr lang="zh-CN" altLang="en-US" sz="2000" kern="1200" dirty="0"/>
            <a:t>上与父契约保持一致</a:t>
          </a:r>
        </a:p>
      </dsp:txBody>
      <dsp:txXfrm>
        <a:off x="0" y="2751306"/>
        <a:ext cx="5441950" cy="414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D9970-8B76-8445-8F1A-045856886CE7}">
      <dsp:nvSpPr>
        <dsp:cNvPr id="0" name=""/>
        <dsp:cNvSpPr/>
      </dsp:nvSpPr>
      <dsp:spPr>
        <a:xfrm>
          <a:off x="0" y="177569"/>
          <a:ext cx="3744415" cy="4779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结构：有哪些成员</a:t>
          </a:r>
        </a:p>
      </dsp:txBody>
      <dsp:txXfrm>
        <a:off x="23331" y="200900"/>
        <a:ext cx="3697753" cy="431283"/>
      </dsp:txXfrm>
    </dsp:sp>
    <dsp:sp modelId="{F0F586F6-30A7-6446-A0CC-FFA1D19A1C3E}">
      <dsp:nvSpPr>
        <dsp:cNvPr id="0" name=""/>
        <dsp:cNvSpPr/>
      </dsp:nvSpPr>
      <dsp:spPr>
        <a:xfrm>
          <a:off x="0" y="710234"/>
          <a:ext cx="3744415" cy="477945"/>
        </a:xfrm>
        <a:prstGeom prst="roundRect">
          <a:avLst/>
        </a:prstGeom>
        <a:solidFill>
          <a:schemeClr val="accent4">
            <a:hueOff val="1841153"/>
            <a:satOff val="-4327"/>
            <a:lumOff val="12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签名：名称、类型、输入、输出</a:t>
          </a:r>
        </a:p>
      </dsp:txBody>
      <dsp:txXfrm>
        <a:off x="23331" y="733565"/>
        <a:ext cx="3697753" cy="431283"/>
      </dsp:txXfrm>
    </dsp:sp>
    <dsp:sp modelId="{5D229FCC-3B8D-424F-A4B3-C01798E3A2F6}">
      <dsp:nvSpPr>
        <dsp:cNvPr id="0" name=""/>
        <dsp:cNvSpPr/>
      </dsp:nvSpPr>
      <dsp:spPr>
        <a:xfrm>
          <a:off x="0" y="1242899"/>
          <a:ext cx="3744415" cy="477945"/>
        </a:xfrm>
        <a:prstGeom prst="roundRect">
          <a:avLst/>
        </a:prstGeom>
        <a:solidFill>
          <a:schemeClr val="accent4">
            <a:hueOff val="3682306"/>
            <a:satOff val="-8654"/>
            <a:lumOff val="24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前置条件</a:t>
          </a:r>
          <a:r>
            <a:rPr lang="en-US" altLang="zh-CN" sz="1900" kern="1200" dirty="0"/>
            <a:t>	</a:t>
          </a:r>
          <a:endParaRPr lang="zh-CN" altLang="en-US" sz="1900" kern="1200" dirty="0"/>
        </a:p>
      </dsp:txBody>
      <dsp:txXfrm>
        <a:off x="23331" y="1266230"/>
        <a:ext cx="3697753" cy="431283"/>
      </dsp:txXfrm>
    </dsp:sp>
    <dsp:sp modelId="{6E29479D-A579-4144-9C07-2BA0F1693ADB}">
      <dsp:nvSpPr>
        <dsp:cNvPr id="0" name=""/>
        <dsp:cNvSpPr/>
      </dsp:nvSpPr>
      <dsp:spPr>
        <a:xfrm>
          <a:off x="0" y="1775565"/>
          <a:ext cx="3744415" cy="477945"/>
        </a:xfrm>
        <a:prstGeom prst="roundRect">
          <a:avLst/>
        </a:prstGeom>
        <a:solidFill>
          <a:schemeClr val="accent4">
            <a:hueOff val="5523458"/>
            <a:satOff val="-12980"/>
            <a:lumOff val="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后置条件</a:t>
          </a:r>
        </a:p>
      </dsp:txBody>
      <dsp:txXfrm>
        <a:off x="23331" y="1798896"/>
        <a:ext cx="3697753" cy="431283"/>
      </dsp:txXfrm>
    </dsp:sp>
    <dsp:sp modelId="{5E15FDDD-490B-5F4A-926F-38DADEAC98C3}">
      <dsp:nvSpPr>
        <dsp:cNvPr id="0" name=""/>
        <dsp:cNvSpPr/>
      </dsp:nvSpPr>
      <dsp:spPr>
        <a:xfrm>
          <a:off x="0" y="2308230"/>
          <a:ext cx="3744415" cy="477945"/>
        </a:xfrm>
        <a:prstGeom prst="roundRect">
          <a:avLst/>
        </a:prstGeom>
        <a:solidFill>
          <a:schemeClr val="accent4">
            <a:hueOff val="7364611"/>
            <a:satOff val="-17307"/>
            <a:lumOff val="49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不变条件（不受影响的状态）</a:t>
          </a:r>
        </a:p>
      </dsp:txBody>
      <dsp:txXfrm>
        <a:off x="23331" y="2331561"/>
        <a:ext cx="3697753" cy="431283"/>
      </dsp:txXfrm>
    </dsp:sp>
    <dsp:sp modelId="{6E193BA3-F0B9-244A-8A31-B01CB206D064}">
      <dsp:nvSpPr>
        <dsp:cNvPr id="0" name=""/>
        <dsp:cNvSpPr/>
      </dsp:nvSpPr>
      <dsp:spPr>
        <a:xfrm>
          <a:off x="0" y="2840894"/>
          <a:ext cx="3744415" cy="477945"/>
        </a:xfrm>
        <a:prstGeom prst="roundRect">
          <a:avLst/>
        </a:prstGeom>
        <a:solidFill>
          <a:schemeClr val="accent4">
            <a:hueOff val="9205764"/>
            <a:satOff val="-21634"/>
            <a:lumOff val="62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异常</a:t>
          </a:r>
        </a:p>
      </dsp:txBody>
      <dsp:txXfrm>
        <a:off x="23331" y="2864225"/>
        <a:ext cx="3697753" cy="431283"/>
      </dsp:txXfrm>
    </dsp:sp>
    <dsp:sp modelId="{8492C970-5697-0C4C-8FE4-7904313D0322}">
      <dsp:nvSpPr>
        <dsp:cNvPr id="0" name=""/>
        <dsp:cNvSpPr/>
      </dsp:nvSpPr>
      <dsp:spPr>
        <a:xfrm>
          <a:off x="0" y="3373560"/>
          <a:ext cx="3744415" cy="477945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外部影响</a:t>
          </a:r>
        </a:p>
      </dsp:txBody>
      <dsp:txXfrm>
        <a:off x="23331" y="3396891"/>
        <a:ext cx="3697753" cy="4312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4C879-E1EC-C549-9953-5D8ECB381BF2}">
      <dsp:nvSpPr>
        <dsp:cNvPr id="0" name=""/>
        <dsp:cNvSpPr/>
      </dsp:nvSpPr>
      <dsp:spPr>
        <a:xfrm>
          <a:off x="0" y="34113"/>
          <a:ext cx="4181475" cy="4527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成员</a:t>
          </a:r>
        </a:p>
      </dsp:txBody>
      <dsp:txXfrm>
        <a:off x="22103" y="56216"/>
        <a:ext cx="4137269" cy="408584"/>
      </dsp:txXfrm>
    </dsp:sp>
    <dsp:sp modelId="{993CB8F2-6644-8C49-AC7A-8AD62F7EB18D}">
      <dsp:nvSpPr>
        <dsp:cNvPr id="0" name=""/>
        <dsp:cNvSpPr/>
      </dsp:nvSpPr>
      <dsp:spPr>
        <a:xfrm>
          <a:off x="0" y="486903"/>
          <a:ext cx="418147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6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400" kern="1200" dirty="0"/>
            <a:t>户主、位置、家具</a:t>
          </a:r>
        </a:p>
      </dsp:txBody>
      <dsp:txXfrm>
        <a:off x="0" y="486903"/>
        <a:ext cx="4181475" cy="298080"/>
      </dsp:txXfrm>
    </dsp:sp>
    <dsp:sp modelId="{2C2DB593-891A-9E4E-A6AA-A3357D89F390}">
      <dsp:nvSpPr>
        <dsp:cNvPr id="0" name=""/>
        <dsp:cNvSpPr/>
      </dsp:nvSpPr>
      <dsp:spPr>
        <a:xfrm>
          <a:off x="0" y="784983"/>
          <a:ext cx="4181475" cy="452790"/>
        </a:xfrm>
        <a:prstGeom prst="roundRect">
          <a:avLst/>
        </a:prstGeom>
        <a:solidFill>
          <a:schemeClr val="accent4">
            <a:hueOff val="3682306"/>
            <a:satOff val="-8654"/>
            <a:lumOff val="24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前置条件（乙方义务）</a:t>
          </a:r>
        </a:p>
      </dsp:txBody>
      <dsp:txXfrm>
        <a:off x="22103" y="807086"/>
        <a:ext cx="4137269" cy="408584"/>
      </dsp:txXfrm>
    </dsp:sp>
    <dsp:sp modelId="{D9E9AFF0-4649-5740-AB2D-A83776BE62A6}">
      <dsp:nvSpPr>
        <dsp:cNvPr id="0" name=""/>
        <dsp:cNvSpPr/>
      </dsp:nvSpPr>
      <dsp:spPr>
        <a:xfrm>
          <a:off x="0" y="1237773"/>
          <a:ext cx="4181475" cy="512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6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400" kern="1200" dirty="0"/>
            <a:t>assert</a:t>
          </a:r>
          <a:r>
            <a:rPr lang="zh-CN" altLang="en-US" sz="1400" kern="1200" dirty="0"/>
            <a:t> 有正当职业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400" kern="1200" dirty="0"/>
            <a:t>assert</a:t>
          </a:r>
          <a:r>
            <a:rPr lang="zh-CN" altLang="en-US" sz="1400" kern="1200" dirty="0"/>
            <a:t> 爱护房子</a:t>
          </a:r>
        </a:p>
      </dsp:txBody>
      <dsp:txXfrm>
        <a:off x="0" y="1237773"/>
        <a:ext cx="4181475" cy="512325"/>
      </dsp:txXfrm>
    </dsp:sp>
    <dsp:sp modelId="{B926394A-D401-D444-9574-A3F7C280274D}">
      <dsp:nvSpPr>
        <dsp:cNvPr id="0" name=""/>
        <dsp:cNvSpPr/>
      </dsp:nvSpPr>
      <dsp:spPr>
        <a:xfrm>
          <a:off x="0" y="1750098"/>
          <a:ext cx="4181475" cy="452790"/>
        </a:xfrm>
        <a:prstGeom prst="roundRect">
          <a:avLst/>
        </a:prstGeom>
        <a:solidFill>
          <a:schemeClr val="accent4">
            <a:hueOff val="7364611"/>
            <a:satOff val="-17307"/>
            <a:lumOff val="49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后置条件（甲方义务）</a:t>
          </a:r>
        </a:p>
      </dsp:txBody>
      <dsp:txXfrm>
        <a:off x="22103" y="1772201"/>
        <a:ext cx="4137269" cy="408584"/>
      </dsp:txXfrm>
    </dsp:sp>
    <dsp:sp modelId="{ACCE9CAF-5987-544E-9C3A-9A62F08ED05C}">
      <dsp:nvSpPr>
        <dsp:cNvPr id="0" name=""/>
        <dsp:cNvSpPr/>
      </dsp:nvSpPr>
      <dsp:spPr>
        <a:xfrm>
          <a:off x="0" y="2202888"/>
          <a:ext cx="418147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6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400" kern="1200" dirty="0"/>
            <a:t>拎包入住</a:t>
          </a:r>
        </a:p>
      </dsp:txBody>
      <dsp:txXfrm>
        <a:off x="0" y="2202888"/>
        <a:ext cx="4181475" cy="298080"/>
      </dsp:txXfrm>
    </dsp:sp>
    <dsp:sp modelId="{5E627199-A1D7-F94D-BE19-FC9ACDD01F74}">
      <dsp:nvSpPr>
        <dsp:cNvPr id="0" name=""/>
        <dsp:cNvSpPr/>
      </dsp:nvSpPr>
      <dsp:spPr>
        <a:xfrm>
          <a:off x="0" y="2500968"/>
          <a:ext cx="4181475" cy="452790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异常</a:t>
          </a:r>
        </a:p>
      </dsp:txBody>
      <dsp:txXfrm>
        <a:off x="22103" y="2523071"/>
        <a:ext cx="4137269" cy="408584"/>
      </dsp:txXfrm>
    </dsp:sp>
    <dsp:sp modelId="{C6F020EA-83FB-AF45-8A51-F51C0681B63B}">
      <dsp:nvSpPr>
        <dsp:cNvPr id="0" name=""/>
        <dsp:cNvSpPr/>
      </dsp:nvSpPr>
      <dsp:spPr>
        <a:xfrm>
          <a:off x="0" y="2953758"/>
          <a:ext cx="418147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6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400" kern="1200" dirty="0"/>
            <a:t>拆迁时赔偿乙方 </a:t>
          </a:r>
          <a:r>
            <a:rPr lang="en-US" altLang="zh-CN" sz="1400" kern="1200" dirty="0"/>
            <a:t>x</a:t>
          </a:r>
          <a:r>
            <a:rPr lang="zh-CN" altLang="en-US" sz="1400" kern="1200" dirty="0"/>
            <a:t> 月房租</a:t>
          </a:r>
        </a:p>
      </dsp:txBody>
      <dsp:txXfrm>
        <a:off x="0" y="2953758"/>
        <a:ext cx="4181475" cy="2980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2BB98-A451-ED45-AFA1-0F4344BFDB0C}">
      <dsp:nvSpPr>
        <dsp:cNvPr id="0" name=""/>
        <dsp:cNvSpPr/>
      </dsp:nvSpPr>
      <dsp:spPr>
        <a:xfrm>
          <a:off x="0" y="34113"/>
          <a:ext cx="4181475" cy="4527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成员</a:t>
          </a:r>
        </a:p>
      </dsp:txBody>
      <dsp:txXfrm>
        <a:off x="22103" y="56216"/>
        <a:ext cx="4137269" cy="408584"/>
      </dsp:txXfrm>
    </dsp:sp>
    <dsp:sp modelId="{77062FED-00E1-BB45-A66C-6020FF1AA240}">
      <dsp:nvSpPr>
        <dsp:cNvPr id="0" name=""/>
        <dsp:cNvSpPr/>
      </dsp:nvSpPr>
      <dsp:spPr>
        <a:xfrm>
          <a:off x="0" y="486903"/>
          <a:ext cx="418147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6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400" kern="1200" dirty="0"/>
            <a:t>入住人员、职业</a:t>
          </a:r>
        </a:p>
      </dsp:txBody>
      <dsp:txXfrm>
        <a:off x="0" y="486903"/>
        <a:ext cx="4181475" cy="298080"/>
      </dsp:txXfrm>
    </dsp:sp>
    <dsp:sp modelId="{3BCD09B9-180F-3F4E-9084-B1DC34854D3B}">
      <dsp:nvSpPr>
        <dsp:cNvPr id="0" name=""/>
        <dsp:cNvSpPr/>
      </dsp:nvSpPr>
      <dsp:spPr>
        <a:xfrm>
          <a:off x="0" y="784983"/>
          <a:ext cx="4181475" cy="452790"/>
        </a:xfrm>
        <a:prstGeom prst="roundRect">
          <a:avLst/>
        </a:prstGeom>
        <a:solidFill>
          <a:schemeClr val="accent4">
            <a:hueOff val="3682306"/>
            <a:satOff val="-8654"/>
            <a:lumOff val="24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前置条件（甲方义务）</a:t>
          </a:r>
        </a:p>
      </dsp:txBody>
      <dsp:txXfrm>
        <a:off x="22103" y="807086"/>
        <a:ext cx="4137269" cy="408584"/>
      </dsp:txXfrm>
    </dsp:sp>
    <dsp:sp modelId="{5436E21B-1F47-0644-B36C-8262A6F12A8E}">
      <dsp:nvSpPr>
        <dsp:cNvPr id="0" name=""/>
        <dsp:cNvSpPr/>
      </dsp:nvSpPr>
      <dsp:spPr>
        <a:xfrm>
          <a:off x="0" y="1237773"/>
          <a:ext cx="4181475" cy="512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6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400" kern="1200" dirty="0"/>
            <a:t>assert</a:t>
          </a:r>
          <a:r>
            <a:rPr lang="zh-CN" altLang="en-US" sz="1400" kern="1200" dirty="0"/>
            <a:t> 可入住日期符合要求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400" kern="1200" dirty="0"/>
            <a:t>assert</a:t>
          </a:r>
          <a:r>
            <a:rPr lang="zh-CN" altLang="en-US" sz="1400" kern="1200" dirty="0"/>
            <a:t> 承担物业费</a:t>
          </a:r>
        </a:p>
      </dsp:txBody>
      <dsp:txXfrm>
        <a:off x="0" y="1237773"/>
        <a:ext cx="4181475" cy="512325"/>
      </dsp:txXfrm>
    </dsp:sp>
    <dsp:sp modelId="{40BFCE60-64BE-EF45-85AC-8AAFFB5A2715}">
      <dsp:nvSpPr>
        <dsp:cNvPr id="0" name=""/>
        <dsp:cNvSpPr/>
      </dsp:nvSpPr>
      <dsp:spPr>
        <a:xfrm>
          <a:off x="0" y="1750098"/>
          <a:ext cx="4181475" cy="452790"/>
        </a:xfrm>
        <a:prstGeom prst="roundRect">
          <a:avLst/>
        </a:prstGeom>
        <a:solidFill>
          <a:schemeClr val="accent4">
            <a:hueOff val="7364611"/>
            <a:satOff val="-17307"/>
            <a:lumOff val="49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后置条件（乙方义务）</a:t>
          </a:r>
        </a:p>
      </dsp:txBody>
      <dsp:txXfrm>
        <a:off x="22103" y="1772201"/>
        <a:ext cx="4137269" cy="408584"/>
      </dsp:txXfrm>
    </dsp:sp>
    <dsp:sp modelId="{4D792033-48CE-B34E-95D9-212B6CA3B093}">
      <dsp:nvSpPr>
        <dsp:cNvPr id="0" name=""/>
        <dsp:cNvSpPr/>
      </dsp:nvSpPr>
      <dsp:spPr>
        <a:xfrm>
          <a:off x="0" y="2202888"/>
          <a:ext cx="418147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6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400" kern="1200" dirty="0"/>
            <a:t>退房时收拾干净</a:t>
          </a:r>
        </a:p>
      </dsp:txBody>
      <dsp:txXfrm>
        <a:off x="0" y="2202888"/>
        <a:ext cx="4181475" cy="298080"/>
      </dsp:txXfrm>
    </dsp:sp>
    <dsp:sp modelId="{C8C041CE-2CE7-4440-9168-CF53BF7963CA}">
      <dsp:nvSpPr>
        <dsp:cNvPr id="0" name=""/>
        <dsp:cNvSpPr/>
      </dsp:nvSpPr>
      <dsp:spPr>
        <a:xfrm>
          <a:off x="0" y="2500968"/>
          <a:ext cx="4181475" cy="452790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外部影响</a:t>
          </a:r>
        </a:p>
      </dsp:txBody>
      <dsp:txXfrm>
        <a:off x="22103" y="2523071"/>
        <a:ext cx="4137269" cy="408584"/>
      </dsp:txXfrm>
    </dsp:sp>
    <dsp:sp modelId="{74241922-C658-D247-86DD-6E3088A4F1BF}">
      <dsp:nvSpPr>
        <dsp:cNvPr id="0" name=""/>
        <dsp:cNvSpPr/>
      </dsp:nvSpPr>
      <dsp:spPr>
        <a:xfrm>
          <a:off x="0" y="2953758"/>
          <a:ext cx="418147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6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400" kern="1200" dirty="0"/>
            <a:t>不得打扰邻居</a:t>
          </a:r>
        </a:p>
      </dsp:txBody>
      <dsp:txXfrm>
        <a:off x="0" y="2953758"/>
        <a:ext cx="4181475" cy="2980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7BBC5-F369-1047-845B-98B15E1ED466}">
      <dsp:nvSpPr>
        <dsp:cNvPr id="0" name=""/>
        <dsp:cNvSpPr/>
      </dsp:nvSpPr>
      <dsp:spPr>
        <a:xfrm>
          <a:off x="0" y="58146"/>
          <a:ext cx="5441950" cy="4779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契约继承</a:t>
          </a:r>
        </a:p>
      </dsp:txBody>
      <dsp:txXfrm>
        <a:off x="23331" y="81477"/>
        <a:ext cx="5395288" cy="431283"/>
      </dsp:txXfrm>
    </dsp:sp>
    <dsp:sp modelId="{1CA21400-0B82-0144-A442-08F3A64819E0}">
      <dsp:nvSpPr>
        <dsp:cNvPr id="0" name=""/>
        <dsp:cNvSpPr/>
      </dsp:nvSpPr>
      <dsp:spPr>
        <a:xfrm>
          <a:off x="0" y="536091"/>
          <a:ext cx="5441950" cy="55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500" kern="1200" dirty="0"/>
            <a:t>契约是完整的继承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500" kern="1200" dirty="0"/>
            <a:t>大多数主流语言都</a:t>
          </a:r>
          <a:r>
            <a:rPr lang="zh-CN" altLang="en-US" sz="1500" kern="1200" dirty="0">
              <a:solidFill>
                <a:schemeClr val="accent3"/>
              </a:solidFill>
            </a:rPr>
            <a:t>不能完整表现</a:t>
          </a:r>
          <a:r>
            <a:rPr lang="zh-CN" altLang="en-US" sz="1500" kern="1200" dirty="0"/>
            <a:t>契约</a:t>
          </a:r>
        </a:p>
      </dsp:txBody>
      <dsp:txXfrm>
        <a:off x="0" y="536091"/>
        <a:ext cx="5441950" cy="550620"/>
      </dsp:txXfrm>
    </dsp:sp>
    <dsp:sp modelId="{8008AB08-4246-CD4C-9941-43C3F8A3452A}">
      <dsp:nvSpPr>
        <dsp:cNvPr id="0" name=""/>
        <dsp:cNvSpPr/>
      </dsp:nvSpPr>
      <dsp:spPr>
        <a:xfrm>
          <a:off x="0" y="1086711"/>
          <a:ext cx="5441950" cy="477945"/>
        </a:xfrm>
        <a:prstGeom prst="roundRect">
          <a:avLst/>
        </a:prstGeom>
        <a:solidFill>
          <a:schemeClr val="accent4">
            <a:hueOff val="5523458"/>
            <a:satOff val="-12980"/>
            <a:lumOff val="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接口继承</a:t>
          </a:r>
        </a:p>
      </dsp:txBody>
      <dsp:txXfrm>
        <a:off x="23331" y="1110042"/>
        <a:ext cx="5395288" cy="431283"/>
      </dsp:txXfrm>
    </dsp:sp>
    <dsp:sp modelId="{3CB487B6-111D-944F-ACA1-A81ADA7BF191}">
      <dsp:nvSpPr>
        <dsp:cNvPr id="0" name=""/>
        <dsp:cNvSpPr/>
      </dsp:nvSpPr>
      <dsp:spPr>
        <a:xfrm>
          <a:off x="0" y="1564655"/>
          <a:ext cx="5441950" cy="55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500" kern="1200" dirty="0"/>
            <a:t>专注于</a:t>
          </a:r>
          <a:r>
            <a:rPr lang="zh-CN" altLang="en-US" sz="1500" kern="1200" dirty="0">
              <a:solidFill>
                <a:schemeClr val="accent3"/>
              </a:solidFill>
            </a:rPr>
            <a:t>签名</a:t>
          </a:r>
          <a:r>
            <a:rPr lang="zh-CN" altLang="en-US" sz="1500" kern="1200" dirty="0"/>
            <a:t>和（可选的）异常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500" kern="1200" dirty="0"/>
            <a:t>接口的抽象度高于实现但不能完整体现契约</a:t>
          </a:r>
        </a:p>
      </dsp:txBody>
      <dsp:txXfrm>
        <a:off x="0" y="1564655"/>
        <a:ext cx="5441950" cy="550620"/>
      </dsp:txXfrm>
    </dsp:sp>
    <dsp:sp modelId="{02EDCEB8-4D2E-334F-8071-2B40B30995C7}">
      <dsp:nvSpPr>
        <dsp:cNvPr id="0" name=""/>
        <dsp:cNvSpPr/>
      </dsp:nvSpPr>
      <dsp:spPr>
        <a:xfrm>
          <a:off x="0" y="2115276"/>
          <a:ext cx="5441950" cy="477945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实现继承</a:t>
          </a:r>
        </a:p>
      </dsp:txBody>
      <dsp:txXfrm>
        <a:off x="23331" y="2138607"/>
        <a:ext cx="5395288" cy="431283"/>
      </dsp:txXfrm>
    </dsp:sp>
    <dsp:sp modelId="{065C0D84-5F29-5F4F-BAA6-86478BF62273}">
      <dsp:nvSpPr>
        <dsp:cNvPr id="0" name=""/>
        <dsp:cNvSpPr/>
      </dsp:nvSpPr>
      <dsp:spPr>
        <a:xfrm>
          <a:off x="0" y="2593221"/>
          <a:ext cx="5441950" cy="55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500" kern="1200" dirty="0"/>
            <a:t>可以节省代码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500" kern="1200" dirty="0"/>
            <a:t>但较难维持契约（</a:t>
          </a:r>
          <a:r>
            <a:rPr lang="zh-CN" altLang="en-US" sz="1500" kern="1200" dirty="0">
              <a:solidFill>
                <a:schemeClr val="accent3"/>
              </a:solidFill>
            </a:rPr>
            <a:t>这是为什么呢？</a:t>
          </a:r>
          <a:r>
            <a:rPr lang="zh-CN" altLang="en-US" sz="1500" kern="1200" dirty="0"/>
            <a:t>）</a:t>
          </a:r>
        </a:p>
      </dsp:txBody>
      <dsp:txXfrm>
        <a:off x="0" y="2593221"/>
        <a:ext cx="5441950" cy="5506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0A72D-DA4F-164F-A5BF-ABA65049036C}">
      <dsp:nvSpPr>
        <dsp:cNvPr id="0" name=""/>
        <dsp:cNvSpPr/>
      </dsp:nvSpPr>
      <dsp:spPr>
        <a:xfrm>
          <a:off x="0" y="107594"/>
          <a:ext cx="4181475" cy="4527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这有什么问题？</a:t>
          </a:r>
        </a:p>
      </dsp:txBody>
      <dsp:txXfrm>
        <a:off x="22103" y="129697"/>
        <a:ext cx="4137269" cy="408584"/>
      </dsp:txXfrm>
    </dsp:sp>
    <dsp:sp modelId="{8C371B76-5F73-824D-A3C8-D5DA1218CA2B}">
      <dsp:nvSpPr>
        <dsp:cNvPr id="0" name=""/>
        <dsp:cNvSpPr/>
      </dsp:nvSpPr>
      <dsp:spPr>
        <a:xfrm>
          <a:off x="0" y="560384"/>
          <a:ext cx="4181475" cy="512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6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400" kern="1200" dirty="0"/>
            <a:t>每次调用 </a:t>
          </a:r>
          <a:r>
            <a:rPr lang="en-US" altLang="zh-CN" sz="1400" kern="1200" dirty="0"/>
            <a:t>add</a:t>
          </a:r>
          <a:r>
            <a:rPr lang="zh-CN" altLang="en-US" sz="1400" kern="1200" dirty="0"/>
            <a:t> 时都会发送网络请求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400" kern="1200" dirty="0"/>
            <a:t>调 </a:t>
          </a:r>
          <a:r>
            <a:rPr lang="en-US" altLang="zh-CN" sz="1400" kern="1200" dirty="0" err="1"/>
            <a:t>addAll</a:t>
          </a:r>
          <a:r>
            <a:rPr lang="zh-CN" altLang="en-US" sz="1400" kern="1200" dirty="0"/>
            <a:t> 可能会导致 </a:t>
          </a:r>
          <a:r>
            <a:rPr lang="en-US" altLang="zh-CN" sz="1400" kern="1200" dirty="0">
              <a:solidFill>
                <a:schemeClr val="accent3"/>
              </a:solidFill>
            </a:rPr>
            <a:t>DDoS</a:t>
          </a:r>
          <a:endParaRPr lang="zh-CN" altLang="en-US" sz="1400" kern="1200" dirty="0">
            <a:solidFill>
              <a:schemeClr val="accent3"/>
            </a:solidFill>
          </a:endParaRPr>
        </a:p>
      </dsp:txBody>
      <dsp:txXfrm>
        <a:off x="0" y="560384"/>
        <a:ext cx="4181475" cy="512325"/>
      </dsp:txXfrm>
    </dsp:sp>
    <dsp:sp modelId="{45E7750D-483B-0444-AA0A-FD819A5186CA}">
      <dsp:nvSpPr>
        <dsp:cNvPr id="0" name=""/>
        <dsp:cNvSpPr/>
      </dsp:nvSpPr>
      <dsp:spPr>
        <a:xfrm>
          <a:off x="0" y="1072710"/>
          <a:ext cx="4181475" cy="452790"/>
        </a:xfrm>
        <a:prstGeom prst="roundRect">
          <a:avLst/>
        </a:prstGeom>
        <a:solidFill>
          <a:schemeClr val="accent4">
            <a:hueOff val="3682306"/>
            <a:satOff val="-8654"/>
            <a:lumOff val="24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“实现继承”带来了意外影响</a:t>
          </a:r>
        </a:p>
      </dsp:txBody>
      <dsp:txXfrm>
        <a:off x="22103" y="1094813"/>
        <a:ext cx="4137269" cy="408584"/>
      </dsp:txXfrm>
    </dsp:sp>
    <dsp:sp modelId="{E53C9DB6-FA7D-BC4C-9E79-FA7939B50CD9}">
      <dsp:nvSpPr>
        <dsp:cNvPr id="0" name=""/>
        <dsp:cNvSpPr/>
      </dsp:nvSpPr>
      <dsp:spPr>
        <a:xfrm>
          <a:off x="0" y="1525500"/>
          <a:ext cx="4181475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6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400" kern="1200" dirty="0"/>
            <a:t>对 </a:t>
          </a:r>
          <a:r>
            <a:rPr lang="en-US" altLang="zh-CN" sz="1400" kern="1200" dirty="0"/>
            <a:t>add</a:t>
          </a:r>
          <a:r>
            <a:rPr lang="zh-CN" altLang="en-US" sz="1400" kern="1200" dirty="0"/>
            <a:t> 的 </a:t>
          </a:r>
          <a:r>
            <a:rPr lang="en-US" altLang="zh-CN" sz="1400" kern="1200" dirty="0">
              <a:solidFill>
                <a:schemeClr val="accent3"/>
              </a:solidFill>
            </a:rPr>
            <a:t>override</a:t>
          </a:r>
          <a:r>
            <a:rPr lang="zh-CN" altLang="en-US" sz="1400" kern="1200" dirty="0"/>
            <a:t> 影响到了 </a:t>
          </a:r>
          <a:r>
            <a:rPr lang="en-US" altLang="zh-CN" sz="1400" kern="1200" dirty="0" err="1"/>
            <a:t>addAll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400" kern="1200" dirty="0"/>
            <a:t>推而广之：实现继承要关心父类中的具体实现方式，破坏了</a:t>
          </a:r>
          <a:r>
            <a:rPr lang="zh-CN" altLang="en-US" sz="1400" kern="1200" dirty="0">
              <a:solidFill>
                <a:schemeClr val="accent3"/>
              </a:solidFill>
            </a:rPr>
            <a:t>封装</a:t>
          </a:r>
        </a:p>
      </dsp:txBody>
      <dsp:txXfrm>
        <a:off x="0" y="1525500"/>
        <a:ext cx="4181475" cy="726570"/>
      </dsp:txXfrm>
    </dsp:sp>
    <dsp:sp modelId="{E35DD79B-190D-584B-854F-6E6DE846F876}">
      <dsp:nvSpPr>
        <dsp:cNvPr id="0" name=""/>
        <dsp:cNvSpPr/>
      </dsp:nvSpPr>
      <dsp:spPr>
        <a:xfrm>
          <a:off x="0" y="2252070"/>
          <a:ext cx="4181475" cy="452790"/>
        </a:xfrm>
        <a:prstGeom prst="roundRect">
          <a:avLst/>
        </a:prstGeom>
        <a:solidFill>
          <a:schemeClr val="accent4">
            <a:hueOff val="7364611"/>
            <a:satOff val="-17307"/>
            <a:lumOff val="49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客户代码被破坏</a:t>
          </a:r>
        </a:p>
      </dsp:txBody>
      <dsp:txXfrm>
        <a:off x="22103" y="2274173"/>
        <a:ext cx="4137269" cy="408584"/>
      </dsp:txXfrm>
    </dsp:sp>
    <dsp:sp modelId="{5931F8C4-30C2-B74D-92D1-648C4AC11527}">
      <dsp:nvSpPr>
        <dsp:cNvPr id="0" name=""/>
        <dsp:cNvSpPr/>
      </dsp:nvSpPr>
      <dsp:spPr>
        <a:xfrm>
          <a:off x="0" y="2704860"/>
          <a:ext cx="4181475" cy="46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6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400" kern="1200" dirty="0"/>
            <a:t>调用父类 </a:t>
          </a:r>
          <a:r>
            <a:rPr lang="en-US" altLang="zh-CN" sz="1400" kern="1200" dirty="0" err="1"/>
            <a:t>addAll</a:t>
          </a:r>
          <a:r>
            <a:rPr lang="zh-CN" altLang="en-US" sz="1400" kern="1200" dirty="0"/>
            <a:t> 的代码（</a:t>
          </a:r>
          <a:r>
            <a:rPr lang="zh-CN" altLang="en-US" sz="1400" kern="1200" dirty="0">
              <a:solidFill>
                <a:schemeClr val="accent3"/>
              </a:solidFill>
            </a:rPr>
            <a:t>父类的客户代码</a:t>
          </a:r>
          <a:r>
            <a:rPr lang="zh-CN" altLang="en-US" sz="1400" kern="1200" dirty="0"/>
            <a:t>）无意间变成了攻击代码</a:t>
          </a:r>
        </a:p>
      </dsp:txBody>
      <dsp:txXfrm>
        <a:off x="0" y="2704860"/>
        <a:ext cx="4181475" cy="465750"/>
      </dsp:txXfrm>
    </dsp:sp>
    <dsp:sp modelId="{F3039EDB-BC5D-3B4A-80FD-DD0723780231}">
      <dsp:nvSpPr>
        <dsp:cNvPr id="0" name=""/>
        <dsp:cNvSpPr/>
      </dsp:nvSpPr>
      <dsp:spPr>
        <a:xfrm>
          <a:off x="0" y="3170610"/>
          <a:ext cx="4181475" cy="452790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实现继承迫使父类违反了单一职责原则</a:t>
          </a:r>
        </a:p>
      </dsp:txBody>
      <dsp:txXfrm>
        <a:off x="22103" y="3192713"/>
        <a:ext cx="4137269" cy="408584"/>
      </dsp:txXfrm>
    </dsp:sp>
    <dsp:sp modelId="{BA1110D8-05A9-2B4B-8671-F1173FF1E07D}">
      <dsp:nvSpPr>
        <dsp:cNvPr id="0" name=""/>
        <dsp:cNvSpPr/>
      </dsp:nvSpPr>
      <dsp:spPr>
        <a:xfrm>
          <a:off x="0" y="3623400"/>
          <a:ext cx="418147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6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400" kern="1200" dirty="0"/>
            <a:t>为父类的设计者增加了预料之外的需求来源</a:t>
          </a:r>
        </a:p>
      </dsp:txBody>
      <dsp:txXfrm>
        <a:off x="0" y="3623400"/>
        <a:ext cx="4181475" cy="298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冬青黑体简体中文 W3" charset="-122"/>
                <a:cs typeface="冬青黑体简体中文 W3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冬青黑体简体中文 W3" charset="-122"/>
                <a:cs typeface="冬青黑体简体中文 W3" charset="-122"/>
              </a:defRPr>
            </a:lvl1pPr>
          </a:lstStyle>
          <a:p>
            <a:pPr>
              <a:defRPr/>
            </a:pPr>
            <a:fld id="{A2AE230B-E2C6-424A-AFDE-A50EE3CEEE5C}" type="datetimeFigureOut">
              <a:rPr lang="en-US" smtClean="0"/>
              <a:pPr>
                <a:defRPr/>
              </a:pPr>
              <a:t>11/25/19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冬青黑体简体中文 W3" charset="-122"/>
                <a:cs typeface="冬青黑体简体中文 W3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冬青黑体简体中文 W3" charset="-122"/>
                <a:cs typeface="冬青黑体简体中文 W3" charset="-122"/>
              </a:defRPr>
            </a:lvl1pPr>
          </a:lstStyle>
          <a:p>
            <a:pPr>
              <a:defRPr/>
            </a:pPr>
            <a:fld id="{AA2BB7E1-AAE1-984B-9EDC-FEB9DF8CAE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86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87076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冬青黑体简体中文 W3" charset="-122"/>
        <a:cs typeface="冬青黑体简体中文 W3" charset="-122"/>
      </a:defRPr>
    </a:lvl1pPr>
    <a:lvl2pPr marL="287076" algn="l" defTabSz="287076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冬青黑体简体中文 W3" charset="-122"/>
        <a:cs typeface="+mn-cs"/>
      </a:defRPr>
    </a:lvl2pPr>
    <a:lvl3pPr marL="574152" algn="l" defTabSz="287076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冬青黑体简体中文 W3" charset="-122"/>
        <a:cs typeface="+mn-cs"/>
      </a:defRPr>
    </a:lvl3pPr>
    <a:lvl4pPr marL="861228" algn="l" defTabSz="287076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冬青黑体简体中文 W3" charset="-122"/>
        <a:cs typeface="+mn-cs"/>
      </a:defRPr>
    </a:lvl4pPr>
    <a:lvl5pPr marL="1148304" algn="l" defTabSz="287076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冬青黑体简体中文 W3" charset="-122"/>
        <a:cs typeface="+mn-cs"/>
      </a:defRPr>
    </a:lvl5pPr>
    <a:lvl6pPr marL="1435379" algn="l" defTabSz="2870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2455" algn="l" defTabSz="2870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09531" algn="l" defTabSz="2870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296607" algn="l" defTabSz="2870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8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10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1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1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1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866180" y="2171924"/>
            <a:ext cx="7420570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19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861715" y="3357600"/>
            <a:ext cx="7428384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20" y="419806"/>
            <a:ext cx="2346960" cy="36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2332807"/>
            <a:ext cx="8608219" cy="1005520"/>
          </a:xfrm>
        </p:spPr>
        <p:txBody>
          <a:bodyPr>
            <a:noAutofit/>
          </a:bodyPr>
          <a:lstStyle>
            <a:lvl1pPr algn="ctr">
              <a:defRPr sz="4800" spc="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516" y="3579652"/>
            <a:ext cx="5464969" cy="1159700"/>
          </a:xfrm>
        </p:spPr>
        <p:txBody>
          <a:bodyPr/>
          <a:lstStyle>
            <a:lvl1pPr algn="ctr">
              <a:lnSpc>
                <a:spcPct val="120000"/>
              </a:lnSpc>
              <a:defRPr sz="1800" i="1"/>
            </a:lvl1pPr>
            <a:lvl2pPr algn="ctr">
              <a:lnSpc>
                <a:spcPct val="120000"/>
              </a:lnSpc>
              <a:defRPr sz="1800" i="1"/>
            </a:lvl2pPr>
            <a:lvl3pPr algn="ctr">
              <a:lnSpc>
                <a:spcPct val="120000"/>
              </a:lnSpc>
              <a:defRPr sz="1800" i="1"/>
            </a:lvl3pPr>
            <a:lvl4pPr algn="ctr">
              <a:lnSpc>
                <a:spcPct val="120000"/>
              </a:lnSpc>
              <a:defRPr sz="1800" i="1"/>
            </a:lvl4pPr>
            <a:lvl5pPr algn="ctr">
              <a:lnSpc>
                <a:spcPct val="120000"/>
              </a:lnSpc>
              <a:defRPr sz="1800" i="1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656217" y="1373523"/>
            <a:ext cx="5840279" cy="474545"/>
          </a:xfrm>
          <a:solidFill>
            <a:schemeClr val="tx1"/>
          </a:solidFill>
        </p:spPr>
        <p:txBody>
          <a:bodyPr wrap="none" lIns="229661" tIns="143538" rIns="229661" bIns="143538" anchor="ctr">
            <a:spAutoFit/>
          </a:bodyPr>
          <a:lstStyle>
            <a:lvl1pPr algn="ctr">
              <a:lnSpc>
                <a:spcPct val="80000"/>
              </a:lnSpc>
              <a:defRPr sz="1500" b="1" i="0" spc="600" baseline="0">
                <a:solidFill>
                  <a:schemeClr val="bg1"/>
                </a:solidFill>
                <a:latin typeface="冬青黑体简体中文 W3" charset="-122"/>
                <a:cs typeface="Open Sans Extrabold Italic"/>
              </a:defRPr>
            </a:lvl1pPr>
            <a:lvl2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408339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A750D-5D10-D047-BB19-C6B562866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3171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1839516" y="1689274"/>
            <a:ext cx="5472783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296" y="4464510"/>
            <a:ext cx="2129409" cy="33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603312"/>
            <a:ext cx="8608219" cy="1005520"/>
          </a:xfrm>
        </p:spPr>
        <p:txBody>
          <a:bodyPr>
            <a:normAutofit/>
          </a:bodyPr>
          <a:lstStyle>
            <a:lvl1pPr algn="ctr">
              <a:defRPr sz="5300" spc="-25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516" y="1733682"/>
            <a:ext cx="5464969" cy="1942640"/>
          </a:xfrm>
          <a:solidFill>
            <a:schemeClr val="bg2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143538" bIns="143538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01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866180" y="2171924"/>
            <a:ext cx="7420570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19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861715" y="3357600"/>
            <a:ext cx="7428384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20" y="440531"/>
            <a:ext cx="2346960" cy="36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2332807"/>
            <a:ext cx="8608219" cy="1005520"/>
          </a:xfrm>
        </p:spPr>
        <p:txBody>
          <a:bodyPr>
            <a:noAutofit/>
          </a:bodyPr>
          <a:lstStyle>
            <a:lvl1pPr algn="ctr">
              <a:defRPr sz="4800" spc="-25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516" y="3579652"/>
            <a:ext cx="5464969" cy="1159700"/>
          </a:xfrm>
        </p:spPr>
        <p:txBody>
          <a:bodyPr/>
          <a:lstStyle>
            <a:lvl1pPr algn="ctr">
              <a:lnSpc>
                <a:spcPct val="120000"/>
              </a:lnSpc>
              <a:defRPr sz="1800" i="1"/>
            </a:lvl1pPr>
            <a:lvl2pPr algn="ctr">
              <a:lnSpc>
                <a:spcPct val="120000"/>
              </a:lnSpc>
              <a:defRPr sz="1800" i="1"/>
            </a:lvl2pPr>
            <a:lvl3pPr algn="ctr">
              <a:lnSpc>
                <a:spcPct val="120000"/>
              </a:lnSpc>
              <a:defRPr sz="1800" i="1"/>
            </a:lvl3pPr>
            <a:lvl4pPr algn="ctr">
              <a:lnSpc>
                <a:spcPct val="120000"/>
              </a:lnSpc>
              <a:defRPr sz="1800" i="1"/>
            </a:lvl4pPr>
            <a:lvl5pPr algn="ctr">
              <a:lnSpc>
                <a:spcPct val="120000"/>
              </a:lnSpc>
              <a:defRPr sz="1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43044" y="1373523"/>
            <a:ext cx="4666625" cy="474545"/>
          </a:xfrm>
          <a:solidFill>
            <a:schemeClr val="accent2"/>
          </a:solidFill>
        </p:spPr>
        <p:txBody>
          <a:bodyPr wrap="none" lIns="229661" tIns="143538" rIns="229661" bIns="143538" anchor="ctr">
            <a:spAutoFit/>
          </a:bodyPr>
          <a:lstStyle>
            <a:lvl1pPr algn="ctr">
              <a:lnSpc>
                <a:spcPct val="80000"/>
              </a:lnSpc>
              <a:defRPr sz="1500" b="1" i="1" spc="314" baseline="0">
                <a:solidFill>
                  <a:schemeClr val="bg1"/>
                </a:solidFill>
                <a:latin typeface="冬青黑体简体中文 W3" charset="-122"/>
                <a:cs typeface="Open Sans Extrabold Italic"/>
              </a:defRPr>
            </a:lvl1pPr>
            <a:lvl2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709378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66498" indent="-466498">
              <a:lnSpc>
                <a:spcPct val="120000"/>
              </a:lnSpc>
              <a:defRPr/>
            </a:lvl2pPr>
            <a:lvl3pPr marL="215307" indent="-215307">
              <a:buClr>
                <a:schemeClr val="accent2"/>
              </a:buClr>
              <a:defRPr/>
            </a:lvl3pPr>
            <a:lvl4pPr marL="398717" indent="-18341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ED71E-38AE-6443-B0CE-8BFDB36A4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798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83456" y="750788"/>
            <a:ext cx="4181388" cy="4028784"/>
          </a:xfrm>
        </p:spPr>
        <p:txBody>
          <a:bodyPr/>
          <a:lstStyle>
            <a:lvl1pPr marL="0" indent="0">
              <a:spcBef>
                <a:spcPts val="1130"/>
              </a:spcBef>
              <a:defRPr sz="2800" baseline="0"/>
            </a:lvl1pPr>
            <a:lvl2pPr marL="466498" indent="-466498">
              <a:lnSpc>
                <a:spcPct val="120000"/>
              </a:lnSpc>
              <a:defRPr/>
            </a:lvl2pPr>
            <a:lvl3pPr marL="215307" indent="-215307">
              <a:buClr>
                <a:schemeClr val="accent2"/>
              </a:buClr>
              <a:defRPr/>
            </a:lvl3pPr>
            <a:lvl4pPr marL="398717" indent="-18341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689495" y="750788"/>
            <a:ext cx="4181388" cy="4028784"/>
          </a:xfrm>
        </p:spPr>
        <p:txBody>
          <a:bodyPr/>
          <a:lstStyle>
            <a:lvl1pPr marL="0" indent="0">
              <a:spcBef>
                <a:spcPts val="1130"/>
              </a:spcBef>
              <a:defRPr sz="2800" baseline="0"/>
            </a:lvl1pPr>
            <a:lvl2pPr marL="466498" indent="-466498">
              <a:lnSpc>
                <a:spcPct val="120000"/>
              </a:lnSpc>
              <a:defRPr/>
            </a:lvl2pPr>
            <a:lvl3pPr marL="215307" indent="-215307">
              <a:buClr>
                <a:schemeClr val="accent2"/>
              </a:buClr>
              <a:defRPr/>
            </a:lvl3pPr>
            <a:lvl4pPr marL="398717" indent="-18341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14223-E56F-7E48-AFE6-A784681CC2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5607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26948" indent="-326948">
              <a:lnSpc>
                <a:spcPct val="120000"/>
              </a:lnSpc>
              <a:spcBef>
                <a:spcPts val="753"/>
              </a:spcBef>
              <a:buClr>
                <a:schemeClr val="accent2"/>
              </a:buClr>
              <a:buFont typeface="Wingdings" charset="2"/>
              <a:buChar char=""/>
              <a:defRPr sz="2300"/>
            </a:lvl1pPr>
            <a:lvl2pPr marL="645921" indent="-326948">
              <a:lnSpc>
                <a:spcPct val="120000"/>
              </a:lnSpc>
              <a:spcBef>
                <a:spcPts val="753"/>
              </a:spcBef>
              <a:buClr>
                <a:schemeClr val="accent2"/>
              </a:buClr>
              <a:buFont typeface="Wingdings" charset="2"/>
              <a:buChar char=""/>
              <a:defRPr sz="2300"/>
            </a:lvl2pPr>
            <a:lvl3pPr marL="972868" indent="-326948">
              <a:lnSpc>
                <a:spcPct val="120000"/>
              </a:lnSpc>
              <a:spcBef>
                <a:spcPts val="753"/>
              </a:spcBef>
              <a:buClr>
                <a:schemeClr val="accent2"/>
              </a:buClr>
              <a:buFont typeface="Wingdings" charset="2"/>
              <a:buChar char=""/>
              <a:defRPr sz="2300"/>
            </a:lvl3pPr>
            <a:lvl4pPr marL="1291841" indent="-326948">
              <a:lnSpc>
                <a:spcPct val="120000"/>
              </a:lnSpc>
              <a:spcBef>
                <a:spcPts val="753"/>
              </a:spcBef>
              <a:buClr>
                <a:schemeClr val="accent2"/>
              </a:buClr>
              <a:buFont typeface="Wingdings" charset="2"/>
              <a:buChar char=""/>
              <a:defRPr sz="2300"/>
            </a:lvl4pPr>
            <a:lvl5pPr marL="1618789" indent="-326948">
              <a:lnSpc>
                <a:spcPct val="120000"/>
              </a:lnSpc>
              <a:spcBef>
                <a:spcPts val="753"/>
              </a:spcBef>
              <a:buClr>
                <a:schemeClr val="accent2"/>
              </a:buClr>
              <a:buFont typeface="Wingdings" charset="2"/>
              <a:buChar char=""/>
              <a:defRPr sz="23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87CD1-5AAE-FA45-9AFD-186F12720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2508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79" y="402208"/>
            <a:ext cx="2145792" cy="33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9512" y="1008872"/>
            <a:ext cx="8384977" cy="2983043"/>
          </a:xfrm>
        </p:spPr>
        <p:txBody>
          <a:bodyPr anchor="b"/>
          <a:lstStyle>
            <a:lvl1pPr marL="0" marR="0" indent="0" algn="l" defTabSz="574152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cap="all" spc="-251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>
            <a:lvl1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CCCB4-5A50-5645-AEB8-6F1ABA5A77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7650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9512" y="1008872"/>
            <a:ext cx="8384977" cy="2983043"/>
          </a:xfrm>
        </p:spPr>
        <p:txBody>
          <a:bodyPr anchor="b"/>
          <a:lstStyle>
            <a:lvl1pPr marL="0" marR="0" indent="0" algn="l" defTabSz="574152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cap="all" spc="-251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>
            <a:lvl1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1277B-925F-D142-8C50-ADFDA3D6C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" y="402208"/>
            <a:ext cx="2129409" cy="33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430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41325"/>
            <a:ext cx="2214563" cy="38209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9976" y="201104"/>
            <a:ext cx="6206133" cy="4578468"/>
          </a:xfrm>
        </p:spPr>
        <p:txBody>
          <a:bodyPr/>
          <a:lstStyle>
            <a:lvl1pPr>
              <a:lnSpc>
                <a:spcPct val="90000"/>
              </a:lnSpc>
              <a:defRPr sz="2300"/>
            </a:lvl1pPr>
            <a:lvl2pPr marL="466498" indent="-466498">
              <a:lnSpc>
                <a:spcPct val="120000"/>
              </a:lnSpc>
              <a:defRPr sz="2000"/>
            </a:lvl2pPr>
            <a:lvl3pPr marL="215307" indent="-215307">
              <a:lnSpc>
                <a:spcPct val="120000"/>
              </a:lnSpc>
              <a:buClr>
                <a:schemeClr val="accent2"/>
              </a:buClr>
              <a:defRPr sz="1800"/>
            </a:lvl3pPr>
            <a:lvl4pPr marL="398717" indent="-183410">
              <a:lnSpc>
                <a:spcPct val="120000"/>
              </a:lnSpc>
              <a:buClr>
                <a:schemeClr val="accent2"/>
              </a:buClr>
              <a:defRPr sz="1500"/>
            </a:lvl4pPr>
            <a:lvl5pPr>
              <a:lnSpc>
                <a:spcPct val="120000"/>
              </a:lnSpc>
              <a:buClr>
                <a:schemeClr val="accent2"/>
              </a:buClr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C4753-39D2-F849-BF9A-CD05FFB4B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1317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464469" y="1357628"/>
            <a:ext cx="6215063" cy="2432717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FE4FA-FAE0-C240-9009-ADD8CC6E7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5743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91" y="1278730"/>
            <a:ext cx="8608219" cy="3276601"/>
          </a:xfrm>
        </p:spPr>
        <p:txBody>
          <a:bodyPr/>
          <a:lstStyle>
            <a:lvl2pPr marL="466498" indent="-466498">
              <a:lnSpc>
                <a:spcPct val="120000"/>
              </a:lnSpc>
              <a:defRPr/>
            </a:lvl2pPr>
            <a:lvl3pPr marL="215307" indent="-215307">
              <a:buClr>
                <a:schemeClr val="tx2"/>
              </a:buClr>
              <a:defRPr/>
            </a:lvl3pPr>
            <a:lvl4pPr marL="398717" indent="-183410"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zh-CN" altLang="en-US">
                <a:sym typeface="Open Sans Light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Open Sans Light" charset="0"/>
              </a:rPr>
              <a:t>二级</a:t>
            </a:r>
          </a:p>
          <a:p>
            <a:pPr lvl="2"/>
            <a:r>
              <a:rPr lang="zh-CN" altLang="en-US">
                <a:sym typeface="Open Sans Light" charset="0"/>
              </a:rPr>
              <a:t>三级</a:t>
            </a:r>
          </a:p>
          <a:p>
            <a:pPr lvl="3"/>
            <a:r>
              <a:rPr lang="zh-CN" altLang="en-US">
                <a:sym typeface="Open Sans Light" charset="0"/>
              </a:rPr>
              <a:t>四级</a:t>
            </a:r>
          </a:p>
          <a:p>
            <a:pPr lvl="4"/>
            <a:r>
              <a:rPr lang="zh-CN" altLang="en-US">
                <a:sym typeface="Open Sans Light" charset="0"/>
              </a:rPr>
              <a:t>五级</a:t>
            </a:r>
            <a:endParaRPr lang="en-US" dirty="0">
              <a:sym typeface="Open Sans Light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569CB-066D-C142-9BE4-FFA768C9D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8861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1418705" y="830392"/>
            <a:ext cx="631440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1418705" y="193563"/>
            <a:ext cx="631440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328" y="355284"/>
            <a:ext cx="8465344" cy="382098"/>
          </a:xfrm>
        </p:spPr>
        <p:txBody>
          <a:bodyPr/>
          <a:lstStyle>
            <a:lvl1pPr algn="ctr"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59A3D-EDA7-824E-AB62-E30C8C0B0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5834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4DF26-DDA6-F248-8CB8-AE8F017F6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6749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1839516" y="1689274"/>
            <a:ext cx="5472783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296" y="4464510"/>
            <a:ext cx="2129409" cy="33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603312"/>
            <a:ext cx="8608219" cy="1005520"/>
          </a:xfrm>
        </p:spPr>
        <p:txBody>
          <a:bodyPr>
            <a:normAutofit/>
          </a:bodyPr>
          <a:lstStyle>
            <a:lvl1pPr algn="ctr">
              <a:defRPr sz="5300" spc="-25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516" y="1733682"/>
            <a:ext cx="5464969" cy="1942640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143538" bIns="143538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2900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866180" y="2171924"/>
            <a:ext cx="7420570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19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861715" y="3357600"/>
            <a:ext cx="7428384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20" y="419804"/>
            <a:ext cx="2346960" cy="36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2332807"/>
            <a:ext cx="8608219" cy="1005520"/>
          </a:xfrm>
        </p:spPr>
        <p:txBody>
          <a:bodyPr>
            <a:noAutofit/>
          </a:bodyPr>
          <a:lstStyle>
            <a:lvl1pPr algn="ctr">
              <a:defRPr sz="4800" spc="-25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516" y="3579652"/>
            <a:ext cx="5464969" cy="1159700"/>
          </a:xfrm>
        </p:spPr>
        <p:txBody>
          <a:bodyPr/>
          <a:lstStyle>
            <a:lvl1pPr algn="ctr">
              <a:lnSpc>
                <a:spcPct val="120000"/>
              </a:lnSpc>
              <a:defRPr sz="1800" i="1"/>
            </a:lvl1pPr>
            <a:lvl2pPr algn="ctr">
              <a:lnSpc>
                <a:spcPct val="120000"/>
              </a:lnSpc>
              <a:defRPr sz="1800" i="1"/>
            </a:lvl2pPr>
            <a:lvl3pPr algn="ctr">
              <a:lnSpc>
                <a:spcPct val="120000"/>
              </a:lnSpc>
              <a:defRPr sz="1800" i="1"/>
            </a:lvl3pPr>
            <a:lvl4pPr algn="ctr">
              <a:lnSpc>
                <a:spcPct val="120000"/>
              </a:lnSpc>
              <a:defRPr sz="1800" i="1"/>
            </a:lvl4pPr>
            <a:lvl5pPr algn="ctr">
              <a:lnSpc>
                <a:spcPct val="120000"/>
              </a:lnSpc>
              <a:defRPr sz="1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43044" y="1373523"/>
            <a:ext cx="4666625" cy="474545"/>
          </a:xfrm>
          <a:solidFill>
            <a:schemeClr val="accent4"/>
          </a:solidFill>
        </p:spPr>
        <p:txBody>
          <a:bodyPr wrap="none" lIns="229661" tIns="143538" rIns="229661" bIns="143538" anchor="ctr">
            <a:spAutoFit/>
          </a:bodyPr>
          <a:lstStyle>
            <a:lvl1pPr algn="ctr">
              <a:lnSpc>
                <a:spcPct val="80000"/>
              </a:lnSpc>
              <a:defRPr sz="1500" b="1" i="1" spc="314" baseline="0">
                <a:solidFill>
                  <a:schemeClr val="bg1"/>
                </a:solidFill>
                <a:latin typeface="冬青黑体简体中文 W3" charset="-122"/>
                <a:cs typeface="Open Sans Extrabold Italic"/>
              </a:defRPr>
            </a:lvl1pPr>
            <a:lvl2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88172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466498" indent="-466498">
              <a:lnSpc>
                <a:spcPct val="120000"/>
              </a:lnSpc>
              <a:buClr>
                <a:schemeClr val="accent4"/>
              </a:buClr>
              <a:defRPr/>
            </a:lvl2pPr>
            <a:lvl3pPr marL="215307" indent="-215307">
              <a:buClr>
                <a:schemeClr val="accent4"/>
              </a:buClr>
              <a:defRPr/>
            </a:lvl3pPr>
            <a:lvl4pPr marL="398717" indent="-18341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48494-2AFD-814F-AE38-2DA820F20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1642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83456" y="750788"/>
            <a:ext cx="4181388" cy="4028784"/>
          </a:xfrm>
        </p:spPr>
        <p:txBody>
          <a:bodyPr/>
          <a:lstStyle>
            <a:lvl1pPr marL="0" indent="0">
              <a:spcBef>
                <a:spcPts val="1130"/>
              </a:spcBef>
              <a:defRPr sz="2800" baseline="0"/>
            </a:lvl1pPr>
            <a:lvl2pPr marL="466498" indent="-466498">
              <a:lnSpc>
                <a:spcPct val="120000"/>
              </a:lnSpc>
              <a:defRPr/>
            </a:lvl2pPr>
            <a:lvl3pPr marL="215307" indent="-215307">
              <a:buClr>
                <a:schemeClr val="accent4"/>
              </a:buClr>
              <a:defRPr/>
            </a:lvl3pPr>
            <a:lvl4pPr marL="398717" indent="-18341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689495" y="750788"/>
            <a:ext cx="4181388" cy="4028784"/>
          </a:xfrm>
        </p:spPr>
        <p:txBody>
          <a:bodyPr/>
          <a:lstStyle>
            <a:lvl1pPr marL="0" indent="0">
              <a:spcBef>
                <a:spcPts val="1130"/>
              </a:spcBef>
              <a:defRPr sz="2800" baseline="0"/>
            </a:lvl1pPr>
            <a:lvl2pPr marL="466498" indent="-466498">
              <a:lnSpc>
                <a:spcPct val="120000"/>
              </a:lnSpc>
              <a:defRPr/>
            </a:lvl2pPr>
            <a:lvl3pPr marL="215307" indent="-215307">
              <a:buClr>
                <a:schemeClr val="accent4"/>
              </a:buClr>
              <a:defRPr/>
            </a:lvl3pPr>
            <a:lvl4pPr marL="398717" indent="-18341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93AA-9FC4-E940-8F44-C7A8AA7E3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9487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26948" indent="-326948">
              <a:lnSpc>
                <a:spcPct val="120000"/>
              </a:lnSpc>
              <a:spcBef>
                <a:spcPts val="753"/>
              </a:spcBef>
              <a:buClr>
                <a:schemeClr val="accent4"/>
              </a:buClr>
              <a:buFont typeface="Wingdings" charset="2"/>
              <a:buChar char=""/>
              <a:defRPr sz="2300"/>
            </a:lvl1pPr>
            <a:lvl2pPr marL="645921" indent="-326948">
              <a:lnSpc>
                <a:spcPct val="120000"/>
              </a:lnSpc>
              <a:spcBef>
                <a:spcPts val="753"/>
              </a:spcBef>
              <a:buClr>
                <a:schemeClr val="accent4"/>
              </a:buClr>
              <a:buFont typeface="Wingdings" charset="2"/>
              <a:buChar char=""/>
              <a:defRPr sz="2300"/>
            </a:lvl2pPr>
            <a:lvl3pPr marL="972868" indent="-326948">
              <a:lnSpc>
                <a:spcPct val="120000"/>
              </a:lnSpc>
              <a:spcBef>
                <a:spcPts val="753"/>
              </a:spcBef>
              <a:buClr>
                <a:schemeClr val="accent4"/>
              </a:buClr>
              <a:buFont typeface="Wingdings" charset="2"/>
              <a:buChar char=""/>
              <a:defRPr sz="2300"/>
            </a:lvl3pPr>
            <a:lvl4pPr marL="1291841" indent="-326948">
              <a:lnSpc>
                <a:spcPct val="120000"/>
              </a:lnSpc>
              <a:spcBef>
                <a:spcPts val="753"/>
              </a:spcBef>
              <a:buClr>
                <a:schemeClr val="accent4"/>
              </a:buClr>
              <a:buFont typeface="Wingdings" charset="2"/>
              <a:buChar char=""/>
              <a:defRPr sz="2300"/>
            </a:lvl4pPr>
            <a:lvl5pPr marL="1618789" indent="-326948">
              <a:lnSpc>
                <a:spcPct val="120000"/>
              </a:lnSpc>
              <a:spcBef>
                <a:spcPts val="753"/>
              </a:spcBef>
              <a:buClr>
                <a:schemeClr val="accent4"/>
              </a:buClr>
              <a:buFont typeface="Wingdings" charset="2"/>
              <a:buChar char=""/>
              <a:defRPr sz="23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14707-D3CE-A64E-B1D0-891960AC26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7393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79" y="402208"/>
            <a:ext cx="2145792" cy="33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9512" y="1008872"/>
            <a:ext cx="8384977" cy="2983043"/>
          </a:xfrm>
        </p:spPr>
        <p:txBody>
          <a:bodyPr anchor="b"/>
          <a:lstStyle>
            <a:lvl1pPr marL="0" marR="0" indent="0" algn="l" defTabSz="574152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cap="all" spc="-251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>
            <a:lvl1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38CB0-5285-D64F-94FA-C74B549BF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9480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9512" y="1008872"/>
            <a:ext cx="8384977" cy="2983043"/>
          </a:xfrm>
        </p:spPr>
        <p:txBody>
          <a:bodyPr anchor="b"/>
          <a:lstStyle>
            <a:lvl1pPr marL="0" marR="0" indent="0" algn="l" defTabSz="574152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cap="all" spc="-251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>
            <a:lvl1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9ABBA-9F35-9249-9538-57AFEF18D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" y="402208"/>
            <a:ext cx="2129409" cy="33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776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41325"/>
            <a:ext cx="2214563" cy="38209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9976" y="201104"/>
            <a:ext cx="6206133" cy="4578468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2300"/>
            </a:lvl1pPr>
            <a:lvl2pPr marL="466498" indent="-466498">
              <a:lnSpc>
                <a:spcPct val="120000"/>
              </a:lnSpc>
              <a:buClr>
                <a:schemeClr val="accent4"/>
              </a:buClr>
              <a:defRPr sz="2000"/>
            </a:lvl2pPr>
            <a:lvl3pPr marL="215307" indent="-215307">
              <a:lnSpc>
                <a:spcPct val="120000"/>
              </a:lnSpc>
              <a:buClr>
                <a:schemeClr val="accent4"/>
              </a:buClr>
              <a:defRPr sz="1800"/>
            </a:lvl3pPr>
            <a:lvl4pPr marL="398717" indent="-183410">
              <a:lnSpc>
                <a:spcPct val="120000"/>
              </a:lnSpc>
              <a:buClr>
                <a:schemeClr val="accent4"/>
              </a:buClr>
              <a:defRPr sz="1500"/>
            </a:lvl4pPr>
            <a:lvl5pPr>
              <a:lnSpc>
                <a:spcPct val="120000"/>
              </a:lnSpc>
              <a:buClr>
                <a:schemeClr val="accent4"/>
              </a:buClr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803F8-8FA0-5A42-A4F9-5A729C3CD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6226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83456" y="750788"/>
            <a:ext cx="4181388" cy="4028784"/>
          </a:xfrm>
        </p:spPr>
        <p:txBody>
          <a:bodyPr/>
          <a:lstStyle>
            <a:lvl1pPr marL="0" indent="0">
              <a:spcBef>
                <a:spcPts val="1130"/>
              </a:spcBef>
              <a:defRPr sz="2800" baseline="0"/>
            </a:lvl1pPr>
            <a:lvl2pPr marL="466498" indent="-466498">
              <a:lnSpc>
                <a:spcPct val="120000"/>
              </a:lnSpc>
              <a:defRPr/>
            </a:lvl2pPr>
            <a:lvl3pPr marL="215307" indent="-215307">
              <a:buClr>
                <a:schemeClr val="tx2"/>
              </a:buClr>
              <a:defRPr/>
            </a:lvl3pPr>
            <a:lvl4pPr marL="398717" indent="-183410"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689495" y="750788"/>
            <a:ext cx="4181388" cy="4028784"/>
          </a:xfrm>
        </p:spPr>
        <p:txBody>
          <a:bodyPr/>
          <a:lstStyle>
            <a:lvl1pPr marL="0" indent="0">
              <a:spcBef>
                <a:spcPts val="1130"/>
              </a:spcBef>
              <a:defRPr sz="2800" baseline="0"/>
            </a:lvl1pPr>
            <a:lvl2pPr marL="466498" indent="-466498">
              <a:lnSpc>
                <a:spcPct val="120000"/>
              </a:lnSpc>
              <a:defRPr/>
            </a:lvl2pPr>
            <a:lvl3pPr marL="215307" indent="-215307">
              <a:buClr>
                <a:schemeClr val="tx2"/>
              </a:buClr>
              <a:defRPr/>
            </a:lvl3pPr>
            <a:lvl4pPr marL="398717" indent="-183410"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7218D-EACF-2545-9414-19DAFD582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0646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464469" y="1357628"/>
            <a:ext cx="6215063" cy="2432717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50862-6E18-0647-96A2-FAA6B28EB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515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1418705" y="830392"/>
            <a:ext cx="631440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1418705" y="193563"/>
            <a:ext cx="631440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328" y="355284"/>
            <a:ext cx="8465344" cy="382098"/>
          </a:xfrm>
        </p:spPr>
        <p:txBody>
          <a:bodyPr/>
          <a:lstStyle>
            <a:lvl1pPr algn="ctr"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29B64-1659-394D-AFC8-C6F7304FD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6373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D5FBC-DE3E-F346-8957-A9A19BE5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0782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1839516" y="1689274"/>
            <a:ext cx="5472783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296" y="4464510"/>
            <a:ext cx="2129409" cy="33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603312"/>
            <a:ext cx="8608219" cy="1005520"/>
          </a:xfrm>
        </p:spPr>
        <p:txBody>
          <a:bodyPr>
            <a:normAutofit/>
          </a:bodyPr>
          <a:lstStyle>
            <a:lvl1pPr algn="ctr">
              <a:defRPr sz="5300" spc="-25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516" y="1733682"/>
            <a:ext cx="5464969" cy="1942640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143538" bIns="143538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4837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866180" y="2171924"/>
            <a:ext cx="7420570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19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861715" y="3357600"/>
            <a:ext cx="7428384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2332807"/>
            <a:ext cx="8608219" cy="100552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800" spc="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516" y="3579652"/>
            <a:ext cx="5464969" cy="1159700"/>
          </a:xfrm>
        </p:spPr>
        <p:txBody>
          <a:bodyPr/>
          <a:lstStyle>
            <a:lvl1pPr algn="ctr">
              <a:lnSpc>
                <a:spcPct val="120000"/>
              </a:lnSpc>
              <a:defRPr sz="1800" i="0"/>
            </a:lvl1pPr>
            <a:lvl2pPr algn="ctr">
              <a:lnSpc>
                <a:spcPct val="120000"/>
              </a:lnSpc>
              <a:defRPr sz="1800" i="0" baseline="0">
                <a:ea typeface="冬青黑体简体中文 W3" charset="-122"/>
              </a:defRPr>
            </a:lvl2pPr>
            <a:lvl3pPr algn="ctr">
              <a:lnSpc>
                <a:spcPct val="120000"/>
              </a:lnSpc>
              <a:defRPr sz="1800" i="0"/>
            </a:lvl3pPr>
            <a:lvl4pPr algn="ctr">
              <a:lnSpc>
                <a:spcPct val="120000"/>
              </a:lnSpc>
              <a:defRPr sz="1800" i="0"/>
            </a:lvl4pPr>
            <a:lvl5pPr algn="ctr">
              <a:lnSpc>
                <a:spcPct val="120000"/>
              </a:lnSpc>
              <a:defRPr sz="180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599310" y="1350440"/>
            <a:ext cx="5954093" cy="520712"/>
          </a:xfrm>
          <a:solidFill>
            <a:schemeClr val="accent1"/>
          </a:solidFill>
        </p:spPr>
        <p:txBody>
          <a:bodyPr wrap="none" lIns="229661" tIns="143538" rIns="229661" bIns="143538" anchor="ctr">
            <a:spAutoFit/>
          </a:bodyPr>
          <a:lstStyle>
            <a:lvl1pPr algn="ctr">
              <a:lnSpc>
                <a:spcPct val="100000"/>
              </a:lnSpc>
              <a:defRPr sz="1500" b="1" i="0" spc="600" baseline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Hiragino Sans GB W3" panose="020B0300000000000000" pitchFamily="34" charset="-128"/>
              </a:defRPr>
            </a:lvl1pPr>
            <a:lvl2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921F3D9-32DE-504D-B46B-DFC5FC6C715A}"/>
              </a:ext>
            </a:extLst>
          </p:cNvPr>
          <p:cNvGrpSpPr/>
          <p:nvPr userDrawn="1"/>
        </p:nvGrpSpPr>
        <p:grpSpPr>
          <a:xfrm>
            <a:off x="3124690" y="420566"/>
            <a:ext cx="2894619" cy="545899"/>
            <a:chOff x="3698187" y="381206"/>
            <a:chExt cx="2894619" cy="54589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355B56E-ABFF-8A4E-A1BA-47F451EB14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698187" y="381206"/>
              <a:ext cx="545899" cy="545899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BFB667C-86B2-0941-A74E-6684CA0C327B}"/>
                </a:ext>
              </a:extLst>
            </p:cNvPr>
            <p:cNvSpPr/>
            <p:nvPr userDrawn="1"/>
          </p:nvSpPr>
          <p:spPr>
            <a:xfrm>
              <a:off x="4244086" y="502373"/>
              <a:ext cx="2348720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spc="300" dirty="0"/>
                <a:t>2019 ngChina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493060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buClr>
                <a:schemeClr val="accent4"/>
              </a:buClr>
              <a:defRPr/>
            </a:lvl1pPr>
            <a:lvl2pPr marL="466498" indent="-466498">
              <a:lnSpc>
                <a:spcPct val="100000"/>
              </a:lnSpc>
              <a:buClr>
                <a:schemeClr val="accent4"/>
              </a:buClr>
              <a:defRPr/>
            </a:lvl2pPr>
            <a:lvl3pPr marL="215307" indent="-215307">
              <a:lnSpc>
                <a:spcPct val="100000"/>
              </a:lnSpc>
              <a:buClr>
                <a:schemeClr val="accent1"/>
              </a:buClr>
              <a:defRPr/>
            </a:lvl3pPr>
            <a:lvl4pPr marL="398717" indent="-183410">
              <a:lnSpc>
                <a:spcPct val="100000"/>
              </a:lnSpc>
              <a:buClr>
                <a:schemeClr val="accent1"/>
              </a:buClr>
              <a:defRPr/>
            </a:lvl4pPr>
            <a:lvl5pPr>
              <a:lnSpc>
                <a:spcPct val="100000"/>
              </a:lnSpc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20C3E-E714-F44B-8207-C8A192B7A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2932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20C3E-E714-F44B-8207-C8A192B7A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850400" y="1278731"/>
            <a:ext cx="5443200" cy="3200401"/>
          </a:xfrm>
        </p:spPr>
        <p:txBody>
          <a:bodyPr/>
          <a:lstStyle>
            <a:lvl1pPr>
              <a:lnSpc>
                <a:spcPct val="100000"/>
              </a:lnSpc>
              <a:buClr>
                <a:schemeClr val="accent4"/>
              </a:buClr>
              <a:defRPr/>
            </a:lvl1pPr>
            <a:lvl2pPr marL="466498" indent="-466498">
              <a:lnSpc>
                <a:spcPct val="100000"/>
              </a:lnSpc>
              <a:buClr>
                <a:schemeClr val="accent4"/>
              </a:buClr>
              <a:defRPr/>
            </a:lvl2pPr>
            <a:lvl3pPr marL="215307" indent="-215307">
              <a:lnSpc>
                <a:spcPct val="100000"/>
              </a:lnSpc>
              <a:buClr>
                <a:schemeClr val="accent1"/>
              </a:buClr>
              <a:defRPr/>
            </a:lvl3pPr>
            <a:lvl4pPr marL="398717" indent="-183410">
              <a:lnSpc>
                <a:spcPct val="100000"/>
              </a:lnSpc>
              <a:buClr>
                <a:schemeClr val="accent1"/>
              </a:buClr>
              <a:defRPr/>
            </a:lvl4pPr>
            <a:lvl5pPr>
              <a:lnSpc>
                <a:spcPct val="100000"/>
              </a:lnSpc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9685515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83456" y="750788"/>
            <a:ext cx="4181388" cy="40287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130"/>
              </a:spcBef>
              <a:defRPr sz="2800" baseline="0"/>
            </a:lvl1pPr>
            <a:lvl2pPr marL="466498" indent="-466498">
              <a:lnSpc>
                <a:spcPct val="100000"/>
              </a:lnSpc>
              <a:defRPr/>
            </a:lvl2pPr>
            <a:lvl3pPr marL="215307" indent="-215307">
              <a:lnSpc>
                <a:spcPct val="100000"/>
              </a:lnSpc>
              <a:buClr>
                <a:schemeClr val="accent1"/>
              </a:buClr>
              <a:defRPr/>
            </a:lvl3pPr>
            <a:lvl4pPr marL="398717" indent="-183410">
              <a:lnSpc>
                <a:spcPct val="100000"/>
              </a:lnSpc>
              <a:buClr>
                <a:schemeClr val="accent1"/>
              </a:buClr>
              <a:defRPr/>
            </a:lvl4pPr>
            <a:lvl5pPr>
              <a:lnSpc>
                <a:spcPct val="100000"/>
              </a:lnSpc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689495" y="750788"/>
            <a:ext cx="4181388" cy="40287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130"/>
              </a:spcBef>
              <a:defRPr sz="2800" baseline="0"/>
            </a:lvl1pPr>
            <a:lvl2pPr marL="466498" indent="-466498">
              <a:lnSpc>
                <a:spcPct val="100000"/>
              </a:lnSpc>
              <a:defRPr/>
            </a:lvl2pPr>
            <a:lvl3pPr marL="215307" indent="-215307">
              <a:lnSpc>
                <a:spcPct val="100000"/>
              </a:lnSpc>
              <a:buClr>
                <a:schemeClr val="accent1"/>
              </a:buClr>
              <a:defRPr/>
            </a:lvl3pPr>
            <a:lvl4pPr marL="398717" indent="-183410">
              <a:lnSpc>
                <a:spcPct val="100000"/>
              </a:lnSpc>
              <a:buClr>
                <a:schemeClr val="accent1"/>
              </a:buClr>
              <a:defRPr/>
            </a:lvl4pPr>
            <a:lvl5pPr>
              <a:lnSpc>
                <a:spcPct val="100000"/>
              </a:lnSpc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5B1B9-69A8-8E40-B7B5-DF01D1B602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6012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26948" indent="-326948">
              <a:lnSpc>
                <a:spcPct val="100000"/>
              </a:lnSpc>
              <a:spcBef>
                <a:spcPts val="753"/>
              </a:spcBef>
              <a:buClr>
                <a:schemeClr val="accent1"/>
              </a:buClr>
              <a:buFont typeface="Wingdings" charset="2"/>
              <a:buChar char=""/>
              <a:defRPr sz="2300"/>
            </a:lvl1pPr>
            <a:lvl2pPr marL="645921" indent="-326948">
              <a:lnSpc>
                <a:spcPct val="100000"/>
              </a:lnSpc>
              <a:spcBef>
                <a:spcPts val="753"/>
              </a:spcBef>
              <a:buClr>
                <a:schemeClr val="accent1"/>
              </a:buClr>
              <a:buFont typeface="Wingdings" charset="2"/>
              <a:buChar char=""/>
              <a:defRPr sz="2300"/>
            </a:lvl2pPr>
            <a:lvl3pPr marL="972868" indent="-326948">
              <a:lnSpc>
                <a:spcPct val="100000"/>
              </a:lnSpc>
              <a:spcBef>
                <a:spcPts val="753"/>
              </a:spcBef>
              <a:buClr>
                <a:schemeClr val="accent1"/>
              </a:buClr>
              <a:buFont typeface="Wingdings" charset="2"/>
              <a:buChar char=""/>
              <a:defRPr sz="2300"/>
            </a:lvl3pPr>
            <a:lvl4pPr marL="1291841" indent="-326948">
              <a:lnSpc>
                <a:spcPct val="100000"/>
              </a:lnSpc>
              <a:spcBef>
                <a:spcPts val="753"/>
              </a:spcBef>
              <a:buClr>
                <a:schemeClr val="accent1"/>
              </a:buClr>
              <a:buFont typeface="Wingdings" charset="2"/>
              <a:buChar char=""/>
              <a:defRPr sz="2300"/>
            </a:lvl4pPr>
            <a:lvl5pPr marL="1618789" indent="-326948">
              <a:lnSpc>
                <a:spcPct val="100000"/>
              </a:lnSpc>
              <a:spcBef>
                <a:spcPts val="753"/>
              </a:spcBef>
              <a:buClr>
                <a:schemeClr val="accent1"/>
              </a:buClr>
              <a:buFont typeface="Wingdings" charset="2"/>
              <a:buChar char=""/>
              <a:defRPr sz="23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62361-D1EA-8A47-98C6-9CB1E9058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93922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INT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F9308-874B-F745-83DC-B5DB987E3E6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1" descr="neutral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31"/>
          <a:stretch/>
        </p:blipFill>
        <p:spPr bwMode="auto">
          <a:xfrm>
            <a:off x="-11162" y="-1"/>
            <a:ext cx="9144000" cy="514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379512" y="1008872"/>
            <a:ext cx="8384977" cy="298304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/>
          <a:p>
            <a:pPr marL="0" indent="0">
              <a:defRPr/>
            </a:pPr>
            <a:endParaRPr lang="en-US" dirty="0"/>
          </a:p>
        </p:txBody>
      </p:sp>
      <p:sp>
        <p:nvSpPr>
          <p:cNvPr id="7" name="Line 1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551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26948" indent="-326948">
              <a:lnSpc>
                <a:spcPct val="120000"/>
              </a:lnSpc>
              <a:spcBef>
                <a:spcPts val="753"/>
              </a:spcBef>
              <a:buClr>
                <a:schemeClr val="tx2"/>
              </a:buClr>
              <a:buFont typeface="Wingdings" charset="2"/>
              <a:buChar char=""/>
              <a:defRPr sz="2300"/>
            </a:lvl1pPr>
            <a:lvl2pPr marL="645921" indent="-326948">
              <a:lnSpc>
                <a:spcPct val="120000"/>
              </a:lnSpc>
              <a:spcBef>
                <a:spcPts val="753"/>
              </a:spcBef>
              <a:buClr>
                <a:schemeClr val="tx2"/>
              </a:buClr>
              <a:buFont typeface="Wingdings" charset="2"/>
              <a:buChar char=""/>
              <a:defRPr sz="2300"/>
            </a:lvl2pPr>
            <a:lvl3pPr marL="972868" indent="-326948">
              <a:lnSpc>
                <a:spcPct val="120000"/>
              </a:lnSpc>
              <a:spcBef>
                <a:spcPts val="753"/>
              </a:spcBef>
              <a:buClr>
                <a:schemeClr val="tx2"/>
              </a:buClr>
              <a:buFont typeface="Wingdings" charset="2"/>
              <a:buChar char=""/>
              <a:defRPr sz="2300"/>
            </a:lvl3pPr>
            <a:lvl4pPr marL="1291841" indent="-326948">
              <a:lnSpc>
                <a:spcPct val="120000"/>
              </a:lnSpc>
              <a:spcBef>
                <a:spcPts val="753"/>
              </a:spcBef>
              <a:buClr>
                <a:schemeClr val="tx2"/>
              </a:buClr>
              <a:buFont typeface="Wingdings" charset="2"/>
              <a:buChar char=""/>
              <a:defRPr sz="2300"/>
            </a:lvl4pPr>
            <a:lvl5pPr marL="1618789" indent="-326948">
              <a:lnSpc>
                <a:spcPct val="120000"/>
              </a:lnSpc>
              <a:spcBef>
                <a:spcPts val="753"/>
              </a:spcBef>
              <a:buClr>
                <a:schemeClr val="tx2"/>
              </a:buClr>
              <a:buFont typeface="Wingdings" charset="2"/>
              <a:buChar char=""/>
              <a:defRPr sz="23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2E5AC-C6C4-1D4B-AE09-A0F4C0874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8940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79512" y="1008872"/>
            <a:ext cx="8384977" cy="2983043"/>
          </a:xfrm>
        </p:spPr>
        <p:txBody>
          <a:bodyPr anchor="b"/>
          <a:lstStyle>
            <a:lvl1pPr marL="0" marR="0" indent="0" algn="l" defTabSz="5741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cap="none" spc="600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>
            <a:lvl1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A145B-76F8-A746-AB6C-FA2BECAF32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5607117-9064-CC4C-A9D4-7247A61F176C}"/>
              </a:ext>
            </a:extLst>
          </p:cNvPr>
          <p:cNvGrpSpPr/>
          <p:nvPr userDrawn="1"/>
        </p:nvGrpSpPr>
        <p:grpSpPr>
          <a:xfrm>
            <a:off x="375047" y="462973"/>
            <a:ext cx="2894619" cy="545899"/>
            <a:chOff x="3698187" y="381206"/>
            <a:chExt cx="2894619" cy="545899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0330BF9-52B5-D54B-9566-F91780DC3A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698187" y="381206"/>
              <a:ext cx="545899" cy="545899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2C2DCA1-F7CA-A641-84FF-31815130499A}"/>
                </a:ext>
              </a:extLst>
            </p:cNvPr>
            <p:cNvSpPr/>
            <p:nvPr userDrawn="1"/>
          </p:nvSpPr>
          <p:spPr>
            <a:xfrm>
              <a:off x="4244086" y="502373"/>
              <a:ext cx="2348720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spc="300" dirty="0"/>
                <a:t>2019 ngChina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1934828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79512" y="1008872"/>
            <a:ext cx="8384977" cy="2983043"/>
          </a:xfrm>
        </p:spPr>
        <p:txBody>
          <a:bodyPr anchor="b"/>
          <a:lstStyle>
            <a:lvl1pPr marL="0" marR="0" indent="0" algn="l" defTabSz="5741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cap="none" spc="600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>
            <a:lvl1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EBAB3-AB80-014D-A40E-37ED29161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28B7D69-BF0F-4F41-947C-D6511E022E85}"/>
              </a:ext>
            </a:extLst>
          </p:cNvPr>
          <p:cNvGrpSpPr/>
          <p:nvPr userDrawn="1"/>
        </p:nvGrpSpPr>
        <p:grpSpPr>
          <a:xfrm>
            <a:off x="375047" y="462973"/>
            <a:ext cx="2894619" cy="545899"/>
            <a:chOff x="3698187" y="381206"/>
            <a:chExt cx="2894619" cy="545899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7C901E1-DCAE-3A42-B963-C29AF808D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698187" y="381206"/>
              <a:ext cx="545899" cy="545899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0160041-02A1-AF40-A13B-514639D48DD6}"/>
                </a:ext>
              </a:extLst>
            </p:cNvPr>
            <p:cNvSpPr/>
            <p:nvPr userDrawn="1"/>
          </p:nvSpPr>
          <p:spPr>
            <a:xfrm>
              <a:off x="4244086" y="502373"/>
              <a:ext cx="2348720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spc="300" dirty="0">
                  <a:solidFill>
                    <a:schemeClr val="tx1"/>
                  </a:solidFill>
                </a:rPr>
                <a:t>2019 ngChina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2393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41325"/>
            <a:ext cx="2214563" cy="808806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9976" y="201104"/>
            <a:ext cx="6206133" cy="4578468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1"/>
              </a:buClr>
              <a:defRPr sz="2300"/>
            </a:lvl1pPr>
            <a:lvl2pPr marL="466498" indent="-466498">
              <a:lnSpc>
                <a:spcPct val="120000"/>
              </a:lnSpc>
              <a:buClr>
                <a:schemeClr val="accent1"/>
              </a:buClr>
              <a:defRPr sz="2000"/>
            </a:lvl2pPr>
            <a:lvl3pPr marL="215307" indent="-215307">
              <a:lnSpc>
                <a:spcPct val="120000"/>
              </a:lnSpc>
              <a:buClr>
                <a:schemeClr val="accent1"/>
              </a:buClr>
              <a:defRPr sz="1800"/>
            </a:lvl3pPr>
            <a:lvl4pPr marL="398717" indent="-183410">
              <a:lnSpc>
                <a:spcPct val="120000"/>
              </a:lnSpc>
              <a:buClr>
                <a:schemeClr val="accent1"/>
              </a:buClr>
              <a:defRPr sz="1500"/>
            </a:lvl4pPr>
            <a:lvl5pPr>
              <a:lnSpc>
                <a:spcPct val="120000"/>
              </a:lnSpc>
              <a:buClr>
                <a:schemeClr val="accent1"/>
              </a:buClr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E65BE-2E11-7A48-9B9B-BE2D03A57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1866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464469" y="1277478"/>
            <a:ext cx="6215063" cy="2593018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0">
                <a:solidFill>
                  <a:srgbClr val="00BCCD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Hiragino Sans GB W3" panose="020B0300000000000000" pitchFamily="34" charset="-128"/>
              </a:defRPr>
            </a:lvl1pPr>
            <a:lvl2pPr marL="0" indent="0" algn="ctr">
              <a:buFontTx/>
              <a:buNone/>
              <a:defRPr b="0" i="0">
                <a:solidFill>
                  <a:srgbClr val="00BCCD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Hiragino Sans GB W3" panose="020B0300000000000000" pitchFamily="34" charset="-128"/>
              </a:defRPr>
            </a:lvl2pPr>
            <a:lvl3pPr marL="0" indent="0" algn="ctr">
              <a:buFontTx/>
              <a:buNone/>
              <a:defRPr b="0" i="0">
                <a:solidFill>
                  <a:srgbClr val="00BCCD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Hiragino Sans GB W3" panose="020B0300000000000000" pitchFamily="34" charset="-128"/>
              </a:defRPr>
            </a:lvl3pPr>
            <a:lvl4pPr marL="0" indent="0" algn="ctr">
              <a:buFontTx/>
              <a:buNone/>
              <a:defRPr b="0" i="0">
                <a:solidFill>
                  <a:srgbClr val="00BCCD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Hiragino Sans GB W3" panose="020B0300000000000000" pitchFamily="34" charset="-128"/>
              </a:defRPr>
            </a:lvl4pPr>
            <a:lvl5pPr marL="0" indent="0" algn="ctr">
              <a:buFontTx/>
              <a:buNone/>
              <a:defRPr b="0" i="0">
                <a:solidFill>
                  <a:srgbClr val="00BCCD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Hiragino Sans GB W3" panose="020B0300000000000000" pitchFamily="34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AC4B8-BA29-3449-979C-B7FE8DC12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76307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1418705" y="830392"/>
            <a:ext cx="631440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1418705" y="193563"/>
            <a:ext cx="631440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328" y="355284"/>
            <a:ext cx="8465344" cy="382098"/>
          </a:xfrm>
        </p:spPr>
        <p:txBody>
          <a:bodyPr/>
          <a:lstStyle>
            <a:lvl1pPr algn="ctr"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30525-4F60-5640-A294-CC90273B8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50400" y="1278731"/>
            <a:ext cx="5443200" cy="3200401"/>
          </a:xfrm>
        </p:spPr>
        <p:txBody>
          <a:bodyPr/>
          <a:lstStyle>
            <a:lvl1pPr>
              <a:lnSpc>
                <a:spcPct val="100000"/>
              </a:lnSpc>
              <a:buClr>
                <a:schemeClr val="accent4"/>
              </a:buClr>
              <a:defRPr/>
            </a:lvl1pPr>
            <a:lvl2pPr marL="466498" indent="-466498">
              <a:lnSpc>
                <a:spcPct val="100000"/>
              </a:lnSpc>
              <a:buClr>
                <a:schemeClr val="accent4"/>
              </a:buClr>
              <a:defRPr/>
            </a:lvl2pPr>
            <a:lvl3pPr marL="215307" indent="-215307">
              <a:lnSpc>
                <a:spcPct val="100000"/>
              </a:lnSpc>
              <a:buClr>
                <a:schemeClr val="accent1"/>
              </a:buClr>
              <a:defRPr/>
            </a:lvl3pPr>
            <a:lvl4pPr marL="398717" indent="-183410">
              <a:lnSpc>
                <a:spcPct val="100000"/>
              </a:lnSpc>
              <a:buClr>
                <a:schemeClr val="accent1"/>
              </a:buClr>
              <a:defRPr/>
            </a:lvl4pPr>
            <a:lvl5pPr>
              <a:lnSpc>
                <a:spcPct val="100000"/>
              </a:lnSpc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7287242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ECD43-7B2A-C340-8BA6-8589E6FF5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38890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F9308-874B-F745-83DC-B5DB987E3E6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hasCustomPrompt="1"/>
          </p:nvPr>
        </p:nvSpPr>
        <p:spPr>
          <a:xfrm>
            <a:off x="267891" y="160883"/>
            <a:ext cx="8608219" cy="38209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Color-palette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 bwMode="auto">
          <a:xfrm>
            <a:off x="8687471" y="4886828"/>
            <a:ext cx="188639" cy="15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57415" tIns="28708" rIns="57415" bIns="287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700" b="0" i="1" kern="1200">
                <a:solidFill>
                  <a:srgbClr val="808184"/>
                </a:solidFill>
                <a:latin typeface="Open Sans Light"/>
                <a:ea typeface="冬青黑体简体中文 W3" charset="-122"/>
                <a:cs typeface="Open Sans Light"/>
                <a:sym typeface="Open Sans Italic" charset="0"/>
              </a:defRPr>
            </a:lvl1pPr>
            <a:lvl2pPr marL="28707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2pPr>
            <a:lvl3pPr marL="57415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3pPr>
            <a:lvl4pPr marL="86122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4pPr>
            <a:lvl5pPr marL="114830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5pPr>
            <a:lvl6pPr marL="1435379" algn="l" defTabSz="287076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6pPr>
            <a:lvl7pPr marL="1722455" algn="l" defTabSz="287076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7pPr>
            <a:lvl8pPr marL="2009531" algn="l" defTabSz="287076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8pPr>
            <a:lvl9pPr marL="2296607" algn="l" defTabSz="287076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9pPr>
          </a:lstStyle>
          <a:p>
            <a:pPr>
              <a:defRPr/>
            </a:pPr>
            <a:fld id="{B1509555-CAAD-BC4E-89C2-DFE8AA54DB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"/>
          <p:cNvSpPr>
            <a:spLocks/>
          </p:cNvSpPr>
          <p:nvPr userDrawn="1"/>
        </p:nvSpPr>
        <p:spPr bwMode="auto">
          <a:xfrm>
            <a:off x="1446609" y="1555204"/>
            <a:ext cx="892969" cy="670347"/>
          </a:xfrm>
          <a:prstGeom prst="rect">
            <a:avLst/>
          </a:prstGeom>
          <a:solidFill>
            <a:srgbClr val="0078B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#0078bf</a:t>
            </a:r>
          </a:p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0,120,191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7" name="Rectangle 3"/>
          <p:cNvSpPr>
            <a:spLocks/>
          </p:cNvSpPr>
          <p:nvPr userDrawn="1"/>
        </p:nvSpPr>
        <p:spPr bwMode="auto">
          <a:xfrm>
            <a:off x="2518172" y="1555204"/>
            <a:ext cx="892969" cy="670347"/>
          </a:xfrm>
          <a:prstGeom prst="rect">
            <a:avLst/>
          </a:prstGeom>
          <a:solidFill>
            <a:srgbClr val="00BCC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cs-CZ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#00bccd</a:t>
            </a:r>
          </a:p>
          <a:p>
            <a:r>
              <a:rPr lang="cs-CZ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0,188,205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8" name="Rectangle 4"/>
          <p:cNvSpPr>
            <a:spLocks/>
          </p:cNvSpPr>
          <p:nvPr userDrawn="1"/>
        </p:nvSpPr>
        <p:spPr bwMode="auto">
          <a:xfrm>
            <a:off x="3589734" y="1555204"/>
            <a:ext cx="892969" cy="670347"/>
          </a:xfrm>
          <a:prstGeom prst="rect">
            <a:avLst/>
          </a:prstGeom>
          <a:solidFill>
            <a:srgbClr val="7DCED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cs-CZ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#7dced5</a:t>
            </a:r>
          </a:p>
          <a:p>
            <a:r>
              <a:rPr lang="cs-CZ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125,206,213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9" name="Rectangle 5"/>
          <p:cNvSpPr>
            <a:spLocks/>
          </p:cNvSpPr>
          <p:nvPr userDrawn="1"/>
        </p:nvSpPr>
        <p:spPr bwMode="auto">
          <a:xfrm>
            <a:off x="4661297" y="1555204"/>
            <a:ext cx="892969" cy="670347"/>
          </a:xfrm>
          <a:prstGeom prst="rect">
            <a:avLst/>
          </a:prstGeom>
          <a:solidFill>
            <a:srgbClr val="00AA5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fi-FI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#00aa5b</a:t>
            </a:r>
          </a:p>
          <a:p>
            <a:r>
              <a:rPr lang="fi-FI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0,170,91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10" name="Rectangle 6"/>
          <p:cNvSpPr>
            <a:spLocks/>
          </p:cNvSpPr>
          <p:nvPr userDrawn="1"/>
        </p:nvSpPr>
        <p:spPr bwMode="auto">
          <a:xfrm>
            <a:off x="5732859" y="1555204"/>
            <a:ext cx="892969" cy="670347"/>
          </a:xfrm>
          <a:prstGeom prst="rect">
            <a:avLst/>
          </a:prstGeom>
          <a:solidFill>
            <a:srgbClr val="85B8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#85b880</a:t>
            </a:r>
          </a:p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133,184,128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11" name="Rectangle 7"/>
          <p:cNvSpPr>
            <a:spLocks/>
          </p:cNvSpPr>
          <p:nvPr userDrawn="1"/>
        </p:nvSpPr>
        <p:spPr bwMode="auto">
          <a:xfrm>
            <a:off x="6804422" y="1555204"/>
            <a:ext cx="892969" cy="670347"/>
          </a:xfrm>
          <a:prstGeom prst="rect">
            <a:avLst/>
          </a:prstGeom>
          <a:solidFill>
            <a:srgbClr val="BDBD3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#bdbd32</a:t>
            </a:r>
          </a:p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189,189,50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12" name="Rectangle 8"/>
          <p:cNvSpPr>
            <a:spLocks/>
          </p:cNvSpPr>
          <p:nvPr userDrawn="1"/>
        </p:nvSpPr>
        <p:spPr bwMode="auto">
          <a:xfrm>
            <a:off x="3964265" y="1244951"/>
            <a:ext cx="1578238" cy="21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冬青黑体简体中文 W3" charset="-122"/>
                <a:cs typeface="冬青黑体简体中文 W3" charset="-122"/>
              </a:rPr>
              <a:t>Safe on Projectors</a:t>
            </a:r>
          </a:p>
        </p:txBody>
      </p:sp>
      <p:sp>
        <p:nvSpPr>
          <p:cNvPr id="13" name="Rectangle 9"/>
          <p:cNvSpPr>
            <a:spLocks/>
          </p:cNvSpPr>
          <p:nvPr userDrawn="1"/>
        </p:nvSpPr>
        <p:spPr bwMode="auto">
          <a:xfrm>
            <a:off x="1446609" y="2359620"/>
            <a:ext cx="892969" cy="670347"/>
          </a:xfrm>
          <a:prstGeom prst="rect">
            <a:avLst/>
          </a:prstGeom>
          <a:solidFill>
            <a:srgbClr val="FFF3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808184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#fff350</a:t>
            </a:r>
          </a:p>
          <a:p>
            <a:r>
              <a:rPr lang="en-US" sz="900" b="1" dirty="0">
                <a:solidFill>
                  <a:srgbClr val="808184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255,243,80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14" name="Rectangle 10"/>
          <p:cNvSpPr>
            <a:spLocks/>
          </p:cNvSpPr>
          <p:nvPr userDrawn="1"/>
        </p:nvSpPr>
        <p:spPr bwMode="auto">
          <a:xfrm>
            <a:off x="3923272" y="3505943"/>
            <a:ext cx="1659109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冬青黑体简体中文 W3" charset="-122"/>
                <a:cs typeface="冬青黑体简体中文 W3" charset="-122"/>
              </a:rPr>
              <a:t>Risky on Projectors</a:t>
            </a:r>
          </a:p>
        </p:txBody>
      </p:sp>
      <p:sp>
        <p:nvSpPr>
          <p:cNvPr id="15" name="Rectangle 11"/>
          <p:cNvSpPr>
            <a:spLocks/>
          </p:cNvSpPr>
          <p:nvPr userDrawn="1"/>
        </p:nvSpPr>
        <p:spPr bwMode="auto">
          <a:xfrm>
            <a:off x="2518172" y="2359620"/>
            <a:ext cx="892969" cy="670347"/>
          </a:xfrm>
          <a:prstGeom prst="rect">
            <a:avLst/>
          </a:prstGeom>
          <a:solidFill>
            <a:srgbClr val="FBE0C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808184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#fbe0ce</a:t>
            </a:r>
          </a:p>
          <a:p>
            <a:r>
              <a:rPr lang="en-US" sz="900" b="1" dirty="0">
                <a:solidFill>
                  <a:srgbClr val="808184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251,224,206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16" name="Rectangle 12"/>
          <p:cNvSpPr>
            <a:spLocks/>
          </p:cNvSpPr>
          <p:nvPr userDrawn="1"/>
        </p:nvSpPr>
        <p:spPr bwMode="auto">
          <a:xfrm>
            <a:off x="3589734" y="2359620"/>
            <a:ext cx="892969" cy="670347"/>
          </a:xfrm>
          <a:prstGeom prst="rect">
            <a:avLst/>
          </a:prstGeom>
          <a:solidFill>
            <a:srgbClr val="F2BA9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808184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#f2ba97</a:t>
            </a:r>
          </a:p>
          <a:p>
            <a:r>
              <a:rPr lang="en-US" sz="900" b="1" dirty="0">
                <a:solidFill>
                  <a:srgbClr val="808184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242,186,151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17" name="Rectangle 13"/>
          <p:cNvSpPr>
            <a:spLocks/>
          </p:cNvSpPr>
          <p:nvPr userDrawn="1"/>
        </p:nvSpPr>
        <p:spPr bwMode="auto">
          <a:xfrm>
            <a:off x="4670226" y="2359620"/>
            <a:ext cx="892969" cy="670347"/>
          </a:xfrm>
          <a:prstGeom prst="rect">
            <a:avLst/>
          </a:prstGeom>
          <a:solidFill>
            <a:srgbClr val="F2BA9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18" name="Rectangle 14"/>
          <p:cNvSpPr>
            <a:spLocks/>
          </p:cNvSpPr>
          <p:nvPr userDrawn="1"/>
        </p:nvSpPr>
        <p:spPr bwMode="auto">
          <a:xfrm>
            <a:off x="4661297" y="2359620"/>
            <a:ext cx="892969" cy="670347"/>
          </a:xfrm>
          <a:prstGeom prst="rect">
            <a:avLst/>
          </a:prstGeom>
          <a:solidFill>
            <a:srgbClr val="A1786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#a17861</a:t>
            </a:r>
          </a:p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161,120,97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19" name="Rectangle 15"/>
          <p:cNvSpPr>
            <a:spLocks/>
          </p:cNvSpPr>
          <p:nvPr userDrawn="1"/>
        </p:nvSpPr>
        <p:spPr bwMode="auto">
          <a:xfrm>
            <a:off x="5706070" y="2359620"/>
            <a:ext cx="892969" cy="670347"/>
          </a:xfrm>
          <a:prstGeom prst="rect">
            <a:avLst/>
          </a:prstGeom>
          <a:solidFill>
            <a:srgbClr val="80818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#808184</a:t>
            </a:r>
          </a:p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128,129,132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0" name="Rectangle 16"/>
          <p:cNvSpPr>
            <a:spLocks/>
          </p:cNvSpPr>
          <p:nvPr userDrawn="1"/>
        </p:nvSpPr>
        <p:spPr bwMode="auto">
          <a:xfrm>
            <a:off x="6804422" y="2359620"/>
            <a:ext cx="892969" cy="67034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808184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</a:t>
            </a:r>
            <a:r>
              <a:rPr lang="en-US" sz="900" b="1" dirty="0" err="1">
                <a:solidFill>
                  <a:srgbClr val="808184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eeeeee</a:t>
            </a:r>
            <a:endParaRPr lang="en-US" sz="900" b="1" dirty="0">
              <a:solidFill>
                <a:srgbClr val="808184"/>
              </a:solidFill>
              <a:latin typeface="OpenSans-Extrabold" charset="0"/>
              <a:ea typeface="冬青黑体简体中文 W3" charset="-122"/>
              <a:cs typeface="冬青黑体简体中文 W3" charset="-122"/>
            </a:endParaRPr>
          </a:p>
          <a:p>
            <a:r>
              <a:rPr lang="en-US" sz="900" b="1" dirty="0">
                <a:solidFill>
                  <a:srgbClr val="808184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238,238,238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1" name="Rectangle 17"/>
          <p:cNvSpPr>
            <a:spLocks/>
          </p:cNvSpPr>
          <p:nvPr userDrawn="1"/>
        </p:nvSpPr>
        <p:spPr bwMode="auto">
          <a:xfrm>
            <a:off x="1446609" y="3814273"/>
            <a:ext cx="892969" cy="670347"/>
          </a:xfrm>
          <a:prstGeom prst="rect">
            <a:avLst/>
          </a:prstGeom>
          <a:solidFill>
            <a:srgbClr val="EE5BA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nl-NL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#ee5ba0</a:t>
            </a:r>
          </a:p>
          <a:p>
            <a:r>
              <a:rPr lang="nl-NL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238,91,160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2" name="Rectangle 18"/>
          <p:cNvSpPr>
            <a:spLocks/>
          </p:cNvSpPr>
          <p:nvPr userDrawn="1"/>
        </p:nvSpPr>
        <p:spPr bwMode="auto">
          <a:xfrm>
            <a:off x="2518172" y="3814273"/>
            <a:ext cx="892969" cy="670347"/>
          </a:xfrm>
          <a:prstGeom prst="rect">
            <a:avLst/>
          </a:prstGeom>
          <a:solidFill>
            <a:srgbClr val="70226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#702269</a:t>
            </a:r>
          </a:p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112,34,105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3" name="Rectangle 19"/>
          <p:cNvSpPr>
            <a:spLocks/>
          </p:cNvSpPr>
          <p:nvPr userDrawn="1"/>
        </p:nvSpPr>
        <p:spPr bwMode="auto">
          <a:xfrm>
            <a:off x="3589734" y="3814273"/>
            <a:ext cx="892969" cy="670347"/>
          </a:xfrm>
          <a:prstGeom prst="rect">
            <a:avLst/>
          </a:prstGeom>
          <a:solidFill>
            <a:srgbClr val="B51B5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#b51b58</a:t>
            </a:r>
          </a:p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181,27,88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4" name="Rectangle 20"/>
          <p:cNvSpPr>
            <a:spLocks/>
          </p:cNvSpPr>
          <p:nvPr userDrawn="1"/>
        </p:nvSpPr>
        <p:spPr bwMode="auto">
          <a:xfrm>
            <a:off x="4670226" y="3814273"/>
            <a:ext cx="892969" cy="670347"/>
          </a:xfrm>
          <a:prstGeom prst="rect">
            <a:avLst/>
          </a:prstGeom>
          <a:solidFill>
            <a:srgbClr val="ED312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#ed312f</a:t>
            </a:r>
          </a:p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237,49,47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5" name="Rectangle 21"/>
          <p:cNvSpPr>
            <a:spLocks/>
          </p:cNvSpPr>
          <p:nvPr userDrawn="1"/>
        </p:nvSpPr>
        <p:spPr bwMode="auto">
          <a:xfrm>
            <a:off x="5706070" y="3814273"/>
            <a:ext cx="892969" cy="670347"/>
          </a:xfrm>
          <a:prstGeom prst="rect">
            <a:avLst/>
          </a:prstGeom>
          <a:solidFill>
            <a:srgbClr val="F58A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#f58a33</a:t>
            </a:r>
          </a:p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245,138,51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6" name="Rectangle 22"/>
          <p:cNvSpPr>
            <a:spLocks/>
          </p:cNvSpPr>
          <p:nvPr userDrawn="1"/>
        </p:nvSpPr>
        <p:spPr bwMode="auto">
          <a:xfrm>
            <a:off x="6804422" y="3814273"/>
            <a:ext cx="892969" cy="670347"/>
          </a:xfrm>
          <a:prstGeom prst="rect">
            <a:avLst/>
          </a:prstGeom>
          <a:solidFill>
            <a:srgbClr val="5F3C2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#5f3c25</a:t>
            </a:r>
          </a:p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95,60,37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3327814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1839516" y="1689274"/>
            <a:ext cx="5472783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603312"/>
            <a:ext cx="8608219" cy="1005520"/>
          </a:xfrm>
        </p:spPr>
        <p:txBody>
          <a:bodyPr>
            <a:normAutofit/>
          </a:bodyPr>
          <a:lstStyle>
            <a:lvl1pPr algn="ctr">
              <a:defRPr sz="5300" spc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516" y="1733682"/>
            <a:ext cx="5464969" cy="1942640"/>
          </a:xfrm>
          <a:solidFill>
            <a:schemeClr val="accent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143538" bIns="143538" anchor="ctr" anchorCtr="0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0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0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0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0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7D2D474-36D0-0247-BE1C-32ECB43C3A01}"/>
              </a:ext>
            </a:extLst>
          </p:cNvPr>
          <p:cNvGrpSpPr/>
          <p:nvPr userDrawn="1"/>
        </p:nvGrpSpPr>
        <p:grpSpPr>
          <a:xfrm>
            <a:off x="3124690" y="4158307"/>
            <a:ext cx="2894619" cy="545899"/>
            <a:chOff x="3698187" y="381206"/>
            <a:chExt cx="2894619" cy="545899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F16F1BD-8FBE-644C-841B-523BC933EF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698187" y="381206"/>
              <a:ext cx="545899" cy="545899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8F64D39-413E-BC4F-AFE7-9A4F33AE56DD}"/>
                </a:ext>
              </a:extLst>
            </p:cNvPr>
            <p:cNvSpPr/>
            <p:nvPr userDrawn="1"/>
          </p:nvSpPr>
          <p:spPr>
            <a:xfrm>
              <a:off x="4244086" y="502373"/>
              <a:ext cx="2348720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spc="300" dirty="0">
                  <a:solidFill>
                    <a:schemeClr val="tx1"/>
                  </a:solidFill>
                </a:rPr>
                <a:t>2019 ngChina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0002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866180" y="2171924"/>
            <a:ext cx="7420570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19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861715" y="3357600"/>
            <a:ext cx="7428384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20" y="419804"/>
            <a:ext cx="2346960" cy="36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2332807"/>
            <a:ext cx="8608219" cy="1005520"/>
          </a:xfrm>
        </p:spPr>
        <p:txBody>
          <a:bodyPr>
            <a:noAutofit/>
          </a:bodyPr>
          <a:lstStyle>
            <a:lvl1pPr algn="ctr">
              <a:defRPr sz="4800" spc="-25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516" y="3579652"/>
            <a:ext cx="5464969" cy="1159700"/>
          </a:xfrm>
        </p:spPr>
        <p:txBody>
          <a:bodyPr/>
          <a:lstStyle>
            <a:lvl1pPr algn="ctr">
              <a:lnSpc>
                <a:spcPct val="120000"/>
              </a:lnSpc>
              <a:defRPr sz="1800" i="1"/>
            </a:lvl1pPr>
            <a:lvl2pPr algn="ctr">
              <a:lnSpc>
                <a:spcPct val="120000"/>
              </a:lnSpc>
              <a:defRPr sz="1800" i="1"/>
            </a:lvl2pPr>
            <a:lvl3pPr algn="ctr">
              <a:lnSpc>
                <a:spcPct val="120000"/>
              </a:lnSpc>
              <a:defRPr sz="1800" i="1"/>
            </a:lvl3pPr>
            <a:lvl4pPr algn="ctr">
              <a:lnSpc>
                <a:spcPct val="120000"/>
              </a:lnSpc>
              <a:defRPr sz="1800" i="1"/>
            </a:lvl4pPr>
            <a:lvl5pPr algn="ctr">
              <a:lnSpc>
                <a:spcPct val="120000"/>
              </a:lnSpc>
              <a:defRPr sz="1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43044" y="1373523"/>
            <a:ext cx="4666625" cy="474545"/>
          </a:xfrm>
          <a:solidFill>
            <a:schemeClr val="accent3"/>
          </a:solidFill>
        </p:spPr>
        <p:txBody>
          <a:bodyPr wrap="none" lIns="229661" tIns="143538" rIns="229661" bIns="143538" anchor="ctr">
            <a:spAutoFit/>
          </a:bodyPr>
          <a:lstStyle>
            <a:lvl1pPr algn="ctr">
              <a:lnSpc>
                <a:spcPct val="80000"/>
              </a:lnSpc>
              <a:defRPr sz="1500" b="1" i="1" spc="314" baseline="0">
                <a:solidFill>
                  <a:schemeClr val="bg1"/>
                </a:solidFill>
                <a:latin typeface="冬青黑体简体中文 W3" charset="-122"/>
                <a:cs typeface="Open Sans Extrabold Italic"/>
              </a:defRPr>
            </a:lvl1pPr>
            <a:lvl2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7775399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466498" indent="-466498">
              <a:lnSpc>
                <a:spcPct val="120000"/>
              </a:lnSpc>
              <a:buClr>
                <a:schemeClr val="accent4"/>
              </a:buClr>
              <a:defRPr/>
            </a:lvl2pPr>
            <a:lvl3pPr marL="215307" indent="-215307">
              <a:buClr>
                <a:schemeClr val="accent3"/>
              </a:buClr>
              <a:defRPr/>
            </a:lvl3pPr>
            <a:lvl4pPr marL="398717" indent="-183410"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39EDC-2119-1A42-9227-4EDD9192F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794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79" y="402208"/>
            <a:ext cx="2346960" cy="36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9512" y="1008872"/>
            <a:ext cx="8384977" cy="2983043"/>
          </a:xfrm>
        </p:spPr>
        <p:txBody>
          <a:bodyPr anchor="b"/>
          <a:lstStyle>
            <a:lvl1pPr marL="0" marR="0" indent="0" algn="l" defTabSz="574152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cap="all" spc="-251"/>
            </a:lvl1pPr>
          </a:lstStyle>
          <a:p>
            <a:r>
              <a:rPr lang="zh-CN" altLang="en-US" noProof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>
            <a:lvl1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F57C0-EB4B-0E4C-8F07-1CA3985BB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64073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83456" y="750788"/>
            <a:ext cx="4181388" cy="4028784"/>
          </a:xfrm>
        </p:spPr>
        <p:txBody>
          <a:bodyPr/>
          <a:lstStyle>
            <a:lvl1pPr marL="0" indent="0">
              <a:spcBef>
                <a:spcPts val="1130"/>
              </a:spcBef>
              <a:defRPr sz="2800" baseline="0"/>
            </a:lvl1pPr>
            <a:lvl2pPr marL="466498" indent="-466498">
              <a:lnSpc>
                <a:spcPct val="120000"/>
              </a:lnSpc>
              <a:defRPr/>
            </a:lvl2pPr>
            <a:lvl3pPr marL="215307" indent="-215307">
              <a:buClr>
                <a:schemeClr val="accent3"/>
              </a:buClr>
              <a:defRPr/>
            </a:lvl3pPr>
            <a:lvl4pPr marL="398717" indent="-183410"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689495" y="750788"/>
            <a:ext cx="4181388" cy="4028784"/>
          </a:xfrm>
        </p:spPr>
        <p:txBody>
          <a:bodyPr/>
          <a:lstStyle>
            <a:lvl1pPr marL="0" indent="0">
              <a:spcBef>
                <a:spcPts val="1130"/>
              </a:spcBef>
              <a:defRPr sz="2800" baseline="0"/>
            </a:lvl1pPr>
            <a:lvl2pPr marL="466498" indent="-466498">
              <a:lnSpc>
                <a:spcPct val="120000"/>
              </a:lnSpc>
              <a:defRPr/>
            </a:lvl2pPr>
            <a:lvl3pPr marL="215307" indent="-215307">
              <a:buClr>
                <a:schemeClr val="accent3"/>
              </a:buClr>
              <a:defRPr/>
            </a:lvl3pPr>
            <a:lvl4pPr marL="398717" indent="-183410"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6D75C-1361-3E44-A5FB-1970F9214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48102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26948" indent="-326948">
              <a:lnSpc>
                <a:spcPct val="120000"/>
              </a:lnSpc>
              <a:spcBef>
                <a:spcPts val="753"/>
              </a:spcBef>
              <a:buClr>
                <a:schemeClr val="accent3"/>
              </a:buClr>
              <a:buFont typeface="Wingdings" charset="2"/>
              <a:buChar char=""/>
              <a:defRPr sz="2300"/>
            </a:lvl1pPr>
            <a:lvl2pPr marL="645921" indent="-326948">
              <a:lnSpc>
                <a:spcPct val="120000"/>
              </a:lnSpc>
              <a:spcBef>
                <a:spcPts val="753"/>
              </a:spcBef>
              <a:buClr>
                <a:schemeClr val="accent3"/>
              </a:buClr>
              <a:buFont typeface="Wingdings" charset="2"/>
              <a:buChar char=""/>
              <a:defRPr sz="2300"/>
            </a:lvl2pPr>
            <a:lvl3pPr marL="972868" indent="-326948">
              <a:lnSpc>
                <a:spcPct val="120000"/>
              </a:lnSpc>
              <a:spcBef>
                <a:spcPts val="753"/>
              </a:spcBef>
              <a:buClr>
                <a:schemeClr val="accent3"/>
              </a:buClr>
              <a:buFont typeface="Wingdings" charset="2"/>
              <a:buChar char=""/>
              <a:defRPr sz="2300"/>
            </a:lvl3pPr>
            <a:lvl4pPr marL="1291841" indent="-326948">
              <a:lnSpc>
                <a:spcPct val="120000"/>
              </a:lnSpc>
              <a:spcBef>
                <a:spcPts val="753"/>
              </a:spcBef>
              <a:buClr>
                <a:schemeClr val="accent3"/>
              </a:buClr>
              <a:buFont typeface="Wingdings" charset="2"/>
              <a:buChar char=""/>
              <a:defRPr sz="2300"/>
            </a:lvl4pPr>
            <a:lvl5pPr marL="1618789" indent="-326948">
              <a:lnSpc>
                <a:spcPct val="120000"/>
              </a:lnSpc>
              <a:spcBef>
                <a:spcPts val="753"/>
              </a:spcBef>
              <a:buClr>
                <a:schemeClr val="accent3"/>
              </a:buClr>
              <a:buFont typeface="Wingdings" charset="2"/>
              <a:buChar char=""/>
              <a:defRPr sz="23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97592-3E51-9E49-BD07-DE2229FCB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75852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79" y="402208"/>
            <a:ext cx="2145792" cy="33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9512" y="1008872"/>
            <a:ext cx="8384977" cy="2983043"/>
          </a:xfrm>
        </p:spPr>
        <p:txBody>
          <a:bodyPr anchor="b"/>
          <a:lstStyle>
            <a:lvl1pPr marL="0" marR="0" indent="0" algn="l" defTabSz="574152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cap="all" spc="-251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>
            <a:lvl1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3F63B-4915-8345-86B0-069F464370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89385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9512" y="1008872"/>
            <a:ext cx="8384977" cy="2983043"/>
          </a:xfrm>
        </p:spPr>
        <p:txBody>
          <a:bodyPr anchor="b"/>
          <a:lstStyle>
            <a:lvl1pPr marL="0" marR="0" indent="0" algn="l" defTabSz="574152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cap="all" spc="-251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>
            <a:lvl1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C8DFD-5F17-A247-AB73-79766BA3B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" y="402208"/>
            <a:ext cx="2129409" cy="33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95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41325"/>
            <a:ext cx="2214563" cy="38209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9976" y="201104"/>
            <a:ext cx="6206133" cy="4578468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3"/>
              </a:buClr>
              <a:defRPr sz="2300"/>
            </a:lvl1pPr>
            <a:lvl2pPr marL="466498" indent="-466498">
              <a:lnSpc>
                <a:spcPct val="120000"/>
              </a:lnSpc>
              <a:buClr>
                <a:schemeClr val="accent3"/>
              </a:buClr>
              <a:defRPr sz="2000"/>
            </a:lvl2pPr>
            <a:lvl3pPr marL="215307" indent="-215307">
              <a:lnSpc>
                <a:spcPct val="120000"/>
              </a:lnSpc>
              <a:buClr>
                <a:schemeClr val="accent3"/>
              </a:buClr>
              <a:defRPr sz="1800"/>
            </a:lvl3pPr>
            <a:lvl4pPr marL="398717" indent="-183410">
              <a:lnSpc>
                <a:spcPct val="120000"/>
              </a:lnSpc>
              <a:buClr>
                <a:schemeClr val="accent3"/>
              </a:buClr>
              <a:defRPr sz="1500"/>
            </a:lvl4pPr>
            <a:lvl5pPr>
              <a:lnSpc>
                <a:spcPct val="120000"/>
              </a:lnSpc>
              <a:buClr>
                <a:schemeClr val="accent3"/>
              </a:buClr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4096C-A011-0049-8070-7B67C6571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27837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464469" y="1357628"/>
            <a:ext cx="6215063" cy="2432717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F58A33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F58A33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F58A33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F58A33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F58A33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2C19A-E838-E546-AD9C-1489616ED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18814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1418705" y="830392"/>
            <a:ext cx="631440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1418705" y="193563"/>
            <a:ext cx="631440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328" y="355284"/>
            <a:ext cx="8465344" cy="382098"/>
          </a:xfrm>
        </p:spPr>
        <p:txBody>
          <a:bodyPr/>
          <a:lstStyle>
            <a:lvl1pPr algn="ctr"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A1BBB-3EE6-964A-889C-9078060EA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02525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5F970-5F84-8B41-9B8B-1B67CEEF92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3271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1839516" y="1689274"/>
            <a:ext cx="5472783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296" y="4464510"/>
            <a:ext cx="2129409" cy="33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603312"/>
            <a:ext cx="8608219" cy="1005520"/>
          </a:xfrm>
        </p:spPr>
        <p:txBody>
          <a:bodyPr>
            <a:normAutofit/>
          </a:bodyPr>
          <a:lstStyle>
            <a:lvl1pPr algn="ctr">
              <a:defRPr sz="5300" spc="-25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516" y="1733682"/>
            <a:ext cx="5464969" cy="1942640"/>
          </a:xfrm>
          <a:solidFill>
            <a:srgbClr val="F58A33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143538" bIns="143538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92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866180" y="2171924"/>
            <a:ext cx="7420570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19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861715" y="3357600"/>
            <a:ext cx="7428384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20" y="419804"/>
            <a:ext cx="2346960" cy="36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2332807"/>
            <a:ext cx="8608219" cy="1005520"/>
          </a:xfrm>
        </p:spPr>
        <p:txBody>
          <a:bodyPr>
            <a:noAutofit/>
          </a:bodyPr>
          <a:lstStyle>
            <a:lvl1pPr algn="ctr">
              <a:defRPr sz="4800" spc="-25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516" y="3579652"/>
            <a:ext cx="5464969" cy="1159700"/>
          </a:xfrm>
        </p:spPr>
        <p:txBody>
          <a:bodyPr/>
          <a:lstStyle>
            <a:lvl1pPr algn="ctr">
              <a:lnSpc>
                <a:spcPct val="120000"/>
              </a:lnSpc>
              <a:defRPr sz="1800" i="1"/>
            </a:lvl1pPr>
            <a:lvl2pPr algn="ctr">
              <a:lnSpc>
                <a:spcPct val="120000"/>
              </a:lnSpc>
              <a:defRPr sz="1800" i="1"/>
            </a:lvl2pPr>
            <a:lvl3pPr algn="ctr">
              <a:lnSpc>
                <a:spcPct val="120000"/>
              </a:lnSpc>
              <a:defRPr sz="1800" i="1"/>
            </a:lvl3pPr>
            <a:lvl4pPr algn="ctr">
              <a:lnSpc>
                <a:spcPct val="120000"/>
              </a:lnSpc>
              <a:defRPr sz="1800" i="1"/>
            </a:lvl4pPr>
            <a:lvl5pPr algn="ctr">
              <a:lnSpc>
                <a:spcPct val="120000"/>
              </a:lnSpc>
              <a:defRPr sz="1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43044" y="1373523"/>
            <a:ext cx="4666625" cy="474545"/>
          </a:xfrm>
          <a:solidFill>
            <a:schemeClr val="accent6"/>
          </a:solidFill>
        </p:spPr>
        <p:txBody>
          <a:bodyPr wrap="none" lIns="229661" tIns="143538" rIns="229661" bIns="143538" anchor="ctr">
            <a:spAutoFit/>
          </a:bodyPr>
          <a:lstStyle>
            <a:lvl1pPr algn="ctr">
              <a:lnSpc>
                <a:spcPct val="80000"/>
              </a:lnSpc>
              <a:defRPr sz="1500" b="1" i="1" spc="314" baseline="0">
                <a:solidFill>
                  <a:schemeClr val="bg1"/>
                </a:solidFill>
                <a:latin typeface="冬青黑体简体中文 W3" charset="-122"/>
                <a:cs typeface="Open Sans Extrabold Italic"/>
              </a:defRPr>
            </a:lvl1pPr>
            <a:lvl2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014458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12700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" y="402208"/>
            <a:ext cx="2129409" cy="33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9512" y="1008872"/>
            <a:ext cx="8384977" cy="2983043"/>
          </a:xfrm>
        </p:spPr>
        <p:txBody>
          <a:bodyPr anchor="b"/>
          <a:lstStyle>
            <a:lvl1pPr marL="0" marR="0" indent="0" algn="l" defTabSz="574152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cap="all" spc="-251">
                <a:solidFill>
                  <a:srgbClr val="FFFFFF"/>
                </a:solidFill>
              </a:defRPr>
            </a:lvl1pPr>
          </a:lstStyle>
          <a:p>
            <a:r>
              <a:rPr lang="zh-CN" altLang="en-US" noProof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>
            <a:lvl1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FFCED-6AA5-834E-A295-C562DE5F65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19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/>
              </a:buClr>
              <a:defRPr/>
            </a:lvl1pPr>
            <a:lvl2pPr marL="466498" indent="-466498">
              <a:lnSpc>
                <a:spcPct val="120000"/>
              </a:lnSpc>
              <a:buClr>
                <a:schemeClr val="accent6"/>
              </a:buClr>
              <a:defRPr/>
            </a:lvl2pPr>
            <a:lvl3pPr marL="215307" indent="-215307">
              <a:buClr>
                <a:schemeClr val="accent6"/>
              </a:buClr>
              <a:defRPr/>
            </a:lvl3pPr>
            <a:lvl4pPr marL="398717" indent="-183410">
              <a:buClr>
                <a:schemeClr val="accent6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35311-1B78-7047-ABBA-3B0DC7619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13345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83456" y="750788"/>
            <a:ext cx="4181388" cy="4028784"/>
          </a:xfrm>
        </p:spPr>
        <p:txBody>
          <a:bodyPr/>
          <a:lstStyle>
            <a:lvl1pPr marL="0" indent="0">
              <a:spcBef>
                <a:spcPts val="1130"/>
              </a:spcBef>
              <a:defRPr sz="2800" baseline="0"/>
            </a:lvl1pPr>
            <a:lvl2pPr marL="466498" indent="-466498">
              <a:lnSpc>
                <a:spcPct val="120000"/>
              </a:lnSpc>
              <a:defRPr/>
            </a:lvl2pPr>
            <a:lvl3pPr marL="215307" indent="-215307">
              <a:buClr>
                <a:schemeClr val="accent6"/>
              </a:buClr>
              <a:defRPr/>
            </a:lvl3pPr>
            <a:lvl4pPr marL="398717" indent="-183410">
              <a:buClr>
                <a:schemeClr val="accent6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689495" y="750788"/>
            <a:ext cx="4181388" cy="4028784"/>
          </a:xfrm>
        </p:spPr>
        <p:txBody>
          <a:bodyPr/>
          <a:lstStyle>
            <a:lvl1pPr marL="0" indent="0">
              <a:spcBef>
                <a:spcPts val="1130"/>
              </a:spcBef>
              <a:defRPr sz="2800" baseline="0"/>
            </a:lvl1pPr>
            <a:lvl2pPr marL="466498" indent="-466498">
              <a:lnSpc>
                <a:spcPct val="120000"/>
              </a:lnSpc>
              <a:defRPr/>
            </a:lvl2pPr>
            <a:lvl3pPr marL="215307" indent="-215307">
              <a:buClr>
                <a:schemeClr val="accent6"/>
              </a:buClr>
              <a:defRPr/>
            </a:lvl3pPr>
            <a:lvl4pPr marL="398717" indent="-183410">
              <a:buClr>
                <a:schemeClr val="accent6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4C659-BBE1-384E-8CE3-A5217C7FF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49876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26948" indent="-326948">
              <a:lnSpc>
                <a:spcPct val="120000"/>
              </a:lnSpc>
              <a:spcBef>
                <a:spcPts val="753"/>
              </a:spcBef>
              <a:buClr>
                <a:schemeClr val="accent6"/>
              </a:buClr>
              <a:buFont typeface="Wingdings" charset="2"/>
              <a:buChar char=""/>
              <a:defRPr sz="2300"/>
            </a:lvl1pPr>
            <a:lvl2pPr marL="645921" indent="-326948">
              <a:lnSpc>
                <a:spcPct val="120000"/>
              </a:lnSpc>
              <a:spcBef>
                <a:spcPts val="753"/>
              </a:spcBef>
              <a:buClr>
                <a:schemeClr val="accent6"/>
              </a:buClr>
              <a:buFont typeface="Wingdings" charset="2"/>
              <a:buChar char=""/>
              <a:defRPr sz="2300"/>
            </a:lvl2pPr>
            <a:lvl3pPr marL="972868" indent="-326948">
              <a:lnSpc>
                <a:spcPct val="120000"/>
              </a:lnSpc>
              <a:spcBef>
                <a:spcPts val="753"/>
              </a:spcBef>
              <a:buClr>
                <a:schemeClr val="accent6"/>
              </a:buClr>
              <a:buFont typeface="Wingdings" charset="2"/>
              <a:buChar char=""/>
              <a:defRPr sz="2300"/>
            </a:lvl3pPr>
            <a:lvl4pPr marL="1291841" indent="-326948">
              <a:lnSpc>
                <a:spcPct val="120000"/>
              </a:lnSpc>
              <a:spcBef>
                <a:spcPts val="753"/>
              </a:spcBef>
              <a:buClr>
                <a:schemeClr val="accent6"/>
              </a:buClr>
              <a:buFont typeface="Wingdings" charset="2"/>
              <a:buChar char=""/>
              <a:defRPr sz="2300"/>
            </a:lvl4pPr>
            <a:lvl5pPr marL="1618789" indent="-326948">
              <a:lnSpc>
                <a:spcPct val="120000"/>
              </a:lnSpc>
              <a:spcBef>
                <a:spcPts val="753"/>
              </a:spcBef>
              <a:buClr>
                <a:schemeClr val="accent6"/>
              </a:buClr>
              <a:buFont typeface="Wingdings" charset="2"/>
              <a:buChar char=""/>
              <a:defRPr sz="23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753D1-D459-8D4D-B7A4-02BE71C62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2548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79" y="402208"/>
            <a:ext cx="2346960" cy="36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9512" y="1008872"/>
            <a:ext cx="8384977" cy="2983043"/>
          </a:xfrm>
        </p:spPr>
        <p:txBody>
          <a:bodyPr anchor="b"/>
          <a:lstStyle>
            <a:lvl1pPr marL="0" marR="0" indent="0" algn="l" defTabSz="574152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cap="all" spc="-251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>
            <a:lvl1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491FC-59E1-C446-982E-3FC15D781E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56901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9512" y="1008872"/>
            <a:ext cx="8384977" cy="2983043"/>
          </a:xfrm>
        </p:spPr>
        <p:txBody>
          <a:bodyPr anchor="b"/>
          <a:lstStyle>
            <a:lvl1pPr marL="0" marR="0" indent="0" algn="l" defTabSz="574152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cap="all" spc="-251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>
            <a:lvl1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B058A-83BB-6C48-A43B-C245A5A10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" y="402208"/>
            <a:ext cx="2129409" cy="33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340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41325"/>
            <a:ext cx="2214563" cy="38209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9976" y="201104"/>
            <a:ext cx="6206133" cy="4578468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6"/>
              </a:buClr>
              <a:defRPr sz="2300"/>
            </a:lvl1pPr>
            <a:lvl2pPr marL="466498" indent="-466498">
              <a:lnSpc>
                <a:spcPct val="120000"/>
              </a:lnSpc>
              <a:buClr>
                <a:schemeClr val="accent6"/>
              </a:buClr>
              <a:defRPr sz="2000"/>
            </a:lvl2pPr>
            <a:lvl3pPr marL="215307" indent="-215307">
              <a:lnSpc>
                <a:spcPct val="120000"/>
              </a:lnSpc>
              <a:buClr>
                <a:schemeClr val="accent6"/>
              </a:buClr>
              <a:defRPr sz="1800"/>
            </a:lvl3pPr>
            <a:lvl4pPr marL="398717" indent="-183410">
              <a:lnSpc>
                <a:spcPct val="120000"/>
              </a:lnSpc>
              <a:buClr>
                <a:schemeClr val="accent6"/>
              </a:buClr>
              <a:defRPr sz="1500"/>
            </a:lvl4pPr>
            <a:lvl5pPr>
              <a:lnSpc>
                <a:spcPct val="120000"/>
              </a:lnSpc>
              <a:buClr>
                <a:schemeClr val="accent6"/>
              </a:buClr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C67AB-B43C-724C-BC1C-0133BB451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21303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464469" y="1357628"/>
            <a:ext cx="6215063" cy="2432717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EE5BA0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EE5BA0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EE5BA0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EE5BA0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EE5BA0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935CB-E007-D543-A7B9-48588A497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21801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1418705" y="830392"/>
            <a:ext cx="631440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1418705" y="193563"/>
            <a:ext cx="631440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328" y="355284"/>
            <a:ext cx="8465344" cy="382098"/>
          </a:xfrm>
        </p:spPr>
        <p:txBody>
          <a:bodyPr/>
          <a:lstStyle>
            <a:lvl1pPr algn="ctr"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E3B4B-13E7-F345-9E41-FC5A8BDB2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3185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7BA15-1791-1244-A70E-41BEB4BAC3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5239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1839516" y="1689274"/>
            <a:ext cx="5472783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296" y="4464510"/>
            <a:ext cx="2129409" cy="33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603312"/>
            <a:ext cx="8608219" cy="1005520"/>
          </a:xfrm>
        </p:spPr>
        <p:txBody>
          <a:bodyPr>
            <a:normAutofit/>
          </a:bodyPr>
          <a:lstStyle>
            <a:lvl1pPr algn="ctr">
              <a:defRPr sz="5300" spc="-25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516" y="1733682"/>
            <a:ext cx="5464969" cy="1942640"/>
          </a:xfrm>
          <a:solidFill>
            <a:srgbClr val="EE5BA0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143538" bIns="143538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354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41325"/>
            <a:ext cx="2214563" cy="382098"/>
          </a:xfrm>
        </p:spPr>
        <p:txBody>
          <a:bodyPr anchor="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9976" y="201104"/>
            <a:ext cx="6206133" cy="4578468"/>
          </a:xfrm>
        </p:spPr>
        <p:txBody>
          <a:bodyPr/>
          <a:lstStyle>
            <a:lvl1pPr>
              <a:lnSpc>
                <a:spcPct val="90000"/>
              </a:lnSpc>
              <a:defRPr sz="2300"/>
            </a:lvl1pPr>
            <a:lvl2pPr marL="466498" indent="-466498">
              <a:lnSpc>
                <a:spcPct val="120000"/>
              </a:lnSpc>
              <a:defRPr sz="2000"/>
            </a:lvl2pPr>
            <a:lvl3pPr marL="215307" indent="-215307">
              <a:lnSpc>
                <a:spcPct val="120000"/>
              </a:lnSpc>
              <a:buClr>
                <a:schemeClr val="tx2"/>
              </a:buClr>
              <a:defRPr sz="1800"/>
            </a:lvl3pPr>
            <a:lvl4pPr marL="398717" indent="-183410">
              <a:lnSpc>
                <a:spcPct val="120000"/>
              </a:lnSpc>
              <a:buClr>
                <a:schemeClr val="tx2"/>
              </a:buClr>
              <a:defRPr sz="1500"/>
            </a:lvl4pPr>
            <a:lvl5pPr>
              <a:lnSpc>
                <a:spcPct val="120000"/>
              </a:lnSpc>
              <a:buClr>
                <a:schemeClr val="tx2"/>
              </a:buClr>
              <a:defRPr sz="13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B8E63-8309-9A42-A95D-F14CF8AE4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46376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866180" y="2171924"/>
            <a:ext cx="7420570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19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861715" y="3357600"/>
            <a:ext cx="7428384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20" y="419804"/>
            <a:ext cx="2346960" cy="36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2332807"/>
            <a:ext cx="8608219" cy="1005520"/>
          </a:xfrm>
        </p:spPr>
        <p:txBody>
          <a:bodyPr>
            <a:noAutofit/>
          </a:bodyPr>
          <a:lstStyle>
            <a:lvl1pPr algn="ctr">
              <a:defRPr sz="4800" spc="-25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516" y="3579652"/>
            <a:ext cx="5464969" cy="1159700"/>
          </a:xfrm>
        </p:spPr>
        <p:txBody>
          <a:bodyPr/>
          <a:lstStyle>
            <a:lvl1pPr algn="ctr">
              <a:lnSpc>
                <a:spcPct val="120000"/>
              </a:lnSpc>
              <a:defRPr sz="1800" i="1"/>
            </a:lvl1pPr>
            <a:lvl2pPr algn="ctr">
              <a:lnSpc>
                <a:spcPct val="120000"/>
              </a:lnSpc>
              <a:defRPr sz="1800" i="1"/>
            </a:lvl2pPr>
            <a:lvl3pPr algn="ctr">
              <a:lnSpc>
                <a:spcPct val="120000"/>
              </a:lnSpc>
              <a:defRPr sz="1800" i="1"/>
            </a:lvl3pPr>
            <a:lvl4pPr algn="ctr">
              <a:lnSpc>
                <a:spcPct val="120000"/>
              </a:lnSpc>
              <a:defRPr sz="1800" i="1"/>
            </a:lvl4pPr>
            <a:lvl5pPr algn="ctr">
              <a:lnSpc>
                <a:spcPct val="120000"/>
              </a:lnSpc>
              <a:defRPr sz="1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43044" y="1373523"/>
            <a:ext cx="4666625" cy="474545"/>
          </a:xfrm>
          <a:solidFill>
            <a:schemeClr val="accent5"/>
          </a:solidFill>
        </p:spPr>
        <p:txBody>
          <a:bodyPr wrap="none" lIns="229661" tIns="143538" rIns="229661" bIns="143538" anchor="ctr">
            <a:spAutoFit/>
          </a:bodyPr>
          <a:lstStyle>
            <a:lvl1pPr algn="ctr">
              <a:lnSpc>
                <a:spcPct val="80000"/>
              </a:lnSpc>
              <a:defRPr sz="1500" b="1" i="1" spc="314" baseline="0">
                <a:solidFill>
                  <a:schemeClr val="bg1"/>
                </a:solidFill>
                <a:latin typeface="冬青黑体简体中文 W3" charset="-122"/>
                <a:cs typeface="Open Sans Extrabold Italic"/>
              </a:defRPr>
            </a:lvl1pPr>
            <a:lvl2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2791642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5"/>
              </a:buClr>
              <a:defRPr/>
            </a:lvl1pPr>
            <a:lvl2pPr marL="466498" indent="-466498">
              <a:lnSpc>
                <a:spcPct val="120000"/>
              </a:lnSpc>
              <a:buClr>
                <a:schemeClr val="accent5"/>
              </a:buClr>
              <a:defRPr/>
            </a:lvl2pPr>
            <a:lvl3pPr marL="215307" indent="-215307">
              <a:buClr>
                <a:schemeClr val="accent5"/>
              </a:buClr>
              <a:defRPr/>
            </a:lvl3pPr>
            <a:lvl4pPr marL="398717" indent="-183410"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021D5-05E6-A346-83CC-1C124EFCD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01477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83456" y="750788"/>
            <a:ext cx="4181388" cy="4028784"/>
          </a:xfrm>
        </p:spPr>
        <p:txBody>
          <a:bodyPr/>
          <a:lstStyle>
            <a:lvl1pPr marL="0" indent="0">
              <a:spcBef>
                <a:spcPts val="1130"/>
              </a:spcBef>
              <a:defRPr sz="2800" baseline="0"/>
            </a:lvl1pPr>
            <a:lvl2pPr marL="466498" indent="-466498">
              <a:lnSpc>
                <a:spcPct val="120000"/>
              </a:lnSpc>
              <a:defRPr/>
            </a:lvl2pPr>
            <a:lvl3pPr marL="215307" indent="-215307">
              <a:buClr>
                <a:schemeClr val="accent5"/>
              </a:buClr>
              <a:defRPr/>
            </a:lvl3pPr>
            <a:lvl4pPr marL="398717" indent="-183410"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689495" y="750788"/>
            <a:ext cx="4181388" cy="4028784"/>
          </a:xfrm>
        </p:spPr>
        <p:txBody>
          <a:bodyPr/>
          <a:lstStyle>
            <a:lvl1pPr marL="0" indent="0">
              <a:spcBef>
                <a:spcPts val="1130"/>
              </a:spcBef>
              <a:defRPr sz="2800" baseline="0"/>
            </a:lvl1pPr>
            <a:lvl2pPr marL="466498" indent="-466498">
              <a:lnSpc>
                <a:spcPct val="120000"/>
              </a:lnSpc>
              <a:defRPr/>
            </a:lvl2pPr>
            <a:lvl3pPr marL="215307" indent="-215307">
              <a:buClr>
                <a:schemeClr val="accent5"/>
              </a:buClr>
              <a:defRPr/>
            </a:lvl3pPr>
            <a:lvl4pPr marL="398717" indent="-183410"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45F0B-4A5D-CF4A-BF58-156B5356F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07128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26948" indent="-326948">
              <a:lnSpc>
                <a:spcPct val="120000"/>
              </a:lnSpc>
              <a:spcBef>
                <a:spcPts val="753"/>
              </a:spcBef>
              <a:buClr>
                <a:schemeClr val="accent6"/>
              </a:buClr>
              <a:buFont typeface="Wingdings" charset="2"/>
              <a:buChar char=""/>
              <a:defRPr sz="2300"/>
            </a:lvl1pPr>
            <a:lvl2pPr marL="645921" indent="-326948">
              <a:lnSpc>
                <a:spcPct val="120000"/>
              </a:lnSpc>
              <a:spcBef>
                <a:spcPts val="753"/>
              </a:spcBef>
              <a:buClr>
                <a:schemeClr val="accent6"/>
              </a:buClr>
              <a:buFont typeface="Wingdings" charset="2"/>
              <a:buChar char=""/>
              <a:defRPr sz="2300"/>
            </a:lvl2pPr>
            <a:lvl3pPr marL="972868" indent="-326948">
              <a:lnSpc>
                <a:spcPct val="120000"/>
              </a:lnSpc>
              <a:spcBef>
                <a:spcPts val="753"/>
              </a:spcBef>
              <a:buClr>
                <a:schemeClr val="accent6"/>
              </a:buClr>
              <a:buFont typeface="Wingdings" charset="2"/>
              <a:buChar char=""/>
              <a:defRPr sz="2300"/>
            </a:lvl3pPr>
            <a:lvl4pPr marL="1291841" indent="-326948">
              <a:lnSpc>
                <a:spcPct val="120000"/>
              </a:lnSpc>
              <a:spcBef>
                <a:spcPts val="753"/>
              </a:spcBef>
              <a:buClr>
                <a:schemeClr val="accent6"/>
              </a:buClr>
              <a:buFont typeface="Wingdings" charset="2"/>
              <a:buChar char=""/>
              <a:defRPr sz="2300"/>
            </a:lvl4pPr>
            <a:lvl5pPr marL="1618789" indent="-326948">
              <a:lnSpc>
                <a:spcPct val="120000"/>
              </a:lnSpc>
              <a:spcBef>
                <a:spcPts val="753"/>
              </a:spcBef>
              <a:buClr>
                <a:schemeClr val="accent6"/>
              </a:buClr>
              <a:buFont typeface="Wingdings" charset="2"/>
              <a:buChar char=""/>
              <a:defRPr sz="23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3FCCD-73D1-3544-800D-DE3D97FCD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57112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79" y="402208"/>
            <a:ext cx="2145792" cy="33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9512" y="1008872"/>
            <a:ext cx="8384977" cy="2983043"/>
          </a:xfrm>
        </p:spPr>
        <p:txBody>
          <a:bodyPr anchor="b"/>
          <a:lstStyle>
            <a:lvl1pPr marL="0" marR="0" indent="0" algn="l" defTabSz="574152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cap="all" spc="-251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>
            <a:lvl1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2E68D-A815-CA42-9971-FBBCB11BEE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72080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9512" y="1008872"/>
            <a:ext cx="8384977" cy="2983043"/>
          </a:xfrm>
        </p:spPr>
        <p:txBody>
          <a:bodyPr anchor="b"/>
          <a:lstStyle>
            <a:lvl1pPr marL="0" marR="0" indent="0" algn="l" defTabSz="574152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cap="all" spc="-251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>
            <a:lvl1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918F2-13F6-B945-9060-013EA64D5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" y="402208"/>
            <a:ext cx="2129409" cy="33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107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41325"/>
            <a:ext cx="2214563" cy="38209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9976" y="201104"/>
            <a:ext cx="6206133" cy="4578468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5"/>
              </a:buClr>
              <a:defRPr sz="2300"/>
            </a:lvl1pPr>
            <a:lvl2pPr marL="466498" indent="-466498">
              <a:lnSpc>
                <a:spcPct val="120000"/>
              </a:lnSpc>
              <a:buClr>
                <a:schemeClr val="accent5"/>
              </a:buClr>
              <a:defRPr sz="2000"/>
            </a:lvl2pPr>
            <a:lvl3pPr marL="215307" indent="-215307">
              <a:lnSpc>
                <a:spcPct val="120000"/>
              </a:lnSpc>
              <a:buClr>
                <a:schemeClr val="accent5"/>
              </a:buClr>
              <a:defRPr sz="1800"/>
            </a:lvl3pPr>
            <a:lvl4pPr marL="398717" indent="-183410">
              <a:lnSpc>
                <a:spcPct val="120000"/>
              </a:lnSpc>
              <a:buClr>
                <a:schemeClr val="accent5"/>
              </a:buClr>
              <a:defRPr sz="1500"/>
            </a:lvl4pPr>
            <a:lvl5pPr>
              <a:lnSpc>
                <a:spcPct val="120000"/>
              </a:lnSpc>
              <a:buClr>
                <a:schemeClr val="accent5"/>
              </a:buClr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3A9BB-C0D9-CE46-B6D1-5ACC8834E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78995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464469" y="1357628"/>
            <a:ext cx="6215063" cy="2432717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B51B58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B51B58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B51B58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B51B58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B51B58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17C5F-3E9D-3246-BFF8-6FDCD1E292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72655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1418705" y="830392"/>
            <a:ext cx="631440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1418705" y="193563"/>
            <a:ext cx="631440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328" y="355284"/>
            <a:ext cx="8465344" cy="382098"/>
          </a:xfrm>
        </p:spPr>
        <p:txBody>
          <a:bodyPr/>
          <a:lstStyle>
            <a:lvl1pPr algn="ctr"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1F6E8-16BA-6E46-BB09-285D4FD67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118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72A0F-FEE7-A24C-AB3A-D3C4FD86D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135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464469" y="1357628"/>
            <a:ext cx="6215063" cy="2432717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808184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808184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808184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808184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808184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C4665-57C5-244A-AAE6-60384BC51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17337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1839516" y="1689274"/>
            <a:ext cx="5472783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296" y="4464510"/>
            <a:ext cx="2129409" cy="33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603312"/>
            <a:ext cx="8608219" cy="1005520"/>
          </a:xfrm>
        </p:spPr>
        <p:txBody>
          <a:bodyPr>
            <a:normAutofit/>
          </a:bodyPr>
          <a:lstStyle>
            <a:lvl1pPr algn="ctr">
              <a:defRPr sz="5300" spc="-25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516" y="1733682"/>
            <a:ext cx="5464969" cy="1942640"/>
          </a:xfrm>
          <a:solidFill>
            <a:srgbClr val="B51B58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143538" bIns="143538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8729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866180" y="2171924"/>
            <a:ext cx="7420570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19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861715" y="3357600"/>
            <a:ext cx="7428384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20" y="419804"/>
            <a:ext cx="2346960" cy="36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2332807"/>
            <a:ext cx="8608219" cy="100552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800" spc="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516" y="3579652"/>
            <a:ext cx="5464969" cy="1159700"/>
          </a:xfrm>
        </p:spPr>
        <p:txBody>
          <a:bodyPr/>
          <a:lstStyle>
            <a:lvl1pPr algn="ctr">
              <a:lnSpc>
                <a:spcPct val="120000"/>
              </a:lnSpc>
              <a:defRPr sz="1800" i="1"/>
            </a:lvl1pPr>
            <a:lvl2pPr algn="ctr">
              <a:lnSpc>
                <a:spcPct val="120000"/>
              </a:lnSpc>
              <a:defRPr sz="1800" i="1" baseline="0">
                <a:ea typeface="冬青黑体简体中文 W3" charset="-122"/>
              </a:defRPr>
            </a:lvl2pPr>
            <a:lvl3pPr algn="ctr">
              <a:lnSpc>
                <a:spcPct val="120000"/>
              </a:lnSpc>
              <a:defRPr sz="1800" i="1"/>
            </a:lvl3pPr>
            <a:lvl4pPr algn="ctr">
              <a:lnSpc>
                <a:spcPct val="120000"/>
              </a:lnSpc>
              <a:defRPr sz="1800" i="1"/>
            </a:lvl4pPr>
            <a:lvl5pPr algn="ctr">
              <a:lnSpc>
                <a:spcPct val="120000"/>
              </a:lnSpc>
              <a:defRPr sz="1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640988" y="1350440"/>
            <a:ext cx="5870737" cy="520712"/>
          </a:xfrm>
          <a:solidFill>
            <a:schemeClr val="accent1"/>
          </a:solidFill>
        </p:spPr>
        <p:txBody>
          <a:bodyPr wrap="none" lIns="229661" tIns="143538" rIns="229661" bIns="143538" anchor="ctr">
            <a:spAutoFit/>
          </a:bodyPr>
          <a:lstStyle>
            <a:lvl1pPr algn="ctr">
              <a:lnSpc>
                <a:spcPct val="100000"/>
              </a:lnSpc>
              <a:defRPr sz="1500" b="0" i="0" spc="600" baseline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Hiragino Sans GB W3" panose="020B0300000000000000" pitchFamily="34" charset="-128"/>
              </a:defRPr>
            </a:lvl1pPr>
            <a:lvl2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 spc="3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buClr>
                <a:schemeClr val="accent4"/>
              </a:buClr>
              <a:defRPr/>
            </a:lvl1pPr>
            <a:lvl2pPr marL="466498" indent="-466498">
              <a:lnSpc>
                <a:spcPct val="100000"/>
              </a:lnSpc>
              <a:buClr>
                <a:schemeClr val="accent4"/>
              </a:buClr>
              <a:defRPr/>
            </a:lvl2pPr>
            <a:lvl3pPr marL="215307" indent="-215307">
              <a:lnSpc>
                <a:spcPct val="100000"/>
              </a:lnSpc>
              <a:buClr>
                <a:schemeClr val="accent1"/>
              </a:buClr>
              <a:buFont typeface="Wingdings" charset="2"/>
              <a:buChar char="n"/>
              <a:defRPr/>
            </a:lvl3pPr>
            <a:lvl4pPr marL="398717" indent="-183410">
              <a:lnSpc>
                <a:spcPct val="100000"/>
              </a:lnSpc>
              <a:buClr>
                <a:schemeClr val="accent1"/>
              </a:buClr>
              <a:defRPr/>
            </a:lvl4pPr>
            <a:lvl5pPr>
              <a:lnSpc>
                <a:spcPct val="100000"/>
              </a:lnSpc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20C3E-E714-F44B-8207-C8A192B7A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20C3E-E714-F44B-8207-C8A192B7A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850400" y="1278731"/>
            <a:ext cx="5443200" cy="3200401"/>
          </a:xfrm>
        </p:spPr>
        <p:txBody>
          <a:bodyPr/>
          <a:lstStyle>
            <a:lvl1pPr>
              <a:lnSpc>
                <a:spcPct val="100000"/>
              </a:lnSpc>
              <a:buClr>
                <a:schemeClr val="accent4"/>
              </a:buClr>
              <a:defRPr/>
            </a:lvl1pPr>
            <a:lvl2pPr marL="466498" indent="-466498">
              <a:lnSpc>
                <a:spcPct val="100000"/>
              </a:lnSpc>
              <a:buClr>
                <a:schemeClr val="accent4"/>
              </a:buClr>
              <a:defRPr/>
            </a:lvl2pPr>
            <a:lvl3pPr marL="215307" indent="-215307">
              <a:lnSpc>
                <a:spcPct val="100000"/>
              </a:lnSpc>
              <a:buClr>
                <a:schemeClr val="accent1"/>
              </a:buClr>
              <a:buFont typeface="Wingdings" charset="2"/>
              <a:buChar char="n"/>
              <a:defRPr/>
            </a:lvl3pPr>
            <a:lvl4pPr marL="398717" indent="-183410">
              <a:lnSpc>
                <a:spcPct val="100000"/>
              </a:lnSpc>
              <a:buClr>
                <a:schemeClr val="accent1"/>
              </a:buClr>
              <a:defRPr/>
            </a:lvl4pPr>
            <a:lvl5pPr>
              <a:lnSpc>
                <a:spcPct val="100000"/>
              </a:lnSpc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83456" y="750788"/>
            <a:ext cx="4181388" cy="40287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130"/>
              </a:spcBef>
              <a:defRPr sz="2800" baseline="0"/>
            </a:lvl1pPr>
            <a:lvl2pPr marL="466498" indent="-466498">
              <a:lnSpc>
                <a:spcPct val="100000"/>
              </a:lnSpc>
              <a:defRPr/>
            </a:lvl2pPr>
            <a:lvl3pPr marL="215307" indent="-215307">
              <a:lnSpc>
                <a:spcPct val="100000"/>
              </a:lnSpc>
              <a:buClr>
                <a:schemeClr val="accent1"/>
              </a:buClr>
              <a:buFont typeface="Wingdings" charset="2"/>
              <a:buChar char="n"/>
              <a:defRPr/>
            </a:lvl3pPr>
            <a:lvl4pPr marL="398717" indent="-183410">
              <a:lnSpc>
                <a:spcPct val="100000"/>
              </a:lnSpc>
              <a:buClr>
                <a:schemeClr val="accent1"/>
              </a:buClr>
              <a:defRPr/>
            </a:lvl4pPr>
            <a:lvl5pPr>
              <a:lnSpc>
                <a:spcPct val="100000"/>
              </a:lnSpc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689495" y="750788"/>
            <a:ext cx="4181388" cy="40287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130"/>
              </a:spcBef>
              <a:defRPr sz="2800" baseline="0"/>
            </a:lvl1pPr>
            <a:lvl2pPr marL="466498" indent="-466498">
              <a:lnSpc>
                <a:spcPct val="100000"/>
              </a:lnSpc>
              <a:defRPr/>
            </a:lvl2pPr>
            <a:lvl3pPr marL="215307" indent="-215307">
              <a:lnSpc>
                <a:spcPct val="100000"/>
              </a:lnSpc>
              <a:buClr>
                <a:schemeClr val="accent1"/>
              </a:buClr>
              <a:buFont typeface="Wingdings" charset="2"/>
              <a:buChar char="n"/>
              <a:defRPr/>
            </a:lvl3pPr>
            <a:lvl4pPr marL="398717" indent="-183410">
              <a:lnSpc>
                <a:spcPct val="100000"/>
              </a:lnSpc>
              <a:buClr>
                <a:schemeClr val="accent1"/>
              </a:buClr>
              <a:defRPr/>
            </a:lvl4pPr>
            <a:lvl5pPr>
              <a:lnSpc>
                <a:spcPct val="100000"/>
              </a:lnSpc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5B1B9-69A8-8E40-B7B5-DF01D1B602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26948" indent="-326948">
              <a:lnSpc>
                <a:spcPct val="100000"/>
              </a:lnSpc>
              <a:spcBef>
                <a:spcPts val="753"/>
              </a:spcBef>
              <a:buClr>
                <a:schemeClr val="accent1"/>
              </a:buClr>
              <a:buFont typeface="Wingdings" charset="2"/>
              <a:buChar char="p"/>
              <a:defRPr sz="2300"/>
            </a:lvl1pPr>
            <a:lvl2pPr marL="645921" indent="-326948">
              <a:lnSpc>
                <a:spcPct val="100000"/>
              </a:lnSpc>
              <a:spcBef>
                <a:spcPts val="753"/>
              </a:spcBef>
              <a:buClr>
                <a:schemeClr val="accent1"/>
              </a:buClr>
              <a:buFont typeface="Wingdings" charset="2"/>
              <a:buChar char=""/>
              <a:defRPr sz="2300"/>
            </a:lvl2pPr>
            <a:lvl3pPr marL="972868" indent="-326948">
              <a:lnSpc>
                <a:spcPct val="100000"/>
              </a:lnSpc>
              <a:spcBef>
                <a:spcPts val="753"/>
              </a:spcBef>
              <a:buClr>
                <a:schemeClr val="accent1"/>
              </a:buClr>
              <a:buFont typeface="Wingdings" charset="2"/>
              <a:buChar char=""/>
              <a:defRPr sz="2300"/>
            </a:lvl3pPr>
            <a:lvl4pPr marL="1291841" indent="-326948">
              <a:lnSpc>
                <a:spcPct val="100000"/>
              </a:lnSpc>
              <a:spcBef>
                <a:spcPts val="753"/>
              </a:spcBef>
              <a:buClr>
                <a:schemeClr val="accent1"/>
              </a:buClr>
              <a:buFont typeface="Wingdings" charset="2"/>
              <a:buChar char=""/>
              <a:defRPr sz="2300"/>
            </a:lvl4pPr>
            <a:lvl5pPr marL="1618789" indent="-326948">
              <a:lnSpc>
                <a:spcPct val="100000"/>
              </a:lnSpc>
              <a:spcBef>
                <a:spcPts val="753"/>
              </a:spcBef>
              <a:buClr>
                <a:schemeClr val="accent1"/>
              </a:buClr>
              <a:buFont typeface="Wingdings" charset="2"/>
              <a:buChar char=""/>
              <a:defRPr sz="23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62361-D1EA-8A47-98C6-9CB1E9058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INT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F9308-874B-F745-83DC-B5DB987E3E6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1" descr="neutral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31"/>
          <a:stretch/>
        </p:blipFill>
        <p:spPr bwMode="auto">
          <a:xfrm>
            <a:off x="-11162" y="-1"/>
            <a:ext cx="9144000" cy="514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379512" y="1008872"/>
            <a:ext cx="8384977" cy="298304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/>
          <a:p>
            <a:pPr marL="0" indent="0">
              <a:defRPr/>
            </a:pPr>
            <a:endParaRPr lang="en-US" dirty="0"/>
          </a:p>
        </p:txBody>
      </p:sp>
      <p:sp>
        <p:nvSpPr>
          <p:cNvPr id="7" name="Line 1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79" y="402208"/>
            <a:ext cx="2145792" cy="33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79512" y="1008872"/>
            <a:ext cx="8384977" cy="2983043"/>
          </a:xfrm>
        </p:spPr>
        <p:txBody>
          <a:bodyPr anchor="b"/>
          <a:lstStyle>
            <a:lvl1pPr marL="0" marR="0" indent="0" algn="l" defTabSz="5741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cap="none" spc="600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>
            <a:lvl1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A145B-76F8-A746-AB6C-FA2BECAF32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79512" y="1008872"/>
            <a:ext cx="8384977" cy="2983043"/>
          </a:xfrm>
        </p:spPr>
        <p:txBody>
          <a:bodyPr anchor="b"/>
          <a:lstStyle>
            <a:lvl1pPr marL="0" marR="0" indent="0" algn="l" defTabSz="5741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cap="none" spc="600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>
            <a:lvl1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EBAB3-AB80-014D-A40E-37ED29161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" y="402208"/>
            <a:ext cx="2129409" cy="33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41325"/>
            <a:ext cx="2214563" cy="1266006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9976" y="201104"/>
            <a:ext cx="6206133" cy="4578468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1"/>
              </a:buClr>
              <a:defRPr sz="2300"/>
            </a:lvl1pPr>
            <a:lvl2pPr marL="466498" indent="-466498">
              <a:lnSpc>
                <a:spcPct val="120000"/>
              </a:lnSpc>
              <a:buClr>
                <a:schemeClr val="accent1"/>
              </a:buClr>
              <a:defRPr sz="2000"/>
            </a:lvl2pPr>
            <a:lvl3pPr marL="215307" indent="-215307">
              <a:lnSpc>
                <a:spcPct val="120000"/>
              </a:lnSpc>
              <a:buClr>
                <a:schemeClr val="accent1"/>
              </a:buClr>
              <a:buFont typeface="Wingdings" charset="2"/>
              <a:buChar char="n"/>
              <a:defRPr sz="1800"/>
            </a:lvl3pPr>
            <a:lvl4pPr marL="398717" indent="-183410">
              <a:lnSpc>
                <a:spcPct val="120000"/>
              </a:lnSpc>
              <a:buClr>
                <a:schemeClr val="accent1"/>
              </a:buClr>
              <a:defRPr sz="1500"/>
            </a:lvl4pPr>
            <a:lvl5pPr>
              <a:lnSpc>
                <a:spcPct val="120000"/>
              </a:lnSpc>
              <a:buClr>
                <a:schemeClr val="accent1"/>
              </a:buClr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E65BE-2E11-7A48-9B9B-BE2D03A57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1418705" y="830392"/>
            <a:ext cx="631440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1418705" y="193563"/>
            <a:ext cx="631440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328" y="355284"/>
            <a:ext cx="8465344" cy="382098"/>
          </a:xfrm>
        </p:spPr>
        <p:txBody>
          <a:bodyPr/>
          <a:lstStyle>
            <a:lvl1pPr algn="ctr"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AC58C-983D-3E45-926C-F840E8299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5659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464469" y="1508310"/>
            <a:ext cx="6215063" cy="2131353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0">
                <a:solidFill>
                  <a:schemeClr val="accent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Hiragino Sans GB W3" panose="020B0300000000000000" pitchFamily="34" charset="-128"/>
              </a:defRPr>
            </a:lvl1pPr>
            <a:lvl2pPr marL="0" indent="0" algn="ctr">
              <a:buFontTx/>
              <a:buNone/>
              <a:defRPr b="0" i="0">
                <a:solidFill>
                  <a:schemeClr val="accent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Hiragino Sans GB W3" panose="020B0300000000000000" pitchFamily="34" charset="-128"/>
              </a:defRPr>
            </a:lvl2pPr>
            <a:lvl3pPr marL="0" indent="0" algn="ctr">
              <a:buFontTx/>
              <a:buNone/>
              <a:defRPr b="0" i="0">
                <a:solidFill>
                  <a:schemeClr val="accent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Hiragino Sans GB W3" panose="020B0300000000000000" pitchFamily="34" charset="-128"/>
              </a:defRPr>
            </a:lvl3pPr>
            <a:lvl4pPr marL="0" indent="0" algn="ctr">
              <a:buFontTx/>
              <a:buNone/>
              <a:defRPr b="0" i="0">
                <a:solidFill>
                  <a:schemeClr val="accent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Hiragino Sans GB W3" panose="020B0300000000000000" pitchFamily="34" charset="-128"/>
              </a:defRPr>
            </a:lvl4pPr>
            <a:lvl5pPr marL="0" indent="0" algn="ctr">
              <a:buFontTx/>
              <a:buNone/>
              <a:defRPr b="0" i="0">
                <a:solidFill>
                  <a:schemeClr val="accent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Hiragino Sans GB W3" panose="020B0300000000000000" pitchFamily="34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AC4B8-BA29-3449-979C-B7FE8DC12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1418705" y="830392"/>
            <a:ext cx="631440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1418705" y="193563"/>
            <a:ext cx="631440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328" y="355284"/>
            <a:ext cx="8465344" cy="382098"/>
          </a:xfrm>
        </p:spPr>
        <p:txBody>
          <a:bodyPr/>
          <a:lstStyle>
            <a:lvl1pPr algn="ctr"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30525-4F60-5640-A294-CC90273B8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ECD43-7B2A-C340-8BA6-8589E6FF5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F9308-874B-F745-83DC-B5DB987E3E6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hasCustomPrompt="1"/>
          </p:nvPr>
        </p:nvSpPr>
        <p:spPr>
          <a:xfrm>
            <a:off x="267891" y="160883"/>
            <a:ext cx="8608219" cy="38209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Color-palette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 bwMode="auto">
          <a:xfrm>
            <a:off x="8687471" y="4886828"/>
            <a:ext cx="188639" cy="15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57415" tIns="28708" rIns="57415" bIns="287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700" b="0" i="1" kern="1200">
                <a:solidFill>
                  <a:srgbClr val="808184"/>
                </a:solidFill>
                <a:latin typeface="Open Sans Light"/>
                <a:ea typeface="冬青黑体简体中文 W3" charset="-122"/>
                <a:cs typeface="Open Sans Light"/>
                <a:sym typeface="Open Sans Italic" charset="0"/>
              </a:defRPr>
            </a:lvl1pPr>
            <a:lvl2pPr marL="28707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2pPr>
            <a:lvl3pPr marL="57415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3pPr>
            <a:lvl4pPr marL="86122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4pPr>
            <a:lvl5pPr marL="114830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5pPr>
            <a:lvl6pPr marL="1435379" algn="l" defTabSz="287076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6pPr>
            <a:lvl7pPr marL="1722455" algn="l" defTabSz="287076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7pPr>
            <a:lvl8pPr marL="2009531" algn="l" defTabSz="287076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8pPr>
            <a:lvl9pPr marL="2296607" algn="l" defTabSz="287076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9pPr>
          </a:lstStyle>
          <a:p>
            <a:pPr>
              <a:defRPr/>
            </a:pPr>
            <a:fld id="{B1509555-CAAD-BC4E-89C2-DFE8AA54DB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"/>
          <p:cNvSpPr>
            <a:spLocks/>
          </p:cNvSpPr>
          <p:nvPr userDrawn="1"/>
        </p:nvSpPr>
        <p:spPr bwMode="auto">
          <a:xfrm>
            <a:off x="1446609" y="1555204"/>
            <a:ext cx="892969" cy="670347"/>
          </a:xfrm>
          <a:prstGeom prst="rect">
            <a:avLst/>
          </a:prstGeom>
          <a:solidFill>
            <a:srgbClr val="0078B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#0078bf</a:t>
            </a:r>
          </a:p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0,120,191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7" name="Rectangle 3"/>
          <p:cNvSpPr>
            <a:spLocks/>
          </p:cNvSpPr>
          <p:nvPr userDrawn="1"/>
        </p:nvSpPr>
        <p:spPr bwMode="auto">
          <a:xfrm>
            <a:off x="2518172" y="1555204"/>
            <a:ext cx="892969" cy="670347"/>
          </a:xfrm>
          <a:prstGeom prst="rect">
            <a:avLst/>
          </a:prstGeom>
          <a:solidFill>
            <a:srgbClr val="00BCC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cs-CZ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#00bccd</a:t>
            </a:r>
          </a:p>
          <a:p>
            <a:r>
              <a:rPr lang="cs-CZ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0,188,205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8" name="Rectangle 4"/>
          <p:cNvSpPr>
            <a:spLocks/>
          </p:cNvSpPr>
          <p:nvPr userDrawn="1"/>
        </p:nvSpPr>
        <p:spPr bwMode="auto">
          <a:xfrm>
            <a:off x="3589734" y="1555204"/>
            <a:ext cx="892969" cy="670347"/>
          </a:xfrm>
          <a:prstGeom prst="rect">
            <a:avLst/>
          </a:prstGeom>
          <a:solidFill>
            <a:srgbClr val="7DCED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cs-CZ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#7dced5</a:t>
            </a:r>
          </a:p>
          <a:p>
            <a:r>
              <a:rPr lang="cs-CZ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125,206,213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9" name="Rectangle 5"/>
          <p:cNvSpPr>
            <a:spLocks/>
          </p:cNvSpPr>
          <p:nvPr userDrawn="1"/>
        </p:nvSpPr>
        <p:spPr bwMode="auto">
          <a:xfrm>
            <a:off x="4661297" y="1555204"/>
            <a:ext cx="892969" cy="670347"/>
          </a:xfrm>
          <a:prstGeom prst="rect">
            <a:avLst/>
          </a:prstGeom>
          <a:solidFill>
            <a:srgbClr val="00AA5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fi-FI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#00aa5b</a:t>
            </a:r>
          </a:p>
          <a:p>
            <a:r>
              <a:rPr lang="fi-FI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0,170,91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10" name="Rectangle 6"/>
          <p:cNvSpPr>
            <a:spLocks/>
          </p:cNvSpPr>
          <p:nvPr userDrawn="1"/>
        </p:nvSpPr>
        <p:spPr bwMode="auto">
          <a:xfrm>
            <a:off x="5732859" y="1555204"/>
            <a:ext cx="892969" cy="670347"/>
          </a:xfrm>
          <a:prstGeom prst="rect">
            <a:avLst/>
          </a:prstGeom>
          <a:solidFill>
            <a:srgbClr val="85B8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#85b880</a:t>
            </a:r>
          </a:p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133,184,128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11" name="Rectangle 7"/>
          <p:cNvSpPr>
            <a:spLocks/>
          </p:cNvSpPr>
          <p:nvPr userDrawn="1"/>
        </p:nvSpPr>
        <p:spPr bwMode="auto">
          <a:xfrm>
            <a:off x="6804422" y="1555204"/>
            <a:ext cx="892969" cy="670347"/>
          </a:xfrm>
          <a:prstGeom prst="rect">
            <a:avLst/>
          </a:prstGeom>
          <a:solidFill>
            <a:srgbClr val="BDBD3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#bdbd32</a:t>
            </a:r>
          </a:p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189,189,50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12" name="Rectangle 8"/>
          <p:cNvSpPr>
            <a:spLocks/>
          </p:cNvSpPr>
          <p:nvPr userDrawn="1"/>
        </p:nvSpPr>
        <p:spPr bwMode="auto">
          <a:xfrm>
            <a:off x="3964265" y="1244951"/>
            <a:ext cx="1578238" cy="21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冬青黑体简体中文 W3" charset="-122"/>
                <a:cs typeface="冬青黑体简体中文 W3" charset="-122"/>
              </a:rPr>
              <a:t>Safe on Projectors</a:t>
            </a:r>
          </a:p>
        </p:txBody>
      </p:sp>
      <p:sp>
        <p:nvSpPr>
          <p:cNvPr id="13" name="Rectangle 9"/>
          <p:cNvSpPr>
            <a:spLocks/>
          </p:cNvSpPr>
          <p:nvPr userDrawn="1"/>
        </p:nvSpPr>
        <p:spPr bwMode="auto">
          <a:xfrm>
            <a:off x="1446609" y="2359620"/>
            <a:ext cx="892969" cy="670347"/>
          </a:xfrm>
          <a:prstGeom prst="rect">
            <a:avLst/>
          </a:prstGeom>
          <a:solidFill>
            <a:srgbClr val="FFF3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808184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#fff350</a:t>
            </a:r>
          </a:p>
          <a:p>
            <a:r>
              <a:rPr lang="en-US" sz="900" b="1" dirty="0">
                <a:solidFill>
                  <a:srgbClr val="808184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255,243,80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14" name="Rectangle 10"/>
          <p:cNvSpPr>
            <a:spLocks/>
          </p:cNvSpPr>
          <p:nvPr userDrawn="1"/>
        </p:nvSpPr>
        <p:spPr bwMode="auto">
          <a:xfrm>
            <a:off x="3923272" y="3505943"/>
            <a:ext cx="1659109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冬青黑体简体中文 W3" charset="-122"/>
                <a:cs typeface="冬青黑体简体中文 W3" charset="-122"/>
              </a:rPr>
              <a:t>Risky on Projectors</a:t>
            </a:r>
          </a:p>
        </p:txBody>
      </p:sp>
      <p:sp>
        <p:nvSpPr>
          <p:cNvPr id="15" name="Rectangle 11"/>
          <p:cNvSpPr>
            <a:spLocks/>
          </p:cNvSpPr>
          <p:nvPr userDrawn="1"/>
        </p:nvSpPr>
        <p:spPr bwMode="auto">
          <a:xfrm>
            <a:off x="2518172" y="2359620"/>
            <a:ext cx="892969" cy="670347"/>
          </a:xfrm>
          <a:prstGeom prst="rect">
            <a:avLst/>
          </a:prstGeom>
          <a:solidFill>
            <a:srgbClr val="FBE0C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808184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#fbe0ce</a:t>
            </a:r>
          </a:p>
          <a:p>
            <a:r>
              <a:rPr lang="en-US" sz="900" b="1" dirty="0">
                <a:solidFill>
                  <a:srgbClr val="808184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251,224,206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16" name="Rectangle 12"/>
          <p:cNvSpPr>
            <a:spLocks/>
          </p:cNvSpPr>
          <p:nvPr userDrawn="1"/>
        </p:nvSpPr>
        <p:spPr bwMode="auto">
          <a:xfrm>
            <a:off x="3589734" y="2359620"/>
            <a:ext cx="892969" cy="670347"/>
          </a:xfrm>
          <a:prstGeom prst="rect">
            <a:avLst/>
          </a:prstGeom>
          <a:solidFill>
            <a:srgbClr val="F2BA9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808184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#f2ba97</a:t>
            </a:r>
          </a:p>
          <a:p>
            <a:r>
              <a:rPr lang="en-US" sz="900" b="1" dirty="0">
                <a:solidFill>
                  <a:srgbClr val="808184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242,186,151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17" name="Rectangle 13"/>
          <p:cNvSpPr>
            <a:spLocks/>
          </p:cNvSpPr>
          <p:nvPr userDrawn="1"/>
        </p:nvSpPr>
        <p:spPr bwMode="auto">
          <a:xfrm>
            <a:off x="4670226" y="2359620"/>
            <a:ext cx="892969" cy="670347"/>
          </a:xfrm>
          <a:prstGeom prst="rect">
            <a:avLst/>
          </a:prstGeom>
          <a:solidFill>
            <a:srgbClr val="F2BA9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18" name="Rectangle 14"/>
          <p:cNvSpPr>
            <a:spLocks/>
          </p:cNvSpPr>
          <p:nvPr userDrawn="1"/>
        </p:nvSpPr>
        <p:spPr bwMode="auto">
          <a:xfrm>
            <a:off x="4661297" y="2359620"/>
            <a:ext cx="892969" cy="670347"/>
          </a:xfrm>
          <a:prstGeom prst="rect">
            <a:avLst/>
          </a:prstGeom>
          <a:solidFill>
            <a:srgbClr val="A1786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#a17861</a:t>
            </a:r>
          </a:p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161,120,97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19" name="Rectangle 15"/>
          <p:cNvSpPr>
            <a:spLocks/>
          </p:cNvSpPr>
          <p:nvPr userDrawn="1"/>
        </p:nvSpPr>
        <p:spPr bwMode="auto">
          <a:xfrm>
            <a:off x="5706070" y="2359620"/>
            <a:ext cx="892969" cy="670347"/>
          </a:xfrm>
          <a:prstGeom prst="rect">
            <a:avLst/>
          </a:prstGeom>
          <a:solidFill>
            <a:srgbClr val="80818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#808184</a:t>
            </a:r>
          </a:p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128,129,132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0" name="Rectangle 16"/>
          <p:cNvSpPr>
            <a:spLocks/>
          </p:cNvSpPr>
          <p:nvPr userDrawn="1"/>
        </p:nvSpPr>
        <p:spPr bwMode="auto">
          <a:xfrm>
            <a:off x="6804422" y="2359620"/>
            <a:ext cx="892969" cy="67034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808184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</a:t>
            </a:r>
            <a:r>
              <a:rPr lang="en-US" sz="900" b="1" dirty="0" err="1">
                <a:solidFill>
                  <a:srgbClr val="808184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eeeeee</a:t>
            </a:r>
            <a:endParaRPr lang="en-US" sz="900" b="1" dirty="0">
              <a:solidFill>
                <a:srgbClr val="808184"/>
              </a:solidFill>
              <a:latin typeface="OpenSans-Extrabold" charset="0"/>
              <a:ea typeface="冬青黑体简体中文 W3" charset="-122"/>
              <a:cs typeface="冬青黑体简体中文 W3" charset="-122"/>
            </a:endParaRPr>
          </a:p>
          <a:p>
            <a:r>
              <a:rPr lang="en-US" sz="900" b="1" dirty="0">
                <a:solidFill>
                  <a:srgbClr val="808184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238,238,238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1" name="Rectangle 17"/>
          <p:cNvSpPr>
            <a:spLocks/>
          </p:cNvSpPr>
          <p:nvPr userDrawn="1"/>
        </p:nvSpPr>
        <p:spPr bwMode="auto">
          <a:xfrm>
            <a:off x="1446609" y="3814273"/>
            <a:ext cx="892969" cy="670347"/>
          </a:xfrm>
          <a:prstGeom prst="rect">
            <a:avLst/>
          </a:prstGeom>
          <a:solidFill>
            <a:srgbClr val="EE5BA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nl-NL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#ee5ba0</a:t>
            </a:r>
          </a:p>
          <a:p>
            <a:r>
              <a:rPr lang="nl-NL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238,91,160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2" name="Rectangle 18"/>
          <p:cNvSpPr>
            <a:spLocks/>
          </p:cNvSpPr>
          <p:nvPr userDrawn="1"/>
        </p:nvSpPr>
        <p:spPr bwMode="auto">
          <a:xfrm>
            <a:off x="2518172" y="3814273"/>
            <a:ext cx="892969" cy="670347"/>
          </a:xfrm>
          <a:prstGeom prst="rect">
            <a:avLst/>
          </a:prstGeom>
          <a:solidFill>
            <a:srgbClr val="70226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#702269</a:t>
            </a:r>
          </a:p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112,34,105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3" name="Rectangle 19"/>
          <p:cNvSpPr>
            <a:spLocks/>
          </p:cNvSpPr>
          <p:nvPr userDrawn="1"/>
        </p:nvSpPr>
        <p:spPr bwMode="auto">
          <a:xfrm>
            <a:off x="3589734" y="3814273"/>
            <a:ext cx="892969" cy="670347"/>
          </a:xfrm>
          <a:prstGeom prst="rect">
            <a:avLst/>
          </a:prstGeom>
          <a:solidFill>
            <a:srgbClr val="B51B5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#b51b58</a:t>
            </a:r>
          </a:p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181,27,88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4" name="Rectangle 20"/>
          <p:cNvSpPr>
            <a:spLocks/>
          </p:cNvSpPr>
          <p:nvPr userDrawn="1"/>
        </p:nvSpPr>
        <p:spPr bwMode="auto">
          <a:xfrm>
            <a:off x="4670226" y="3814273"/>
            <a:ext cx="892969" cy="670347"/>
          </a:xfrm>
          <a:prstGeom prst="rect">
            <a:avLst/>
          </a:prstGeom>
          <a:solidFill>
            <a:srgbClr val="ED312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#ed312f</a:t>
            </a:r>
          </a:p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237,49,47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5" name="Rectangle 21"/>
          <p:cNvSpPr>
            <a:spLocks/>
          </p:cNvSpPr>
          <p:nvPr userDrawn="1"/>
        </p:nvSpPr>
        <p:spPr bwMode="auto">
          <a:xfrm>
            <a:off x="5706070" y="3814273"/>
            <a:ext cx="892969" cy="670347"/>
          </a:xfrm>
          <a:prstGeom prst="rect">
            <a:avLst/>
          </a:prstGeom>
          <a:solidFill>
            <a:srgbClr val="F58A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#f58a33</a:t>
            </a:r>
          </a:p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245,138,51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6" name="Rectangle 22"/>
          <p:cNvSpPr>
            <a:spLocks/>
          </p:cNvSpPr>
          <p:nvPr userDrawn="1"/>
        </p:nvSpPr>
        <p:spPr bwMode="auto">
          <a:xfrm>
            <a:off x="6804422" y="3814273"/>
            <a:ext cx="892969" cy="670347"/>
          </a:xfrm>
          <a:prstGeom prst="rect">
            <a:avLst/>
          </a:prstGeom>
          <a:solidFill>
            <a:srgbClr val="5F3C2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#5f3c25</a:t>
            </a:r>
          </a:p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95,60,37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1839516" y="1689274"/>
            <a:ext cx="5472783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296" y="4464510"/>
            <a:ext cx="2129409" cy="33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603312"/>
            <a:ext cx="8608219" cy="1005520"/>
          </a:xfrm>
        </p:spPr>
        <p:txBody>
          <a:bodyPr>
            <a:normAutofit/>
          </a:bodyPr>
          <a:lstStyle>
            <a:lvl1pPr algn="ctr">
              <a:defRPr sz="5300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516" y="1733682"/>
            <a:ext cx="5464969" cy="1942640"/>
          </a:xfrm>
          <a:solidFill>
            <a:schemeClr val="accent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143538" bIns="143538" anchor="ctr" anchorCtr="0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0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0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0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0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67891" y="160883"/>
            <a:ext cx="8608219" cy="3820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Open Sans Extrabold" charset="0"/>
              </a:rPr>
              <a:t>单击此处编辑母版标题样式</a:t>
            </a:r>
            <a:endParaRPr lang="en-US" dirty="0">
              <a:sym typeface="Open Sans Extrabold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7891" y="750788"/>
            <a:ext cx="8608219" cy="402878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Open Sans Light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Open Sans Light" charset="0"/>
              </a:rPr>
              <a:t>二级</a:t>
            </a:r>
          </a:p>
          <a:p>
            <a:pPr lvl="2"/>
            <a:r>
              <a:rPr lang="zh-CN" altLang="en-US">
                <a:sym typeface="Open Sans Light" charset="0"/>
              </a:rPr>
              <a:t>三级</a:t>
            </a:r>
          </a:p>
          <a:p>
            <a:pPr lvl="3"/>
            <a:r>
              <a:rPr lang="zh-CN" altLang="en-US">
                <a:sym typeface="Open Sans Light" charset="0"/>
              </a:rPr>
              <a:t>四级</a:t>
            </a:r>
          </a:p>
          <a:p>
            <a:pPr lvl="4"/>
            <a:r>
              <a:rPr lang="zh-CN" altLang="en-US">
                <a:sym typeface="Open Sans Light" charset="0"/>
              </a:rPr>
              <a:t>五级</a:t>
            </a:r>
            <a:endParaRPr lang="en-US" dirty="0">
              <a:sym typeface="Open Sans Light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87471" y="4886828"/>
            <a:ext cx="188639" cy="15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57415" tIns="28708" rIns="57415" bIns="28708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700" b="0" i="1">
                <a:solidFill>
                  <a:srgbClr val="808184"/>
                </a:solidFill>
                <a:latin typeface="Open Sans Light"/>
                <a:ea typeface="冬青黑体简体中文 W3" charset="-122"/>
                <a:cs typeface="Open Sans Light"/>
                <a:sym typeface="Open Sans Italic" charset="0"/>
              </a:defRPr>
            </a:lvl1pPr>
            <a:lvl2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C28AC5A4-8C21-F445-B26A-D585C3EEC2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8" r:id="rId1"/>
    <p:sldLayoutId id="2147484639" r:id="rId2"/>
    <p:sldLayoutId id="2147484640" r:id="rId3"/>
    <p:sldLayoutId id="2147484641" r:id="rId4"/>
    <p:sldLayoutId id="2147484642" r:id="rId5"/>
    <p:sldLayoutId id="2147484643" r:id="rId6"/>
    <p:sldLayoutId id="2147484617" r:id="rId7"/>
    <p:sldLayoutId id="2147484618" r:id="rId8"/>
    <p:sldLayoutId id="2147484644" r:id="rId9"/>
    <p:sldLayoutId id="2147484619" r:id="rId10"/>
    <p:sldLayoutId id="2147484645" r:id="rId11"/>
  </p:sldLayoutIdLst>
  <p:transition/>
  <p:hf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2300" cap="all" spc="600">
          <a:solidFill>
            <a:schemeClr val="tx2"/>
          </a:solidFill>
          <a:latin typeface="+mj-lt"/>
          <a:ea typeface="冬青黑体简体中文 W6" charset="-122"/>
          <a:cs typeface="冬青黑体简体中文 W6" charset="-122"/>
          <a:sym typeface="Open Sans Extrabold" charset="0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287076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574152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861228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148304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215307" indent="-215307" algn="l" rtl="0" eaLnBrk="1" fontAlgn="base" hangingPunct="1">
        <a:lnSpc>
          <a:spcPct val="120000"/>
        </a:lnSpc>
        <a:spcBef>
          <a:spcPts val="1507"/>
        </a:spcBef>
        <a:spcAft>
          <a:spcPct val="0"/>
        </a:spcAft>
        <a:defRPr sz="3000" spc="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1pPr>
      <a:lvl2pPr marL="466498" indent="-466498" algn="l" rtl="0" eaLnBrk="1" fontAlgn="base" hangingPunct="1">
        <a:lnSpc>
          <a:spcPct val="120000"/>
        </a:lnSpc>
        <a:spcBef>
          <a:spcPts val="1507"/>
        </a:spcBef>
        <a:spcAft>
          <a:spcPct val="0"/>
        </a:spcAft>
        <a:defRPr sz="2300" spc="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2pPr>
      <a:lvl3pPr marL="215307" indent="-215307" algn="l" rtl="0" eaLnBrk="1" fontAlgn="base" hangingPunct="1">
        <a:lnSpc>
          <a:spcPct val="120000"/>
        </a:lnSpc>
        <a:spcBef>
          <a:spcPts val="753"/>
        </a:spcBef>
        <a:spcAft>
          <a:spcPct val="0"/>
        </a:spcAft>
        <a:buClr>
          <a:schemeClr val="tx2"/>
        </a:buClr>
        <a:buSzPct val="100000"/>
        <a:buFont typeface="Lucida Grande" charset="0"/>
        <a:buChar char="■"/>
        <a:defRPr sz="2000" spc="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3pPr>
      <a:lvl4pPr marL="398717" indent="-183410" algn="l" rtl="0" eaLnBrk="1" fontAlgn="base" hangingPunct="1">
        <a:lnSpc>
          <a:spcPct val="120000"/>
        </a:lnSpc>
        <a:spcBef>
          <a:spcPts val="753"/>
        </a:spcBef>
        <a:spcAft>
          <a:spcPct val="0"/>
        </a:spcAft>
        <a:buClr>
          <a:schemeClr val="tx2"/>
        </a:buClr>
        <a:buSzPct val="100000"/>
        <a:buFont typeface="Lucida Grande" charset="0"/>
        <a:buChar char="●"/>
        <a:defRPr sz="1800" spc="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4pPr>
      <a:lvl5pPr marL="598075" indent="-199358" algn="l" rtl="0" eaLnBrk="1" fontAlgn="base" hangingPunct="1">
        <a:lnSpc>
          <a:spcPct val="120000"/>
        </a:lnSpc>
        <a:spcBef>
          <a:spcPts val="753"/>
        </a:spcBef>
        <a:spcAft>
          <a:spcPct val="0"/>
        </a:spcAft>
        <a:buClr>
          <a:schemeClr val="tx2"/>
        </a:buClr>
        <a:buSzPct val="100000"/>
        <a:buFont typeface="Lucida Grande" charset="0"/>
        <a:buChar char="-"/>
        <a:defRPr sz="1500" spc="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5pPr>
      <a:lvl6pPr marL="885151" indent="-199358" algn="l" rtl="0" eaLnBrk="1" fontAlgn="base" hangingPunct="1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172227" indent="-199358" algn="l" rtl="0" eaLnBrk="1" fontAlgn="base" hangingPunct="1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1459302" indent="-199358" algn="l" rtl="0" eaLnBrk="1" fontAlgn="base" hangingPunct="1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1746378" indent="-199358" algn="l" rtl="0" eaLnBrk="1" fontAlgn="base" hangingPunct="1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7076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4152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1228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8304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5379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2455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9531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6607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67891" y="160883"/>
            <a:ext cx="8608219" cy="3820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7891" y="750788"/>
            <a:ext cx="8608219" cy="402878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87471" y="4886828"/>
            <a:ext cx="188639" cy="15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57415" tIns="28708" rIns="57415" bIns="28708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700" b="0" i="1">
                <a:solidFill>
                  <a:srgbClr val="808184"/>
                </a:solidFill>
                <a:latin typeface="Open Sans Light"/>
                <a:ea typeface="冬青黑体简体中文 W3" charset="-122"/>
                <a:cs typeface="Open Sans Light"/>
                <a:sym typeface="Open Sans Italic" charset="0"/>
              </a:defRPr>
            </a:lvl1pPr>
            <a:lvl2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5198E757-C9A6-E740-A4C4-3544BC9328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6" r:id="rId1"/>
    <p:sldLayoutId id="2147484647" r:id="rId2"/>
    <p:sldLayoutId id="2147484648" r:id="rId3"/>
    <p:sldLayoutId id="2147484649" r:id="rId4"/>
    <p:sldLayoutId id="2147484650" r:id="rId5"/>
    <p:sldLayoutId id="2147484651" r:id="rId6"/>
    <p:sldLayoutId id="2147484620" r:id="rId7"/>
    <p:sldLayoutId id="2147484621" r:id="rId8"/>
    <p:sldLayoutId id="2147484652" r:id="rId9"/>
    <p:sldLayoutId id="2147484622" r:id="rId10"/>
    <p:sldLayoutId id="2147484653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 cap="all" spc="-57">
          <a:solidFill>
            <a:schemeClr val="accent2"/>
          </a:solidFill>
          <a:latin typeface="+mj-lt"/>
          <a:ea typeface="冬青黑体简体中文 W6" charset="-122"/>
          <a:cs typeface="冬青黑体简体中文 W6" charset="-122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287076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574152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861228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148304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215307" indent="-215307" algn="l" rtl="0" eaLnBrk="0" fontAlgn="base" hangingPunct="0">
        <a:lnSpc>
          <a:spcPct val="120000"/>
        </a:lnSpc>
        <a:spcBef>
          <a:spcPts val="1507"/>
        </a:spcBef>
        <a:spcAft>
          <a:spcPct val="0"/>
        </a:spcAft>
        <a:buClr>
          <a:schemeClr val="accent2"/>
        </a:buClr>
        <a:defRPr sz="30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1pPr>
      <a:lvl2pPr marL="466498" indent="-466498" algn="l" rtl="0" eaLnBrk="0" fontAlgn="base" hangingPunct="0">
        <a:lnSpc>
          <a:spcPct val="120000"/>
        </a:lnSpc>
        <a:spcBef>
          <a:spcPts val="1507"/>
        </a:spcBef>
        <a:spcAft>
          <a:spcPct val="0"/>
        </a:spcAft>
        <a:buClr>
          <a:schemeClr val="accent2"/>
        </a:buClr>
        <a:defRPr sz="23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2pPr>
      <a:lvl3pPr marL="215307" indent="-215307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0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3pPr>
      <a:lvl4pPr marL="398717" indent="-183410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 sz="18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4pPr>
      <a:lvl5pPr marL="598075" indent="-199358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5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5pPr>
      <a:lvl6pPr marL="885151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172227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1459302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1746378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7076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4152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1228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8304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5379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2455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9531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6607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67891" y="160883"/>
            <a:ext cx="8608219" cy="3820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7891" y="750788"/>
            <a:ext cx="8608219" cy="402878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87471" y="4886828"/>
            <a:ext cx="188639" cy="15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57415" tIns="28708" rIns="57415" bIns="28708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700" b="0" i="1">
                <a:solidFill>
                  <a:srgbClr val="808184"/>
                </a:solidFill>
                <a:latin typeface="Open Sans Light"/>
                <a:ea typeface="冬青黑体简体中文 W3" charset="-122"/>
                <a:cs typeface="Open Sans Light"/>
                <a:sym typeface="Open Sans Italic" charset="0"/>
              </a:defRPr>
            </a:lvl1pPr>
            <a:lvl2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AEB3199-D478-BE48-9363-E09B0B409AD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4" r:id="rId1"/>
    <p:sldLayoutId id="2147484655" r:id="rId2"/>
    <p:sldLayoutId id="2147484656" r:id="rId3"/>
    <p:sldLayoutId id="2147484657" r:id="rId4"/>
    <p:sldLayoutId id="2147484658" r:id="rId5"/>
    <p:sldLayoutId id="2147484659" r:id="rId6"/>
    <p:sldLayoutId id="2147484623" r:id="rId7"/>
    <p:sldLayoutId id="2147484624" r:id="rId8"/>
    <p:sldLayoutId id="2147484660" r:id="rId9"/>
    <p:sldLayoutId id="2147484625" r:id="rId10"/>
    <p:sldLayoutId id="2147484661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 cap="all" spc="-57">
          <a:solidFill>
            <a:srgbClr val="00AA5B"/>
          </a:solidFill>
          <a:latin typeface="+mj-lt"/>
          <a:ea typeface="冬青黑体简体中文 W6" charset="-122"/>
          <a:cs typeface="冬青黑体简体中文 W6" charset="-122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287076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574152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861228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148304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215307" indent="-215307" algn="l" rtl="0" eaLnBrk="0" fontAlgn="base" hangingPunct="0">
        <a:lnSpc>
          <a:spcPct val="120000"/>
        </a:lnSpc>
        <a:spcBef>
          <a:spcPts val="1507"/>
        </a:spcBef>
        <a:spcAft>
          <a:spcPct val="0"/>
        </a:spcAft>
        <a:buClr>
          <a:srgbClr val="00AA5B"/>
        </a:buClr>
        <a:defRPr sz="30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1pPr>
      <a:lvl2pPr marL="466498" indent="-466498" algn="l" rtl="0" eaLnBrk="0" fontAlgn="base" hangingPunct="0">
        <a:lnSpc>
          <a:spcPct val="120000"/>
        </a:lnSpc>
        <a:spcBef>
          <a:spcPts val="1507"/>
        </a:spcBef>
        <a:spcAft>
          <a:spcPct val="0"/>
        </a:spcAft>
        <a:buClr>
          <a:srgbClr val="00AA5B"/>
        </a:buClr>
        <a:defRPr sz="23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2pPr>
      <a:lvl3pPr marL="215307" indent="-215307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0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3pPr>
      <a:lvl4pPr marL="398717" indent="-183410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 sz="18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4pPr>
      <a:lvl5pPr marL="598075" indent="-199358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5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5pPr>
      <a:lvl6pPr marL="885151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172227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1459302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1746378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7076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4152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1228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8304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5379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2455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9531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6607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67891" y="160883"/>
            <a:ext cx="8608219" cy="3820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7891" y="750788"/>
            <a:ext cx="8608219" cy="402878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87471" y="4886828"/>
            <a:ext cx="188639" cy="15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57415" tIns="28708" rIns="57415" bIns="28708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700" b="0" i="1">
                <a:solidFill>
                  <a:srgbClr val="808184"/>
                </a:solidFill>
                <a:latin typeface="Open Sans Light"/>
                <a:ea typeface="冬青黑体简体中文 W3" charset="-122"/>
                <a:cs typeface="Open Sans Light"/>
                <a:sym typeface="Open Sans Italic" charset="0"/>
              </a:defRPr>
            </a:lvl1pPr>
            <a:lvl2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FF3F9308-874B-F745-83DC-B5DB987E3E6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2" r:id="rId1"/>
    <p:sldLayoutId id="2147484663" r:id="rId2"/>
    <p:sldLayoutId id="2147484696" r:id="rId3"/>
    <p:sldLayoutId id="2147484664" r:id="rId4"/>
    <p:sldLayoutId id="2147484665" r:id="rId5"/>
    <p:sldLayoutId id="2147484694" r:id="rId6"/>
    <p:sldLayoutId id="2147484666" r:id="rId7"/>
    <p:sldLayoutId id="2147484667" r:id="rId8"/>
    <p:sldLayoutId id="2147484626" r:id="rId9"/>
    <p:sldLayoutId id="2147484627" r:id="rId10"/>
    <p:sldLayoutId id="2147484668" r:id="rId11"/>
    <p:sldLayoutId id="2147484628" r:id="rId12"/>
    <p:sldLayoutId id="2147484695" r:id="rId13"/>
    <p:sldLayoutId id="2147484669" r:id="rId14"/>
  </p:sldLayoutIdLst>
  <p:transition/>
  <p:hf hdr="0" ftr="0" dt="0"/>
  <p:txStyles>
    <p:title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2300" b="1" i="0" cap="none" spc="600">
          <a:solidFill>
            <a:schemeClr val="accent1"/>
          </a:solidFill>
          <a:latin typeface="Hiragino Sans GB W3" panose="020B0300000000000000" pitchFamily="34" charset="-128"/>
          <a:ea typeface="Hiragino Sans GB W3" panose="020B0300000000000000" pitchFamily="34" charset="-128"/>
          <a:cs typeface="Hiragino Sans GB W3" panose="020B0300000000000000" pitchFamily="34" charset="-128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accent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accent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accent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accent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287076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574152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861228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148304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215307" indent="-215307" algn="l" rtl="0" eaLnBrk="0" fontAlgn="base" hangingPunct="0">
        <a:lnSpc>
          <a:spcPct val="100000"/>
        </a:lnSpc>
        <a:spcBef>
          <a:spcPts val="1507"/>
        </a:spcBef>
        <a:spcAft>
          <a:spcPct val="0"/>
        </a:spcAft>
        <a:buClr>
          <a:schemeClr val="accent1"/>
        </a:buClr>
        <a:defRPr sz="3000" b="0" i="0" spc="300" baseline="0">
          <a:solidFill>
            <a:schemeClr val="tx1"/>
          </a:solidFill>
          <a:latin typeface="Hiragino Sans GB W3" panose="020B0300000000000000" pitchFamily="34" charset="-128"/>
          <a:ea typeface="Hiragino Sans GB W3" panose="020B0300000000000000" pitchFamily="34" charset="-128"/>
          <a:cs typeface="Hiragino Sans GB W3" panose="020B0300000000000000" pitchFamily="34" charset="-128"/>
          <a:sym typeface="Open Sans Light" charset="0"/>
        </a:defRPr>
      </a:lvl1pPr>
      <a:lvl2pPr marL="466498" indent="-466498" algn="l" rtl="0" eaLnBrk="0" fontAlgn="base" hangingPunct="0">
        <a:lnSpc>
          <a:spcPct val="100000"/>
        </a:lnSpc>
        <a:spcBef>
          <a:spcPts val="1507"/>
        </a:spcBef>
        <a:spcAft>
          <a:spcPct val="0"/>
        </a:spcAft>
        <a:buClr>
          <a:schemeClr val="accent1"/>
        </a:buClr>
        <a:defRPr sz="2300" b="0" i="0" spc="300" baseline="0">
          <a:solidFill>
            <a:schemeClr val="tx1"/>
          </a:solidFill>
          <a:latin typeface="Hiragino Sans GB W3" panose="020B0300000000000000" pitchFamily="34" charset="-128"/>
          <a:ea typeface="Hiragino Sans GB W3" panose="020B0300000000000000" pitchFamily="34" charset="-128"/>
          <a:cs typeface="Hiragino Sans GB W3" panose="020B0300000000000000" pitchFamily="34" charset="-128"/>
          <a:sym typeface="Open Sans Light" charset="0"/>
        </a:defRPr>
      </a:lvl2pPr>
      <a:lvl3pPr marL="215307" indent="-215307" algn="l" rtl="0" eaLnBrk="0" fontAlgn="base" hangingPunct="0">
        <a:lnSpc>
          <a:spcPct val="100000"/>
        </a:lnSpc>
        <a:spcBef>
          <a:spcPts val="753"/>
        </a:spcBef>
        <a:spcAft>
          <a:spcPct val="0"/>
        </a:spcAft>
        <a:buClr>
          <a:schemeClr val="accent1"/>
        </a:buClr>
        <a:buSzPct val="100000"/>
        <a:buFont typeface="Lucida Grande" charset="0"/>
        <a:buChar char="■"/>
        <a:defRPr sz="2000" b="0" i="0" spc="300" baseline="0">
          <a:solidFill>
            <a:schemeClr val="tx1"/>
          </a:solidFill>
          <a:latin typeface="Hiragino Sans GB W3" panose="020B0300000000000000" pitchFamily="34" charset="-128"/>
          <a:ea typeface="Hiragino Sans GB W3" panose="020B0300000000000000" pitchFamily="34" charset="-128"/>
          <a:cs typeface="Hiragino Sans GB W3" panose="020B0300000000000000" pitchFamily="34" charset="-128"/>
          <a:sym typeface="Open Sans Light" charset="0"/>
        </a:defRPr>
      </a:lvl3pPr>
      <a:lvl4pPr marL="398717" indent="-183410" algn="l" rtl="0" eaLnBrk="0" fontAlgn="base" hangingPunct="0">
        <a:lnSpc>
          <a:spcPct val="100000"/>
        </a:lnSpc>
        <a:spcBef>
          <a:spcPts val="753"/>
        </a:spcBef>
        <a:spcAft>
          <a:spcPct val="0"/>
        </a:spcAft>
        <a:buClr>
          <a:schemeClr val="accent1"/>
        </a:buClr>
        <a:buSzPct val="100000"/>
        <a:buFont typeface="Lucida Grande" charset="0"/>
        <a:buChar char="●"/>
        <a:defRPr sz="1800" b="0" i="0" spc="300" baseline="0">
          <a:solidFill>
            <a:schemeClr val="tx1"/>
          </a:solidFill>
          <a:latin typeface="Hiragino Sans GB W3" panose="020B0300000000000000" pitchFamily="34" charset="-128"/>
          <a:ea typeface="Hiragino Sans GB W3" panose="020B0300000000000000" pitchFamily="34" charset="-128"/>
          <a:cs typeface="Hiragino Sans GB W3" panose="020B0300000000000000" pitchFamily="34" charset="-128"/>
          <a:sym typeface="Open Sans Light" charset="0"/>
        </a:defRPr>
      </a:lvl4pPr>
      <a:lvl5pPr marL="598075" indent="-199358" algn="l" rtl="0" eaLnBrk="0" fontAlgn="base" hangingPunct="0">
        <a:lnSpc>
          <a:spcPct val="100000"/>
        </a:lnSpc>
        <a:spcBef>
          <a:spcPts val="753"/>
        </a:spcBef>
        <a:spcAft>
          <a:spcPct val="0"/>
        </a:spcAft>
        <a:buClr>
          <a:schemeClr val="accent1"/>
        </a:buClr>
        <a:buSzPct val="100000"/>
        <a:buFont typeface="Lucida Grande" charset="0"/>
        <a:buChar char="-"/>
        <a:defRPr sz="1500" b="0" i="0" spc="300" baseline="0">
          <a:solidFill>
            <a:schemeClr val="tx1"/>
          </a:solidFill>
          <a:latin typeface="Hiragino Sans GB W3" panose="020B0300000000000000" pitchFamily="34" charset="-128"/>
          <a:ea typeface="Hiragino Sans GB W3" panose="020B0300000000000000" pitchFamily="34" charset="-128"/>
          <a:cs typeface="Hiragino Sans GB W3" panose="020B0300000000000000" pitchFamily="34" charset="-128"/>
          <a:sym typeface="Open Sans Light" charset="0"/>
        </a:defRPr>
      </a:lvl5pPr>
      <a:lvl6pPr marL="885151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172227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1459302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1746378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7076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4152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1228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8304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5379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2455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9531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6607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67891" y="160883"/>
            <a:ext cx="8608219" cy="3820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7891" y="750788"/>
            <a:ext cx="8608219" cy="402878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87471" y="4886828"/>
            <a:ext cx="188639" cy="15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57415" tIns="28708" rIns="57415" bIns="28708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700" b="0" i="1">
                <a:solidFill>
                  <a:srgbClr val="808184"/>
                </a:solidFill>
                <a:latin typeface="Open Sans Light"/>
                <a:ea typeface="冬青黑体简体中文 W3" charset="-122"/>
                <a:cs typeface="Open Sans Light"/>
                <a:sym typeface="Open Sans Italic" charset="0"/>
              </a:defRPr>
            </a:lvl1pPr>
            <a:lvl2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63C2295F-FF44-4743-AFDF-49E1BE7785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29" r:id="rId7"/>
    <p:sldLayoutId id="2147484630" r:id="rId8"/>
    <p:sldLayoutId id="2147484676" r:id="rId9"/>
    <p:sldLayoutId id="2147484631" r:id="rId10"/>
    <p:sldLayoutId id="2147484677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 cap="all" spc="-57">
          <a:solidFill>
            <a:srgbClr val="F58A33"/>
          </a:solidFill>
          <a:latin typeface="+mj-lt"/>
          <a:ea typeface="冬青黑体简体中文 W6" charset="-122"/>
          <a:cs typeface="冬青黑体简体中文 W6" charset="-122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rgbClr val="F58A33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rgbClr val="F58A33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rgbClr val="F58A33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rgbClr val="F58A33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287076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574152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861228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148304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215307" indent="-215307" algn="l" rtl="0" eaLnBrk="0" fontAlgn="base" hangingPunct="0">
        <a:lnSpc>
          <a:spcPct val="120000"/>
        </a:lnSpc>
        <a:spcBef>
          <a:spcPts val="1507"/>
        </a:spcBef>
        <a:spcAft>
          <a:spcPct val="0"/>
        </a:spcAft>
        <a:buClr>
          <a:srgbClr val="F58A33"/>
        </a:buClr>
        <a:defRPr sz="30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1pPr>
      <a:lvl2pPr marL="466498" indent="-466498" algn="l" rtl="0" eaLnBrk="0" fontAlgn="base" hangingPunct="0">
        <a:lnSpc>
          <a:spcPct val="120000"/>
        </a:lnSpc>
        <a:spcBef>
          <a:spcPts val="1507"/>
        </a:spcBef>
        <a:spcAft>
          <a:spcPct val="0"/>
        </a:spcAft>
        <a:buClr>
          <a:srgbClr val="F58A33"/>
        </a:buClr>
        <a:defRPr sz="23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2pPr>
      <a:lvl3pPr marL="215307" indent="-215307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rgbClr val="F58A33"/>
        </a:buClr>
        <a:buSzPct val="100000"/>
        <a:buFont typeface="Lucida Grande" charset="0"/>
        <a:buChar char="■"/>
        <a:defRPr sz="20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3pPr>
      <a:lvl4pPr marL="398717" indent="-183410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rgbClr val="F58A33"/>
        </a:buClr>
        <a:buSzPct val="100000"/>
        <a:buFont typeface="Lucida Grande" charset="0"/>
        <a:buChar char="●"/>
        <a:defRPr sz="18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4pPr>
      <a:lvl5pPr marL="598075" indent="-199358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rgbClr val="F58A33"/>
        </a:buClr>
        <a:buSzPct val="100000"/>
        <a:buFont typeface="Lucida Grande" charset="0"/>
        <a:buChar char="-"/>
        <a:defRPr sz="15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5pPr>
      <a:lvl6pPr marL="885151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172227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1459302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1746378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7076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4152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1228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8304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5379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2455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9531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6607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67891" y="160883"/>
            <a:ext cx="8608219" cy="3820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7891" y="750788"/>
            <a:ext cx="8608219" cy="402878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87471" y="4886828"/>
            <a:ext cx="188639" cy="15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57415" tIns="28708" rIns="57415" bIns="28708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700" b="0" i="1">
                <a:solidFill>
                  <a:srgbClr val="808184"/>
                </a:solidFill>
                <a:latin typeface="Open Sans Light"/>
                <a:ea typeface="冬青黑体简体中文 W3" charset="-122"/>
                <a:cs typeface="Open Sans Light"/>
                <a:sym typeface="Open Sans Italic" charset="0"/>
              </a:defRPr>
            </a:lvl1pPr>
            <a:lvl2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482C22F-F6E2-FB4E-9864-765C98B49D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8" r:id="rId1"/>
    <p:sldLayoutId id="2147484679" r:id="rId2"/>
    <p:sldLayoutId id="2147484680" r:id="rId3"/>
    <p:sldLayoutId id="2147484681" r:id="rId4"/>
    <p:sldLayoutId id="2147484682" r:id="rId5"/>
    <p:sldLayoutId id="2147484683" r:id="rId6"/>
    <p:sldLayoutId id="2147484632" r:id="rId7"/>
    <p:sldLayoutId id="2147484633" r:id="rId8"/>
    <p:sldLayoutId id="2147484684" r:id="rId9"/>
    <p:sldLayoutId id="2147484634" r:id="rId10"/>
    <p:sldLayoutId id="2147484685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 cap="all" spc="-57">
          <a:solidFill>
            <a:srgbClr val="EE5BA0"/>
          </a:solidFill>
          <a:latin typeface="+mj-lt"/>
          <a:ea typeface="冬青黑体简体中文 W6" charset="-122"/>
          <a:cs typeface="冬青黑体简体中文 W6" charset="-122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rgbClr val="EE5BA0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rgbClr val="EE5BA0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rgbClr val="EE5BA0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rgbClr val="EE5BA0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287076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574152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861228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148304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215307" indent="-215307" algn="l" rtl="0" eaLnBrk="0" fontAlgn="base" hangingPunct="0">
        <a:lnSpc>
          <a:spcPct val="120000"/>
        </a:lnSpc>
        <a:spcBef>
          <a:spcPts val="1507"/>
        </a:spcBef>
        <a:spcAft>
          <a:spcPct val="0"/>
        </a:spcAft>
        <a:buClr>
          <a:srgbClr val="EE5BA0"/>
        </a:buClr>
        <a:defRPr sz="30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1pPr>
      <a:lvl2pPr marL="466498" indent="-466498" algn="l" rtl="0" eaLnBrk="0" fontAlgn="base" hangingPunct="0">
        <a:lnSpc>
          <a:spcPct val="120000"/>
        </a:lnSpc>
        <a:spcBef>
          <a:spcPts val="1507"/>
        </a:spcBef>
        <a:spcAft>
          <a:spcPct val="0"/>
        </a:spcAft>
        <a:buClr>
          <a:srgbClr val="EE5BA0"/>
        </a:buClr>
        <a:defRPr sz="23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2pPr>
      <a:lvl3pPr marL="215307" indent="-215307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rgbClr val="EE5BA0"/>
        </a:buClr>
        <a:buSzPct val="100000"/>
        <a:buFont typeface="Lucida Grande" charset="0"/>
        <a:buChar char="■"/>
        <a:defRPr sz="20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3pPr>
      <a:lvl4pPr marL="398717" indent="-183410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rgbClr val="EE5BA0"/>
        </a:buClr>
        <a:buSzPct val="100000"/>
        <a:buFont typeface="Lucida Grande" charset="0"/>
        <a:buChar char="●"/>
        <a:defRPr sz="18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4pPr>
      <a:lvl5pPr marL="598075" indent="-199358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rgbClr val="EE5BA0"/>
        </a:buClr>
        <a:buSzPct val="100000"/>
        <a:buFont typeface="Lucida Grande" charset="0"/>
        <a:buChar char="-"/>
        <a:defRPr sz="15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5pPr>
      <a:lvl6pPr marL="885151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172227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1459302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1746378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7076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4152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1228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8304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5379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2455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9531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6607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67891" y="160883"/>
            <a:ext cx="8608219" cy="3820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7891" y="750788"/>
            <a:ext cx="8608219" cy="402878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87471" y="4886828"/>
            <a:ext cx="188639" cy="15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57415" tIns="28708" rIns="57415" bIns="28708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700" b="0" i="1">
                <a:solidFill>
                  <a:srgbClr val="808184"/>
                </a:solidFill>
                <a:latin typeface="Open Sans Light"/>
                <a:ea typeface="冬青黑体简体中文 W3" charset="-122"/>
                <a:cs typeface="Open Sans Light"/>
                <a:sym typeface="Open Sans Italic" charset="0"/>
              </a:defRPr>
            </a:lvl1pPr>
            <a:lvl2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A0AFC27B-5991-1445-9069-9F765D53AB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6" r:id="rId1"/>
    <p:sldLayoutId id="2147484687" r:id="rId2"/>
    <p:sldLayoutId id="2147484688" r:id="rId3"/>
    <p:sldLayoutId id="2147484689" r:id="rId4"/>
    <p:sldLayoutId id="2147484690" r:id="rId5"/>
    <p:sldLayoutId id="2147484691" r:id="rId6"/>
    <p:sldLayoutId id="2147484635" r:id="rId7"/>
    <p:sldLayoutId id="2147484636" r:id="rId8"/>
    <p:sldLayoutId id="2147484692" r:id="rId9"/>
    <p:sldLayoutId id="2147484637" r:id="rId10"/>
    <p:sldLayoutId id="2147484693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 cap="all" spc="-57">
          <a:solidFill>
            <a:srgbClr val="B51B58"/>
          </a:solidFill>
          <a:latin typeface="+mj-lt"/>
          <a:ea typeface="冬青黑体简体中文 W6" charset="-122"/>
          <a:cs typeface="冬青黑体简体中文 W6" charset="-122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rgbClr val="B51B58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rgbClr val="B51B58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rgbClr val="B51B58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rgbClr val="B51B58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287076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574152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861228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148304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215307" indent="-215307" algn="l" rtl="0" eaLnBrk="0" fontAlgn="base" hangingPunct="0">
        <a:lnSpc>
          <a:spcPct val="120000"/>
        </a:lnSpc>
        <a:spcBef>
          <a:spcPts val="1507"/>
        </a:spcBef>
        <a:spcAft>
          <a:spcPct val="0"/>
        </a:spcAft>
        <a:buClr>
          <a:srgbClr val="B51B58"/>
        </a:buClr>
        <a:defRPr sz="30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1pPr>
      <a:lvl2pPr marL="466498" indent="-466498" algn="l" rtl="0" eaLnBrk="0" fontAlgn="base" hangingPunct="0">
        <a:lnSpc>
          <a:spcPct val="120000"/>
        </a:lnSpc>
        <a:spcBef>
          <a:spcPts val="1507"/>
        </a:spcBef>
        <a:spcAft>
          <a:spcPct val="0"/>
        </a:spcAft>
        <a:buClr>
          <a:srgbClr val="B51B58"/>
        </a:buClr>
        <a:defRPr sz="23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2pPr>
      <a:lvl3pPr marL="215307" indent="-215307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rgbClr val="B51B58"/>
        </a:buClr>
        <a:buSzPct val="100000"/>
        <a:buFont typeface="Lucida Grande" charset="0"/>
        <a:buChar char="■"/>
        <a:defRPr sz="20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3pPr>
      <a:lvl4pPr marL="398717" indent="-183410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rgbClr val="B51B58"/>
        </a:buClr>
        <a:buSzPct val="100000"/>
        <a:buFont typeface="Lucida Grande" charset="0"/>
        <a:buChar char="●"/>
        <a:defRPr sz="18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4pPr>
      <a:lvl5pPr marL="598075" indent="-199358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rgbClr val="B51B58"/>
        </a:buClr>
        <a:buSzPct val="100000"/>
        <a:buFont typeface="Lucida Grande" charset="0"/>
        <a:buChar char="-"/>
        <a:defRPr sz="15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5pPr>
      <a:lvl6pPr marL="885151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172227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1459302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1746378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7076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4152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1228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8304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5379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2455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9531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6607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67891" y="160883"/>
            <a:ext cx="8608219" cy="3820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7891" y="750788"/>
            <a:ext cx="8608219" cy="402878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87471" y="4886828"/>
            <a:ext cx="188639" cy="15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57415" tIns="28708" rIns="57415" bIns="28708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700" b="0" i="1">
                <a:solidFill>
                  <a:srgbClr val="808184"/>
                </a:solidFill>
                <a:latin typeface="Open Sans Light"/>
                <a:ea typeface="冬青黑体简体中文 W3" charset="-122"/>
                <a:cs typeface="Open Sans Light"/>
                <a:sym typeface="Open Sans Italic" charset="0"/>
              </a:defRPr>
            </a:lvl1pPr>
            <a:lvl2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FF3F9308-874B-F745-83DC-B5DB987E3E6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8" r:id="rId1"/>
    <p:sldLayoutId id="2147484699" r:id="rId2"/>
    <p:sldLayoutId id="2147484700" r:id="rId3"/>
    <p:sldLayoutId id="2147484701" r:id="rId4"/>
    <p:sldLayoutId id="2147484702" r:id="rId5"/>
    <p:sldLayoutId id="2147484703" r:id="rId6"/>
    <p:sldLayoutId id="2147484704" r:id="rId7"/>
    <p:sldLayoutId id="2147484705" r:id="rId8"/>
    <p:sldLayoutId id="2147484706" r:id="rId9"/>
    <p:sldLayoutId id="2147484707" r:id="rId10"/>
    <p:sldLayoutId id="2147484708" r:id="rId11"/>
    <p:sldLayoutId id="2147484709" r:id="rId12"/>
    <p:sldLayoutId id="2147484710" r:id="rId13"/>
    <p:sldLayoutId id="2147484711" r:id="rId14"/>
  </p:sldLayoutIdLst>
  <p:transition/>
  <p:hf hdr="0" ftr="0" dt="0"/>
  <p:txStyles>
    <p:title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2300" b="0" i="0" cap="none" spc="600">
          <a:solidFill>
            <a:schemeClr val="accent1"/>
          </a:solidFill>
          <a:latin typeface="Hiragino Sans GB W3" panose="020B0300000000000000" pitchFamily="34" charset="-128"/>
          <a:ea typeface="Hiragino Sans GB W3" panose="020B0300000000000000" pitchFamily="34" charset="-128"/>
          <a:cs typeface="Hiragino Sans GB W3" panose="020B0300000000000000" pitchFamily="34" charset="-128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accent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accent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accent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accent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287076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574152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861228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148304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215307" indent="-215307" algn="l" rtl="0" eaLnBrk="0" fontAlgn="base" hangingPunct="0">
        <a:lnSpc>
          <a:spcPct val="100000"/>
        </a:lnSpc>
        <a:spcBef>
          <a:spcPts val="1507"/>
        </a:spcBef>
        <a:spcAft>
          <a:spcPct val="0"/>
        </a:spcAft>
        <a:buClr>
          <a:schemeClr val="accent1"/>
        </a:buClr>
        <a:defRPr sz="3000" b="0" i="0" baseline="0">
          <a:solidFill>
            <a:schemeClr val="tx1"/>
          </a:solidFill>
          <a:latin typeface="Hiragino Sans GB W3" panose="020B0300000000000000" pitchFamily="34" charset="-128"/>
          <a:ea typeface="Hiragino Sans GB W3" panose="020B0300000000000000" pitchFamily="34" charset="-128"/>
          <a:cs typeface="Hiragino Sans GB W3" panose="020B0300000000000000" pitchFamily="34" charset="-128"/>
          <a:sym typeface="Open Sans Light" charset="0"/>
        </a:defRPr>
      </a:lvl1pPr>
      <a:lvl2pPr marL="466498" indent="-466498" algn="l" rtl="0" eaLnBrk="0" fontAlgn="base" hangingPunct="0">
        <a:lnSpc>
          <a:spcPct val="100000"/>
        </a:lnSpc>
        <a:spcBef>
          <a:spcPts val="1507"/>
        </a:spcBef>
        <a:spcAft>
          <a:spcPct val="0"/>
        </a:spcAft>
        <a:buClr>
          <a:schemeClr val="accent1"/>
        </a:buClr>
        <a:defRPr sz="2300" b="0" i="0" baseline="0">
          <a:solidFill>
            <a:schemeClr val="tx1"/>
          </a:solidFill>
          <a:latin typeface="Hiragino Sans GB W3" panose="020B0300000000000000" pitchFamily="34" charset="-128"/>
          <a:ea typeface="Hiragino Sans GB W3" panose="020B0300000000000000" pitchFamily="34" charset="-128"/>
          <a:cs typeface="Hiragino Sans GB W3" panose="020B0300000000000000" pitchFamily="34" charset="-128"/>
          <a:sym typeface="Open Sans Light" charset="0"/>
        </a:defRPr>
      </a:lvl2pPr>
      <a:lvl3pPr marL="215307" indent="-215307" algn="l" rtl="0" eaLnBrk="0" fontAlgn="base" hangingPunct="0">
        <a:lnSpc>
          <a:spcPct val="100000"/>
        </a:lnSpc>
        <a:spcBef>
          <a:spcPts val="753"/>
        </a:spcBef>
        <a:spcAft>
          <a:spcPct val="0"/>
        </a:spcAft>
        <a:buClr>
          <a:schemeClr val="accent1"/>
        </a:buClr>
        <a:buSzPct val="100000"/>
        <a:buFont typeface="Wingdings" charset="2"/>
        <a:buChar char="n"/>
        <a:defRPr sz="2000" b="0" i="0" baseline="0">
          <a:solidFill>
            <a:schemeClr val="tx1"/>
          </a:solidFill>
          <a:latin typeface="Hiragino Sans GB W3" panose="020B0300000000000000" pitchFamily="34" charset="-128"/>
          <a:ea typeface="Hiragino Sans GB W3" panose="020B0300000000000000" pitchFamily="34" charset="-128"/>
          <a:cs typeface="Hiragino Sans GB W3" panose="020B0300000000000000" pitchFamily="34" charset="-128"/>
          <a:sym typeface="Open Sans Light" charset="0"/>
        </a:defRPr>
      </a:lvl3pPr>
      <a:lvl4pPr marL="398717" indent="-183410" algn="l" rtl="0" eaLnBrk="0" fontAlgn="base" hangingPunct="0">
        <a:lnSpc>
          <a:spcPct val="100000"/>
        </a:lnSpc>
        <a:spcBef>
          <a:spcPts val="753"/>
        </a:spcBef>
        <a:spcAft>
          <a:spcPct val="0"/>
        </a:spcAft>
        <a:buClr>
          <a:schemeClr val="accent1"/>
        </a:buClr>
        <a:buSzPct val="100000"/>
        <a:buFont typeface="Wingdings" charset="2"/>
        <a:buChar char="l"/>
        <a:defRPr sz="1800" b="0" i="0" baseline="0">
          <a:solidFill>
            <a:schemeClr val="tx1"/>
          </a:solidFill>
          <a:latin typeface="Hiragino Sans GB W3" panose="020B0300000000000000" pitchFamily="34" charset="-128"/>
          <a:ea typeface="Hiragino Sans GB W3" panose="020B0300000000000000" pitchFamily="34" charset="-128"/>
          <a:cs typeface="Hiragino Sans GB W3" panose="020B0300000000000000" pitchFamily="34" charset="-128"/>
          <a:sym typeface="Open Sans Light" charset="0"/>
        </a:defRPr>
      </a:lvl4pPr>
      <a:lvl5pPr marL="598075" indent="-199358" algn="l" rtl="0" eaLnBrk="0" fontAlgn="base" hangingPunct="0">
        <a:lnSpc>
          <a:spcPct val="100000"/>
        </a:lnSpc>
        <a:spcBef>
          <a:spcPts val="753"/>
        </a:spcBef>
        <a:spcAft>
          <a:spcPct val="0"/>
        </a:spcAft>
        <a:buClr>
          <a:schemeClr val="accent1"/>
        </a:buClr>
        <a:buSzPct val="100000"/>
        <a:buFont typeface="Lucida Grande" charset="0"/>
        <a:buChar char="-"/>
        <a:defRPr sz="1500" b="0" i="0" baseline="0">
          <a:solidFill>
            <a:schemeClr val="tx1"/>
          </a:solidFill>
          <a:latin typeface="Hiragino Sans GB W3" panose="020B0300000000000000" pitchFamily="34" charset="-128"/>
          <a:ea typeface="Hiragino Sans GB W3" panose="020B0300000000000000" pitchFamily="34" charset="-128"/>
          <a:cs typeface="Hiragino Sans GB W3" panose="020B0300000000000000" pitchFamily="34" charset="-128"/>
          <a:sym typeface="Open Sans Light" charset="0"/>
        </a:defRPr>
      </a:lvl5pPr>
      <a:lvl6pPr marL="885151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172227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1459302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1746378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7076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4152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1228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8304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5379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2455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9531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6607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/4.0/deed.zh" TargetMode="Externa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37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37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90CF1-7037-8B4A-BA89-4A309F06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License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CC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4.0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EB5AC-A7BA-944A-9A87-0AD42E551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协议全文参见</a:t>
            </a:r>
            <a:r>
              <a:rPr kumimoji="1" lang="zh-CN" altLang="en-US" dirty="0">
                <a:hlinkClick r:id="rId2"/>
              </a:rPr>
              <a:t>这里</a:t>
            </a:r>
            <a:r>
              <a:rPr kumimoji="1" lang="zh-CN" altLang="en-US" dirty="0"/>
              <a:t>。几个要点：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保留我的署名，但可以追加你自己的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不得以任何方式暗示我会对本文进行担保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如果你做了修改，请清楚列明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除此之外，你可以任意增删改、演绎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可用于商业用途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FDF521-49FC-C44E-A882-7215AC8987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6569CB-066D-C142-9BE4-FFA768C9D50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2672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20841-456F-D647-B21E-5EBA7BC6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不同层次上的封装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0F3102E-6E76-5740-8CE1-6A216840DC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9B286CF4-5B30-AC44-9601-7A08CF752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106403"/>
              </p:ext>
            </p:extLst>
          </p:nvPr>
        </p:nvGraphicFramePr>
        <p:xfrm>
          <a:off x="1851025" y="1277938"/>
          <a:ext cx="5441950" cy="3201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012783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C1614-DCB5-E74A-8B60-D7B99E5D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E9BDC-89FF-F247-920D-8F807E15C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99ED06-6E85-2642-88B6-AF33870CAF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A145B-76F8-A746-AB6C-FA2BECAF324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8357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D4202-61E7-2749-A028-087AF756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继承的分类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162539A-E681-FB40-8DE7-CF67DDC3D4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4BDDE56F-C4BC-7444-BA33-1880BCE992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969115"/>
              </p:ext>
            </p:extLst>
          </p:nvPr>
        </p:nvGraphicFramePr>
        <p:xfrm>
          <a:off x="1851025" y="1277938"/>
          <a:ext cx="5441950" cy="3201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482825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9452B-645C-6146-AD6F-2B54A15C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什么是契约？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772F218-98A6-9341-B4B6-955C57E9AB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615C4DD6-675B-0841-8B5A-F4CF1E542DB7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549775928"/>
              </p:ext>
            </p:extLst>
          </p:nvPr>
        </p:nvGraphicFramePr>
        <p:xfrm>
          <a:off x="4283968" y="857753"/>
          <a:ext cx="3744415" cy="402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B1B66C5-F116-7048-B527-1DF5BB473809}"/>
              </a:ext>
            </a:extLst>
          </p:cNvPr>
          <p:cNvSpPr/>
          <p:nvPr/>
        </p:nvSpPr>
        <p:spPr>
          <a:xfrm>
            <a:off x="827584" y="857753"/>
            <a:ext cx="3312368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000080"/>
                </a:solidFill>
              </a:rPr>
              <a:t>class </a:t>
            </a:r>
            <a:r>
              <a:rPr lang="en-US" altLang="zh-CN" dirty="0" err="1"/>
              <a:t>ArrayList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20999D"/>
                </a:solidFill>
              </a:rPr>
              <a:t>T</a:t>
            </a:r>
            <a:r>
              <a:rPr lang="en-US" altLang="zh-CN" dirty="0"/>
              <a:t>&gt; {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b="1" dirty="0">
                <a:solidFill>
                  <a:srgbClr val="000080"/>
                </a:solidFill>
              </a:rPr>
              <a:t>private </a:t>
            </a:r>
            <a:r>
              <a:rPr lang="en-US" altLang="zh-CN" b="1" dirty="0">
                <a:solidFill>
                  <a:srgbClr val="660E7A"/>
                </a:solidFill>
              </a:rPr>
              <a:t>items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20999D"/>
                </a:solidFill>
              </a:rPr>
              <a:t>T</a:t>
            </a:r>
            <a:r>
              <a:rPr lang="en-US" altLang="zh-CN" dirty="0"/>
              <a:t>[] = [];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>
                <a:solidFill>
                  <a:srgbClr val="7A7A43"/>
                </a:solidFill>
              </a:rPr>
              <a:t>add</a:t>
            </a:r>
            <a:r>
              <a:rPr lang="en-US" altLang="zh-CN" dirty="0"/>
              <a:t>(item: </a:t>
            </a:r>
            <a:r>
              <a:rPr lang="en-US" altLang="zh-CN" dirty="0">
                <a:solidFill>
                  <a:srgbClr val="20999D"/>
                </a:solidFill>
              </a:rPr>
              <a:t>T</a:t>
            </a:r>
            <a:r>
              <a:rPr lang="en-US" altLang="zh-CN" dirty="0"/>
              <a:t>): </a:t>
            </a:r>
            <a:r>
              <a:rPr lang="en-US" altLang="zh-CN" b="1" dirty="0">
                <a:solidFill>
                  <a:srgbClr val="000080"/>
                </a:solidFill>
              </a:rPr>
              <a:t>void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>
                <a:solidFill>
                  <a:srgbClr val="000080"/>
                </a:solidFill>
              </a:rPr>
              <a:t>this</a:t>
            </a:r>
            <a:r>
              <a:rPr lang="en-US" altLang="zh-CN" dirty="0" err="1"/>
              <a:t>.</a:t>
            </a:r>
            <a:r>
              <a:rPr lang="en-US" altLang="zh-CN" b="1" dirty="0" err="1">
                <a:solidFill>
                  <a:srgbClr val="660E7A"/>
                </a:solidFill>
              </a:rPr>
              <a:t>items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7A7A43"/>
                </a:solidFill>
              </a:rPr>
              <a:t>push</a:t>
            </a:r>
            <a:r>
              <a:rPr lang="en-US" altLang="zh-CN" dirty="0"/>
              <a:t>(item);</a:t>
            </a:r>
            <a:br>
              <a:rPr lang="en-US" altLang="zh-CN" dirty="0"/>
            </a:br>
            <a:r>
              <a:rPr lang="en-US" altLang="zh-CN" dirty="0"/>
              <a:t>  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 err="1">
                <a:solidFill>
                  <a:srgbClr val="7A7A43"/>
                </a:solidFill>
              </a:rPr>
              <a:t>addAll</a:t>
            </a:r>
            <a:r>
              <a:rPr lang="en-US" altLang="zh-CN" dirty="0"/>
              <a:t>(items: </a:t>
            </a:r>
            <a:r>
              <a:rPr lang="en-US" altLang="zh-CN" dirty="0">
                <a:solidFill>
                  <a:srgbClr val="20999D"/>
                </a:solidFill>
              </a:rPr>
              <a:t>T</a:t>
            </a:r>
            <a:r>
              <a:rPr lang="en-US" altLang="zh-CN" dirty="0"/>
              <a:t>[]): </a:t>
            </a:r>
            <a:r>
              <a:rPr lang="en-US" altLang="zh-CN" b="1" dirty="0">
                <a:solidFill>
                  <a:srgbClr val="000080"/>
                </a:solidFill>
              </a:rPr>
              <a:t>void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items.</a:t>
            </a:r>
            <a:r>
              <a:rPr lang="en-US" altLang="zh-CN" dirty="0" err="1">
                <a:solidFill>
                  <a:srgbClr val="7A7A43"/>
                </a:solidFill>
              </a:rPr>
              <a:t>forEach</a:t>
            </a:r>
            <a:r>
              <a:rPr lang="en-US" altLang="zh-CN" dirty="0"/>
              <a:t>(item =&gt; </a:t>
            </a:r>
            <a:r>
              <a:rPr lang="en-US" altLang="zh-CN" b="1" dirty="0" err="1">
                <a:solidFill>
                  <a:srgbClr val="000080"/>
                </a:solidFill>
              </a:rPr>
              <a:t>this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7A7A43"/>
                </a:solidFill>
              </a:rPr>
              <a:t>add</a:t>
            </a:r>
            <a:r>
              <a:rPr lang="en-US" altLang="zh-CN" dirty="0"/>
              <a:t>(item));</a:t>
            </a:r>
            <a:br>
              <a:rPr lang="en-US" altLang="zh-CN" dirty="0"/>
            </a:br>
            <a:r>
              <a:rPr lang="en-US" altLang="zh-CN" dirty="0"/>
              <a:t>  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 err="1">
                <a:solidFill>
                  <a:srgbClr val="7A7A43"/>
                </a:solidFill>
              </a:rPr>
              <a:t>isEmpty</a:t>
            </a:r>
            <a:r>
              <a:rPr lang="en-US" altLang="zh-CN" dirty="0"/>
              <a:t>(): </a:t>
            </a:r>
            <a:r>
              <a:rPr lang="en-US" altLang="zh-CN" b="1" dirty="0" err="1">
                <a:solidFill>
                  <a:srgbClr val="000080"/>
                </a:solidFill>
              </a:rPr>
              <a:t>boolean</a:t>
            </a:r>
            <a:r>
              <a:rPr lang="en-US" altLang="zh-CN" b="1" dirty="0">
                <a:solidFill>
                  <a:srgbClr val="000080"/>
                </a:solidFill>
              </a:rPr>
              <a:t>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return </a:t>
            </a:r>
            <a:r>
              <a:rPr lang="en-US" altLang="zh-CN" b="1" dirty="0" err="1">
                <a:solidFill>
                  <a:srgbClr val="000080"/>
                </a:solidFill>
              </a:rPr>
              <a:t>this</a:t>
            </a:r>
            <a:r>
              <a:rPr lang="en-US" altLang="zh-CN" dirty="0" err="1"/>
              <a:t>.</a:t>
            </a:r>
            <a:r>
              <a:rPr lang="en-US" altLang="zh-CN" b="1" dirty="0" err="1">
                <a:solidFill>
                  <a:srgbClr val="660E7A"/>
                </a:solidFill>
              </a:rPr>
              <a:t>items</a:t>
            </a:r>
            <a:r>
              <a:rPr lang="en-US" altLang="zh-CN" dirty="0" err="1"/>
              <a:t>.</a:t>
            </a:r>
            <a:r>
              <a:rPr lang="en-US" altLang="zh-CN" b="1" dirty="0" err="1">
                <a:solidFill>
                  <a:srgbClr val="660E7A"/>
                </a:solidFill>
              </a:rPr>
              <a:t>length</a:t>
            </a:r>
            <a:r>
              <a:rPr lang="en-US" altLang="zh-CN" b="1" dirty="0">
                <a:solidFill>
                  <a:srgbClr val="660E7A"/>
                </a:solidFill>
              </a:rPr>
              <a:t> </a:t>
            </a:r>
            <a:r>
              <a:rPr lang="en-US" altLang="zh-CN" dirty="0"/>
              <a:t>!== 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 err="1">
                <a:solidFill>
                  <a:srgbClr val="7A7A43"/>
                </a:solidFill>
              </a:rPr>
              <a:t>getAll</a:t>
            </a:r>
            <a:r>
              <a:rPr lang="en-US" altLang="zh-CN" dirty="0"/>
              <a:t>(): </a:t>
            </a:r>
            <a:r>
              <a:rPr lang="en-US" altLang="zh-CN" dirty="0">
                <a:solidFill>
                  <a:srgbClr val="20999D"/>
                </a:solidFill>
              </a:rPr>
              <a:t>T</a:t>
            </a:r>
            <a:r>
              <a:rPr lang="en-US" altLang="zh-CN" dirty="0"/>
              <a:t>[]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return </a:t>
            </a:r>
            <a:r>
              <a:rPr lang="en-US" altLang="zh-CN" b="1" dirty="0" err="1">
                <a:solidFill>
                  <a:srgbClr val="000080"/>
                </a:solidFill>
              </a:rPr>
              <a:t>this</a:t>
            </a:r>
            <a:r>
              <a:rPr lang="en-US" altLang="zh-CN" dirty="0" err="1"/>
              <a:t>.</a:t>
            </a:r>
            <a:r>
              <a:rPr lang="en-US" altLang="zh-CN" b="1" dirty="0" err="1">
                <a:solidFill>
                  <a:srgbClr val="660E7A"/>
                </a:solidFill>
              </a:rPr>
              <a:t>items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56083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84212-7399-9F4D-94BB-91FA7367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现实中的契约：租房合同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97D92940-103E-ED47-9A93-3D06CE5B6A87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221843016"/>
              </p:ext>
            </p:extLst>
          </p:nvPr>
        </p:nvGraphicFramePr>
        <p:xfrm>
          <a:off x="284163" y="1494011"/>
          <a:ext cx="4181475" cy="3285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908F7DBB-6F60-0041-AF08-CC81391BE054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2239059262"/>
              </p:ext>
            </p:extLst>
          </p:nvPr>
        </p:nvGraphicFramePr>
        <p:xfrm>
          <a:off x="4689475" y="1494011"/>
          <a:ext cx="4181475" cy="3285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9232D89-80B3-A343-B656-BFA17EA8B5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84D025-A2CE-2D4A-8D37-3355249C0732}"/>
              </a:ext>
            </a:extLst>
          </p:cNvPr>
          <p:cNvSpPr txBox="1"/>
          <p:nvPr/>
        </p:nvSpPr>
        <p:spPr>
          <a:xfrm>
            <a:off x="267891" y="1028649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dirty="0"/>
              <a:t>甲方对乙方的契约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13DB5D-B620-A94D-A721-52B8F1A0A6A4}"/>
              </a:ext>
            </a:extLst>
          </p:cNvPr>
          <p:cNvSpPr txBox="1"/>
          <p:nvPr/>
        </p:nvSpPr>
        <p:spPr>
          <a:xfrm>
            <a:off x="4669461" y="1034514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dirty="0"/>
              <a:t>乙方对甲方的契约</a:t>
            </a:r>
          </a:p>
        </p:txBody>
      </p:sp>
    </p:spTree>
    <p:extLst>
      <p:ext uri="{BB962C8B-B14F-4D97-AF65-F5344CB8AC3E}">
        <p14:creationId xmlns:p14="http://schemas.microsoft.com/office/powerpoint/2010/main" val="51206425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63F02-ED1E-0E49-9671-BB9D4421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三种继承的优缺点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2E47B69-F9C1-E346-9E51-B538F26B8C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BC71FF05-EF45-D248-972C-2398A15F52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583661"/>
              </p:ext>
            </p:extLst>
          </p:nvPr>
        </p:nvGraphicFramePr>
        <p:xfrm>
          <a:off x="1851025" y="1277938"/>
          <a:ext cx="5441950" cy="3201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121305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817766F-8218-C449-8E69-DE7D02ED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实现继承的问题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E7FBE45-5B29-724D-B743-65A7C2600E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10" name="内容占位符 7">
            <a:extLst>
              <a:ext uri="{FF2B5EF4-FFF2-40B4-BE49-F238E27FC236}">
                <a16:creationId xmlns:a16="http://schemas.microsoft.com/office/drawing/2014/main" id="{760D6015-0CF0-E443-88C4-B972FE92D61A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4023377048"/>
              </p:ext>
            </p:extLst>
          </p:nvPr>
        </p:nvGraphicFramePr>
        <p:xfrm>
          <a:off x="4689475" y="750888"/>
          <a:ext cx="4181475" cy="402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7E24EF66-F471-EC44-9F83-CA226C4E4CE0}"/>
              </a:ext>
            </a:extLst>
          </p:cNvPr>
          <p:cNvSpPr/>
          <p:nvPr/>
        </p:nvSpPr>
        <p:spPr>
          <a:xfrm>
            <a:off x="611560" y="2096011"/>
            <a:ext cx="364899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1" dirty="0"/>
              <a:t>class </a:t>
            </a:r>
            <a:r>
              <a:rPr lang="en-US" altLang="zh-CN" dirty="0" err="1"/>
              <a:t>MyArrayList</a:t>
            </a:r>
            <a:r>
              <a:rPr lang="en-US" altLang="zh-CN" dirty="0"/>
              <a:t>&lt;T&gt; </a:t>
            </a:r>
            <a:r>
              <a:rPr lang="en-US" altLang="zh-CN" b="1" dirty="0"/>
              <a:t>extends </a:t>
            </a:r>
            <a:r>
              <a:rPr lang="en-US" altLang="zh-CN" dirty="0" err="1"/>
              <a:t>ArrayList</a:t>
            </a:r>
            <a:r>
              <a:rPr lang="en-US" altLang="zh-CN" dirty="0"/>
              <a:t>&lt;T&gt; {</a:t>
            </a:r>
            <a:br>
              <a:rPr lang="en-US" altLang="zh-CN" dirty="0"/>
            </a:br>
            <a:r>
              <a:rPr lang="en-US" altLang="zh-CN" dirty="0"/>
              <a:t>  add(item: T): </a:t>
            </a:r>
            <a:r>
              <a:rPr lang="en-US" altLang="zh-CN" b="1" dirty="0"/>
              <a:t>void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super</a:t>
            </a:r>
            <a:r>
              <a:rPr lang="en-US" altLang="zh-CN" dirty="0" err="1"/>
              <a:t>.add</a:t>
            </a:r>
            <a:r>
              <a:rPr lang="en-US" altLang="zh-CN" dirty="0"/>
              <a:t>(item);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sendToRemote</a:t>
            </a:r>
            <a:r>
              <a:rPr lang="en-US" altLang="zh-CN" dirty="0"/>
              <a:t>(item);</a:t>
            </a:r>
            <a:br>
              <a:rPr lang="en-US" altLang="zh-CN" dirty="0"/>
            </a:br>
            <a:r>
              <a:rPr lang="en-US" altLang="zh-CN" dirty="0"/>
              <a:t>  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9D1A2A-4AA9-9843-86FE-D6FE5FE5BD40}"/>
              </a:ext>
            </a:extLst>
          </p:cNvPr>
          <p:cNvSpPr txBox="1"/>
          <p:nvPr/>
        </p:nvSpPr>
        <p:spPr>
          <a:xfrm>
            <a:off x="611560" y="1422003"/>
            <a:ext cx="30636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dirty="0"/>
              <a:t>我们派生一个类，并用它取代父类</a:t>
            </a:r>
          </a:p>
        </p:txBody>
      </p:sp>
    </p:spTree>
    <p:extLst>
      <p:ext uri="{BB962C8B-B14F-4D97-AF65-F5344CB8AC3E}">
        <p14:creationId xmlns:p14="http://schemas.microsoft.com/office/powerpoint/2010/main" val="374244432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AB376-B8A2-4B4B-BD85-FCC18449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继承的目的是什么？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47ABD-E207-6F49-91C5-F2CCBC387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611C55-5F4A-704D-B50F-BCCDE4F7A0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A145B-76F8-A746-AB6C-FA2BECAF324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4144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8A7A1-9011-6B4F-8D97-026C636B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选项</a:t>
            </a:r>
            <a:r>
              <a:rPr kumimoji="1" lang="en-US" altLang="zh-CN" dirty="0"/>
              <a:t>A</a:t>
            </a:r>
            <a:r>
              <a:rPr kumimoji="1" lang="zh-CN" altLang="en-US" dirty="0"/>
              <a:t>：复用父类代码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250CF8D-62FF-3542-B4C5-82D559E858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7D139099-227B-4449-98AC-787FB82D3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242609"/>
              </p:ext>
            </p:extLst>
          </p:nvPr>
        </p:nvGraphicFramePr>
        <p:xfrm>
          <a:off x="1851025" y="1277938"/>
          <a:ext cx="5441950" cy="3201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841562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22A47-F36A-FF48-8871-639CA923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选项</a:t>
            </a:r>
            <a:r>
              <a:rPr kumimoji="1" lang="en-US" altLang="zh-CN" dirty="0"/>
              <a:t>B</a:t>
            </a:r>
            <a:r>
              <a:rPr kumimoji="1" lang="zh-CN" altLang="en-US" dirty="0"/>
              <a:t>：复用父类的契约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7AF08A-AA63-4C4F-B9DA-83EACDF4C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085FCE60-3640-D44C-A42B-1BBF3EBB4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936778"/>
              </p:ext>
            </p:extLst>
          </p:nvPr>
        </p:nvGraphicFramePr>
        <p:xfrm>
          <a:off x="1851025" y="1277938"/>
          <a:ext cx="5441950" cy="3201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14645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不要做半吊子的</a:t>
            </a:r>
            <a:r>
              <a:rPr kumimoji="1" lang="en-US" altLang="zh-CN" dirty="0"/>
              <a:t>OO</a:t>
            </a:r>
            <a:r>
              <a:rPr kumimoji="1" lang="zh-CN" altLang="en-US" dirty="0"/>
              <a:t>程序员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9516" y="4014291"/>
            <a:ext cx="5464969" cy="725060"/>
          </a:xfrm>
        </p:spPr>
        <p:txBody>
          <a:bodyPr/>
          <a:lstStyle/>
          <a:p>
            <a:r>
              <a:rPr kumimoji="1" lang="zh-CN" altLang="en-US" i="0" dirty="0"/>
              <a:t>汪志成</a:t>
            </a:r>
            <a:r>
              <a:rPr kumimoji="1" lang="en-US" altLang="zh-CN" i="0" dirty="0"/>
              <a:t>@</a:t>
            </a:r>
            <a:r>
              <a:rPr kumimoji="1" lang="en-US" altLang="zh-CN" i="0" dirty="0" err="1"/>
              <a:t>ThoughtWorks</a:t>
            </a:r>
            <a:endParaRPr kumimoji="1" lang="zh-CN" altLang="en-US" i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709399" y="1350440"/>
            <a:ext cx="3733934" cy="520712"/>
          </a:xfrm>
        </p:spPr>
        <p:txBody>
          <a:bodyPr/>
          <a:lstStyle/>
          <a:p>
            <a:r>
              <a:rPr kumimoji="1" lang="zh-CN" altLang="en-US" dirty="0"/>
              <a:t>我这二十年来的经验与教训</a:t>
            </a:r>
          </a:p>
        </p:txBody>
      </p:sp>
    </p:spTree>
    <p:extLst>
      <p:ext uri="{BB962C8B-B14F-4D97-AF65-F5344CB8AC3E}">
        <p14:creationId xmlns:p14="http://schemas.microsoft.com/office/powerpoint/2010/main" val="156636963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DFD8F-542C-6A49-8245-CDEF6167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F2E78-D189-644B-9737-48A181801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58A0A4-3AAB-E44A-9235-915FACD6B9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A145B-76F8-A746-AB6C-FA2BECAF324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5536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63D3C-FD37-194E-8A4B-758B3E7E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如何正确的抽象？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253B57-2E7F-F344-B16E-75AA49F93B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DE4661B8-6211-164B-8827-4C4C2670A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891675"/>
              </p:ext>
            </p:extLst>
          </p:nvPr>
        </p:nvGraphicFramePr>
        <p:xfrm>
          <a:off x="1851025" y="1277938"/>
          <a:ext cx="5441950" cy="3201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738795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6075C-20AF-6241-A0CA-32A38F04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千变万化背后的不变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C5DBB66-4AF5-084D-AE30-2C48D4A825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10700376-DBE6-6F44-9438-B8A9AB564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00071"/>
              </p:ext>
            </p:extLst>
          </p:nvPr>
        </p:nvGraphicFramePr>
        <p:xfrm>
          <a:off x="1851025" y="1277938"/>
          <a:ext cx="5441950" cy="3201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268445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AA924-0288-7749-ABA2-5B91DD80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什么是多态？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4E37150-23C4-5A48-83D7-7BE5A78583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D7CA24F2-B17D-DC47-9C26-9A04B669C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292222"/>
              </p:ext>
            </p:extLst>
          </p:nvPr>
        </p:nvGraphicFramePr>
        <p:xfrm>
          <a:off x="1851025" y="1277938"/>
          <a:ext cx="5441950" cy="3201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434005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C10F6-8EAB-AF46-936D-EAF5AA47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两种多态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C853033-1A87-6B41-9B68-1265D01B6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9FB2F2D3-FEB5-474A-93E6-0757E174A7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992934"/>
              </p:ext>
            </p:extLst>
          </p:nvPr>
        </p:nvGraphicFramePr>
        <p:xfrm>
          <a:off x="1851025" y="1277938"/>
          <a:ext cx="5441950" cy="3201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33911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26A5D-EBDB-E24A-A084-216C8D4A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OO</a:t>
            </a:r>
            <a:r>
              <a:rPr kumimoji="1" lang="zh-CN" altLang="en-US" dirty="0"/>
              <a:t> 与 </a:t>
            </a:r>
            <a:r>
              <a:rPr kumimoji="1" lang="en-US" altLang="zh-CN" dirty="0"/>
              <a:t>OO</a:t>
            </a:r>
            <a:r>
              <a:rPr kumimoji="1" lang="zh-CN" altLang="en-US" dirty="0"/>
              <a:t> 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E7EE74-5B52-C345-ADA1-F4FA9F10E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1750CF-4C94-FB4C-ACAB-A65F6445D2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A145B-76F8-A746-AB6C-FA2BECAF324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2769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42BAC-1718-844E-9D84-EE8CD7FA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OO</a:t>
            </a:r>
            <a:r>
              <a:rPr kumimoji="1" lang="zh-CN" altLang="en-US" dirty="0"/>
              <a:t>与支持</a:t>
            </a:r>
            <a:r>
              <a:rPr kumimoji="1" lang="en-US" altLang="zh-CN" dirty="0"/>
              <a:t>OO</a:t>
            </a:r>
            <a:r>
              <a:rPr kumimoji="1" lang="zh-CN" altLang="en-US" dirty="0"/>
              <a:t>的语言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182639-1F96-9344-92B0-66B34971BF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A378E09B-80C2-084F-8AEB-5D7AF484DB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644210"/>
              </p:ext>
            </p:extLst>
          </p:nvPr>
        </p:nvGraphicFramePr>
        <p:xfrm>
          <a:off x="1851025" y="1277938"/>
          <a:ext cx="5441950" cy="3201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164911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4E087-617A-BB44-AD25-E127286D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</a:t>
            </a:r>
            <a:r>
              <a:rPr kumimoji="1" lang="zh-CN" altLang="en-US" dirty="0"/>
              <a:t> 该怎么算？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F1181A-D3C9-AA41-AD6A-B2C2F3C16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1BB91FE2-DDD2-3F4B-B492-D5686A56E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263977"/>
              </p:ext>
            </p:extLst>
          </p:nvPr>
        </p:nvGraphicFramePr>
        <p:xfrm>
          <a:off x="1851025" y="1277938"/>
          <a:ext cx="5441950" cy="3201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22641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20598-3FCF-D94D-9ED4-0F668F47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SoC</a:t>
            </a:r>
            <a:r>
              <a:rPr kumimoji="1" lang="zh-CN" altLang="en-US" dirty="0"/>
              <a:t>与</a:t>
            </a:r>
            <a:r>
              <a:rPr kumimoji="1" lang="en-US" altLang="zh-CN" dirty="0"/>
              <a:t>SOLID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4498A-796A-744C-84BD-B32FD2D9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D26EC8-8456-A449-8B31-F2954D1A45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EEBAB3-AB80-014D-A40E-37ED2916171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588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797B8-9A44-9345-920D-7C88B370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SoC</a:t>
            </a:r>
            <a:r>
              <a:rPr kumimoji="1" lang="zh-CN" altLang="en-US" dirty="0"/>
              <a:t>：关注点分离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3703D7A-54E1-2C49-B0F3-BB25745E95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EBDA97E5-DBD8-2648-998B-420AE5E358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491661"/>
              </p:ext>
            </p:extLst>
          </p:nvPr>
        </p:nvGraphicFramePr>
        <p:xfrm>
          <a:off x="1851025" y="917948"/>
          <a:ext cx="5441950" cy="3968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25586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D2E21-A056-9243-9FFD-67819FD1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去年的礼物效果如何？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448FD-B409-A74E-A04D-8544319E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59C880-2675-4349-8936-D547DE240D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EEBAB3-AB80-014D-A40E-37ED2916171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7870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73F4A-0034-3F41-995A-BAD868C2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zh-CN" altLang="en-US" dirty="0"/>
              <a:t>：单一职责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B49083-0D64-CC43-9F55-7E5F85CB08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EF81FCF7-B32A-EC46-A361-9A9862A57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527295"/>
              </p:ext>
            </p:extLst>
          </p:nvPr>
        </p:nvGraphicFramePr>
        <p:xfrm>
          <a:off x="1851025" y="1277938"/>
          <a:ext cx="5441950" cy="3201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57790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2B783-A37F-4343-A2D9-65B7BCA2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</a:t>
            </a:r>
            <a:r>
              <a:rPr kumimoji="1" lang="zh-CN" altLang="en-US" dirty="0"/>
              <a:t>：开闭原则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EE967B-3AEF-F948-B8C6-404438E96C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F3B5EE-C194-4447-ADA5-78DB59666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kumimoji="1" lang="zh-CN" altLang="en-US" dirty="0"/>
              <a:t>不是只有改代码才算修改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不恰当的</a:t>
            </a:r>
            <a:r>
              <a:rPr kumimoji="1" lang="zh-CN" altLang="en-US" dirty="0">
                <a:solidFill>
                  <a:schemeClr val="accent3"/>
                </a:solidFill>
              </a:rPr>
              <a:t>实现继承</a:t>
            </a:r>
            <a:r>
              <a:rPr kumimoji="1" lang="zh-CN" altLang="en-US" dirty="0"/>
              <a:t>也是</a:t>
            </a:r>
          </a:p>
        </p:txBody>
      </p:sp>
    </p:spTree>
    <p:extLst>
      <p:ext uri="{BB962C8B-B14F-4D97-AF65-F5344CB8AC3E}">
        <p14:creationId xmlns:p14="http://schemas.microsoft.com/office/powerpoint/2010/main" val="198882349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B7EC7-397F-274B-B216-D915397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</a:t>
            </a:r>
            <a:r>
              <a:rPr kumimoji="1" lang="zh-CN" altLang="en-US" dirty="0"/>
              <a:t>：里氏代换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0150FB-FEC6-8549-A168-D24C0789EA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BA276EFC-286A-0247-BBA0-73031D593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44573"/>
              </p:ext>
            </p:extLst>
          </p:nvPr>
        </p:nvGraphicFramePr>
        <p:xfrm>
          <a:off x="1851025" y="1277938"/>
          <a:ext cx="5441950" cy="3201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707716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3BE0F-4137-1642-8A36-D6CF1D33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I-</a:t>
            </a:r>
            <a:r>
              <a:rPr kumimoji="1" lang="zh-CN" altLang="en-US" dirty="0"/>
              <a:t>接口隔离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14E6B97-4D09-6F4D-B37F-CE38CBA314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78181192-255F-554F-815B-257ED341F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699489"/>
              </p:ext>
            </p:extLst>
          </p:nvPr>
        </p:nvGraphicFramePr>
        <p:xfrm>
          <a:off x="1851025" y="1277938"/>
          <a:ext cx="5441950" cy="3201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49104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B0D50-9A0E-9B4F-9F72-B6201E89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D-</a:t>
            </a:r>
            <a:r>
              <a:rPr kumimoji="1" lang="zh-CN" altLang="en-US" dirty="0"/>
              <a:t>依赖反转原则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9DD3998C-48F9-9C48-9164-3693EC01F253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2144974195"/>
              </p:ext>
            </p:extLst>
          </p:nvPr>
        </p:nvGraphicFramePr>
        <p:xfrm>
          <a:off x="284163" y="750888"/>
          <a:ext cx="4181475" cy="402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988E0DC-613D-D84C-B40F-54C820622B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C6962F-364E-0E46-BE62-DD8D54CF5D07}"/>
              </a:ext>
            </a:extLst>
          </p:cNvPr>
          <p:cNvSpPr/>
          <p:nvPr/>
        </p:nvSpPr>
        <p:spPr bwMode="auto">
          <a:xfrm>
            <a:off x="5076056" y="1799773"/>
            <a:ext cx="864096" cy="7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>
              <a:lnSpc>
                <a:spcPct val="100000"/>
              </a:lnSpc>
            </a:pPr>
            <a:r>
              <a:rPr kumimoji="1" lang="zh-CN" altLang="en-US" dirty="0">
                <a:solidFill>
                  <a:schemeClr val="bg1"/>
                </a:solidFill>
                <a:ea typeface="ＭＳ Ｐゴシック" charset="0"/>
              </a:rPr>
              <a:t>客户代码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8BC4F3-F448-6746-96EB-C50232994340}"/>
              </a:ext>
            </a:extLst>
          </p:cNvPr>
          <p:cNvSpPr/>
          <p:nvPr/>
        </p:nvSpPr>
        <p:spPr bwMode="auto">
          <a:xfrm>
            <a:off x="7668344" y="1799773"/>
            <a:ext cx="864096" cy="7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>
              <a:lnSpc>
                <a:spcPct val="100000"/>
              </a:lnSpc>
            </a:pPr>
            <a:r>
              <a:rPr kumimoji="1" lang="zh-CN" altLang="en-US" dirty="0">
                <a:solidFill>
                  <a:schemeClr val="bg1"/>
                </a:solidFill>
                <a:ea typeface="ＭＳ Ｐゴシック" charset="0"/>
              </a:rPr>
              <a:t>实现代码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7B8E8F2C-BFD1-2D4F-80C6-8CC3F3CC45E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 bwMode="auto">
          <a:xfrm>
            <a:off x="5940152" y="2195817"/>
            <a:ext cx="1728192" cy="0"/>
          </a:xfrm>
          <a:prstGeom prst="straightConnector1">
            <a:avLst/>
          </a:prstGeom>
          <a:solidFill>
            <a:srgbClr val="EEEEEE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7D7560F7-71C7-D34B-B5E4-066A66F2C442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 bwMode="auto">
          <a:xfrm>
            <a:off x="5940152" y="2195817"/>
            <a:ext cx="1728192" cy="0"/>
          </a:xfrm>
          <a:prstGeom prst="straightConnector1">
            <a:avLst/>
          </a:prstGeom>
          <a:ln>
            <a:tailEnd type="triangle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817BC62-4A70-2A45-95D0-AF250FC33F99}"/>
              </a:ext>
            </a:extLst>
          </p:cNvPr>
          <p:cNvSpPr txBox="1"/>
          <p:nvPr/>
        </p:nvSpPr>
        <p:spPr>
          <a:xfrm>
            <a:off x="6932903" y="3992137"/>
            <a:ext cx="1847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5DD7AA4-0ED3-CC4F-BA5D-F40F0625A77A}"/>
              </a:ext>
            </a:extLst>
          </p:cNvPr>
          <p:cNvSpPr txBox="1"/>
          <p:nvPr/>
        </p:nvSpPr>
        <p:spPr>
          <a:xfrm>
            <a:off x="5940152" y="1872652"/>
            <a:ext cx="1728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/>
              <a:t>创建并保存引用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D190756-41B1-7642-ADA4-EB9671AC26D6}"/>
              </a:ext>
            </a:extLst>
          </p:cNvPr>
          <p:cNvSpPr/>
          <p:nvPr/>
        </p:nvSpPr>
        <p:spPr bwMode="auto">
          <a:xfrm>
            <a:off x="5076056" y="3523214"/>
            <a:ext cx="864096" cy="792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>
              <a:lnSpc>
                <a:spcPct val="100000"/>
              </a:lnSpc>
            </a:pPr>
            <a:r>
              <a:rPr kumimoji="1" lang="zh-CN" altLang="en-US" dirty="0">
                <a:solidFill>
                  <a:schemeClr val="bg1"/>
                </a:solidFill>
                <a:ea typeface="ＭＳ Ｐゴシック" charset="0"/>
              </a:rPr>
              <a:t>客户代码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BE82A28-1B59-1546-806A-BEF8AA9F6523}"/>
              </a:ext>
            </a:extLst>
          </p:cNvPr>
          <p:cNvSpPr/>
          <p:nvPr/>
        </p:nvSpPr>
        <p:spPr bwMode="auto">
          <a:xfrm>
            <a:off x="7668344" y="3523214"/>
            <a:ext cx="864096" cy="792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>
              <a:lnSpc>
                <a:spcPct val="100000"/>
              </a:lnSpc>
            </a:pPr>
            <a:r>
              <a:rPr kumimoji="1" lang="zh-CN" altLang="en-US" dirty="0">
                <a:solidFill>
                  <a:schemeClr val="bg1"/>
                </a:solidFill>
                <a:ea typeface="ＭＳ Ｐゴシック" charset="0"/>
              </a:rPr>
              <a:t>实现代码</a:t>
            </a: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4EEC8A9-CDE5-4A45-9B8D-CC1B8422C7C6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 bwMode="auto">
          <a:xfrm>
            <a:off x="5940152" y="3919258"/>
            <a:ext cx="1728192" cy="0"/>
          </a:xfrm>
          <a:prstGeom prst="straightConnector1">
            <a:avLst/>
          </a:prstGeom>
          <a:solidFill>
            <a:srgbClr val="EEEEEE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0EE2525B-3D3A-D148-BEEA-68BCEA63D367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 bwMode="auto">
          <a:xfrm>
            <a:off x="5940152" y="3919258"/>
            <a:ext cx="1728192" cy="0"/>
          </a:xfrm>
          <a:prstGeom prst="straightConnector1">
            <a:avLst/>
          </a:prstGeom>
          <a:ln>
            <a:prstDash val="sysDash"/>
            <a:headEnd type="triangle"/>
            <a:tailEnd type="none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6C4A833-BA77-EF49-8506-CFCDDDB9EFFC}"/>
              </a:ext>
            </a:extLst>
          </p:cNvPr>
          <p:cNvSpPr txBox="1"/>
          <p:nvPr/>
        </p:nvSpPr>
        <p:spPr>
          <a:xfrm>
            <a:off x="5940152" y="3596093"/>
            <a:ext cx="1728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/>
              <a:t>被赋值并保存引用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D982182-5616-7A42-A13B-36C1AE4DA406}"/>
              </a:ext>
            </a:extLst>
          </p:cNvPr>
          <p:cNvSpPr txBox="1"/>
          <p:nvPr/>
        </p:nvSpPr>
        <p:spPr>
          <a:xfrm>
            <a:off x="4955380" y="1264464"/>
            <a:ext cx="15311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dirty="0"/>
              <a:t>正向：传统方式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F805BA4-DD27-2849-9CE6-77F8EFEB98B3}"/>
              </a:ext>
            </a:extLst>
          </p:cNvPr>
          <p:cNvSpPr txBox="1"/>
          <p:nvPr/>
        </p:nvSpPr>
        <p:spPr>
          <a:xfrm>
            <a:off x="4955380" y="3084529"/>
            <a:ext cx="13564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dirty="0"/>
              <a:t>反向：</a:t>
            </a:r>
            <a:r>
              <a:rPr kumimoji="1" lang="en-US" altLang="zh-CN" dirty="0"/>
              <a:t>DI</a:t>
            </a:r>
            <a:r>
              <a:rPr kumimoji="1" lang="zh-CN" altLang="en-US" dirty="0"/>
              <a:t> 方式</a:t>
            </a:r>
          </a:p>
        </p:txBody>
      </p:sp>
    </p:spTree>
    <p:extLst>
      <p:ext uri="{BB962C8B-B14F-4D97-AF65-F5344CB8AC3E}">
        <p14:creationId xmlns:p14="http://schemas.microsoft.com/office/powerpoint/2010/main" val="351771188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4F55C-AC73-164E-BD98-9088A77A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OO</a:t>
            </a:r>
            <a:r>
              <a:rPr kumimoji="1" lang="zh-CN" altLang="en-US" dirty="0"/>
              <a:t>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</a:t>
            </a:r>
            <a:r>
              <a:rPr kumimoji="1" lang="en-US" altLang="zh-CN" dirty="0"/>
              <a:t>FP</a:t>
            </a:r>
            <a:r>
              <a:rPr kumimoji="1"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A561A0-C222-9541-B2B2-805228913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0DAEEC-951F-A547-AB89-613B410994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EEBAB3-AB80-014D-A40E-37ED2916171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6411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F9C52-0DFC-5146-97AB-84C49DBF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FP</a:t>
            </a:r>
            <a:r>
              <a:rPr kumimoji="1" lang="zh-CN" altLang="en-US" dirty="0"/>
              <a:t>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</a:t>
            </a:r>
            <a:r>
              <a:rPr kumimoji="1" lang="en-US" altLang="zh-CN" dirty="0"/>
              <a:t>OO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D4D2248-2914-6945-A889-83408DEE3B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7A2C2C75-7F0E-494A-B0DC-5164DB9C4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489852"/>
              </p:ext>
            </p:extLst>
          </p:nvPr>
        </p:nvGraphicFramePr>
        <p:xfrm>
          <a:off x="1851025" y="917947"/>
          <a:ext cx="5441950" cy="3968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538987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8B69D-699F-1C45-B726-DDD2B325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从 </a:t>
            </a:r>
            <a:r>
              <a:rPr kumimoji="1" lang="en-US" altLang="zh-CN" dirty="0"/>
              <a:t>OO</a:t>
            </a:r>
            <a:r>
              <a:rPr kumimoji="1" lang="zh-CN" altLang="en-US" dirty="0"/>
              <a:t> 的概念推导出 </a:t>
            </a:r>
            <a:r>
              <a:rPr kumimoji="1" lang="en-US" altLang="zh-CN" dirty="0"/>
              <a:t>FP</a:t>
            </a:r>
            <a:endParaRPr kumimoji="1"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A23E3389-B1F4-CA4B-AA66-C18B44A5A370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1292828823"/>
              </p:ext>
            </p:extLst>
          </p:nvPr>
        </p:nvGraphicFramePr>
        <p:xfrm>
          <a:off x="284163" y="750888"/>
          <a:ext cx="4575869" cy="402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258EF6E-0E1D-B14F-99DC-3FEF042822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FE75ED-CBAE-2B43-86DB-AC68DE05894C}"/>
              </a:ext>
            </a:extLst>
          </p:cNvPr>
          <p:cNvSpPr/>
          <p:nvPr/>
        </p:nvSpPr>
        <p:spPr>
          <a:xfrm>
            <a:off x="5108791" y="2529099"/>
            <a:ext cx="40091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000080"/>
                </a:solidFill>
              </a:rPr>
              <a:t>interface </a:t>
            </a:r>
            <a:r>
              <a:rPr lang="en-US" altLang="zh-CN" dirty="0"/>
              <a:t>Comparable&lt;</a:t>
            </a:r>
            <a:r>
              <a:rPr lang="en-US" altLang="zh-CN" dirty="0">
                <a:solidFill>
                  <a:srgbClr val="20999D"/>
                </a:solidFill>
              </a:rPr>
              <a:t>T</a:t>
            </a:r>
            <a:r>
              <a:rPr lang="en-US" altLang="zh-CN" dirty="0"/>
              <a:t>&gt; {</a:t>
            </a:r>
            <a:br>
              <a:rPr lang="en-US" altLang="zh-CN" dirty="0"/>
            </a:br>
            <a:r>
              <a:rPr lang="en-US" altLang="zh-CN" dirty="0"/>
              <a:t>  (v1: </a:t>
            </a:r>
            <a:r>
              <a:rPr lang="en-US" altLang="zh-CN" dirty="0">
                <a:solidFill>
                  <a:srgbClr val="20999D"/>
                </a:solidFill>
              </a:rPr>
              <a:t>T</a:t>
            </a:r>
            <a:r>
              <a:rPr lang="en-US" altLang="zh-CN" dirty="0"/>
              <a:t>, v2: </a:t>
            </a:r>
            <a:r>
              <a:rPr lang="en-US" altLang="zh-CN" dirty="0">
                <a:solidFill>
                  <a:srgbClr val="20999D"/>
                </a:solidFill>
              </a:rPr>
              <a:t>T</a:t>
            </a:r>
            <a:r>
              <a:rPr lang="en-US" altLang="zh-CN" dirty="0"/>
              <a:t>): </a:t>
            </a:r>
            <a:r>
              <a:rPr lang="en-US" altLang="zh-CN" b="1" dirty="0">
                <a:solidFill>
                  <a:srgbClr val="000080"/>
                </a:solidFill>
              </a:rPr>
              <a:t>number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8C3412-7E5A-8242-BB7C-01162A6E15EC}"/>
              </a:ext>
            </a:extLst>
          </p:cNvPr>
          <p:cNvSpPr/>
          <p:nvPr/>
        </p:nvSpPr>
        <p:spPr>
          <a:xfrm>
            <a:off x="5135843" y="1494437"/>
            <a:ext cx="371006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000080"/>
                </a:solidFill>
              </a:rPr>
              <a:t>type </a:t>
            </a:r>
            <a:r>
              <a:rPr lang="en-US" altLang="zh-CN" dirty="0"/>
              <a:t>Compare&lt;</a:t>
            </a:r>
            <a:r>
              <a:rPr lang="en-US" altLang="zh-CN" dirty="0">
                <a:solidFill>
                  <a:srgbClr val="20999D"/>
                </a:solidFill>
              </a:rPr>
              <a:t>T</a:t>
            </a:r>
            <a:r>
              <a:rPr lang="en-US" altLang="zh-CN" dirty="0"/>
              <a:t>&gt; = (v1: </a:t>
            </a:r>
            <a:r>
              <a:rPr lang="en-US" altLang="zh-CN" dirty="0">
                <a:solidFill>
                  <a:srgbClr val="20999D"/>
                </a:solidFill>
              </a:rPr>
              <a:t>T</a:t>
            </a:r>
            <a:r>
              <a:rPr lang="en-US" altLang="zh-CN" dirty="0"/>
              <a:t>, v2: </a:t>
            </a:r>
            <a:r>
              <a:rPr lang="en-US" altLang="zh-CN" dirty="0">
                <a:solidFill>
                  <a:srgbClr val="20999D"/>
                </a:solidFill>
              </a:rPr>
              <a:t>T</a:t>
            </a:r>
            <a:r>
              <a:rPr lang="en-US" altLang="zh-CN" dirty="0"/>
              <a:t>) =&gt; </a:t>
            </a:r>
            <a:r>
              <a:rPr lang="en-US" altLang="zh-CN" b="1" dirty="0">
                <a:solidFill>
                  <a:srgbClr val="000080"/>
                </a:solidFill>
              </a:rPr>
              <a:t>number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C9C017A-D694-B745-8929-FF4CE9C5D9FB}"/>
              </a:ext>
            </a:extLst>
          </p:cNvPr>
          <p:cNvSpPr txBox="1"/>
          <p:nvPr/>
        </p:nvSpPr>
        <p:spPr>
          <a:xfrm>
            <a:off x="5135843" y="1133971"/>
            <a:ext cx="19207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dirty="0"/>
              <a:t>传统的函数定义方式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E41B18B-3376-FE47-8B89-DBD3FC52F343}"/>
              </a:ext>
            </a:extLst>
          </p:cNvPr>
          <p:cNvSpPr txBox="1"/>
          <p:nvPr/>
        </p:nvSpPr>
        <p:spPr>
          <a:xfrm>
            <a:off x="5109142" y="2155854"/>
            <a:ext cx="19159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dirty="0"/>
              <a:t>单方法接口定义方式</a:t>
            </a:r>
          </a:p>
        </p:txBody>
      </p:sp>
    </p:spTree>
    <p:extLst>
      <p:ext uri="{BB962C8B-B14F-4D97-AF65-F5344CB8AC3E}">
        <p14:creationId xmlns:p14="http://schemas.microsoft.com/office/powerpoint/2010/main" val="204382285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24B1C-7F78-0045-B8E2-183ADBBB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</a:t>
            </a:r>
            <a:r>
              <a:rPr kumimoji="1" lang="en-US" altLang="zh-CN" dirty="0"/>
              <a:t>OO</a:t>
            </a:r>
            <a:r>
              <a:rPr kumimoji="1" lang="zh-CN" altLang="en-US" dirty="0"/>
              <a:t>方式实现</a:t>
            </a:r>
            <a:r>
              <a:rPr kumimoji="1" lang="en-US" altLang="zh-CN" dirty="0"/>
              <a:t>FP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BF17E09-445D-3C40-9850-D0906C21F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A9C1FD15-66EB-D64B-A2F7-992C11845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384006"/>
              </p:ext>
            </p:extLst>
          </p:nvPr>
        </p:nvGraphicFramePr>
        <p:xfrm>
          <a:off x="1851025" y="1277938"/>
          <a:ext cx="5441950" cy="3201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91630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CA2B4-EE8B-4442-9AAC-60140A00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OO</a:t>
            </a:r>
            <a:r>
              <a:rPr kumimoji="1" lang="zh-CN" altLang="en-US" dirty="0"/>
              <a:t>与</a:t>
            </a:r>
            <a:r>
              <a:rPr kumimoji="1" lang="en-US" altLang="zh-CN" dirty="0"/>
              <a:t>FRP</a:t>
            </a:r>
            <a:r>
              <a:rPr kumimoji="1" lang="zh-CN" altLang="en-US" dirty="0"/>
              <a:t>的结合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F44D0-0227-7D4D-8F62-CF6278D91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25A183-347E-1243-90C7-3B0F170E14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EEBAB3-AB80-014D-A40E-37ED2916171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7392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C28D3-BEF0-4A43-9B85-F996D7FB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今年改发普惠红包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C122B-D4AD-F64D-A412-52030FBC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0BB6BD-FA36-0644-B85B-61ABA02E1B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EEBAB3-AB80-014D-A40E-37ED2916171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439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3DE9C-0B1C-FE42-B76C-D31E05D3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FRP</a:t>
            </a:r>
            <a:r>
              <a:rPr kumimoji="1" lang="zh-CN" altLang="en-US" dirty="0"/>
              <a:t>：函数式</a:t>
            </a:r>
            <a:r>
              <a:rPr kumimoji="1" lang="en-US" altLang="zh-CN" dirty="0"/>
              <a:t>+</a:t>
            </a:r>
            <a:r>
              <a:rPr kumimoji="1" lang="zh-CN" altLang="en-US" dirty="0"/>
              <a:t>响应式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2D63339-9678-F443-8D2F-EAF20CD477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F3F31D2E-449E-BB42-9CE5-7A09C9F9B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080902"/>
              </p:ext>
            </p:extLst>
          </p:nvPr>
        </p:nvGraphicFramePr>
        <p:xfrm>
          <a:off x="1851025" y="1277938"/>
          <a:ext cx="5441950" cy="3201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985625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9F87F-1C34-754A-8FA0-943C74AE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如何基于 </a:t>
            </a:r>
            <a:r>
              <a:rPr kumimoji="1" lang="en-US" altLang="zh-CN" dirty="0"/>
              <a:t>OO</a:t>
            </a:r>
            <a:r>
              <a:rPr kumimoji="1" lang="zh-CN" altLang="en-US" dirty="0"/>
              <a:t> 建模？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69F2625-2577-634A-956C-D9FB34A25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3527C25D-A3C8-E946-8FED-3ADC64AEC7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362249"/>
              </p:ext>
            </p:extLst>
          </p:nvPr>
        </p:nvGraphicFramePr>
        <p:xfrm>
          <a:off x="1851025" y="1277938"/>
          <a:ext cx="5441950" cy="3201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097736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CD5C2-96BA-5140-8784-7F6155B9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最佳实践与坑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8550A-A05A-1740-961E-25514D415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9CF61E-DD4F-C840-85B3-712BF94F4D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EEBAB3-AB80-014D-A40E-37ED2916171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7653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F6D60-50AF-5B40-8CC7-DA71A8E6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最佳实践</a:t>
            </a:r>
            <a:r>
              <a:rPr kumimoji="1" lang="en-US" altLang="zh-CN" dirty="0"/>
              <a:t>–</a:t>
            </a:r>
            <a:r>
              <a:rPr kumimoji="1" lang="zh-CN" altLang="en-US" dirty="0"/>
              <a:t>通用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1EFC7B2-565D-BD47-BA6F-F07545F59F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5650306E-A460-7243-AFE2-DF09C504E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667489"/>
              </p:ext>
            </p:extLst>
          </p:nvPr>
        </p:nvGraphicFramePr>
        <p:xfrm>
          <a:off x="1851025" y="1277938"/>
          <a:ext cx="5441950" cy="3201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588766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0958B-25B4-CC48-B7BF-F35ABEC3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最佳实践</a:t>
            </a:r>
            <a:r>
              <a:rPr kumimoji="1" lang="en-US" altLang="zh-CN" dirty="0"/>
              <a:t>–Angular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BE6369-7178-7547-BE81-D1F8F667AA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3BF89BFE-6A4B-A741-AF1C-D740F9E84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405236"/>
              </p:ext>
            </p:extLst>
          </p:nvPr>
        </p:nvGraphicFramePr>
        <p:xfrm>
          <a:off x="1851025" y="1277938"/>
          <a:ext cx="5441950" cy="3201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201849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8773-2BB7-3C4A-8138-36909FA8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坑</a:t>
            </a:r>
            <a:r>
              <a:rPr kumimoji="1" lang="en-US" altLang="zh-CN" dirty="0"/>
              <a:t>–</a:t>
            </a:r>
            <a:r>
              <a:rPr kumimoji="1" lang="zh-CN" altLang="en-US" dirty="0"/>
              <a:t>通用（一）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0DF874D-5CE6-B54D-BDC9-92C10BD72C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F55E995B-DE28-9747-A941-0A0A0F0D1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020717"/>
              </p:ext>
            </p:extLst>
          </p:nvPr>
        </p:nvGraphicFramePr>
        <p:xfrm>
          <a:off x="1851025" y="1277938"/>
          <a:ext cx="5441950" cy="3201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875085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8773-2BB7-3C4A-8138-36909FA8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坑</a:t>
            </a:r>
            <a:r>
              <a:rPr kumimoji="1" lang="en-US" altLang="zh-CN" dirty="0"/>
              <a:t>–</a:t>
            </a:r>
            <a:r>
              <a:rPr kumimoji="1" lang="zh-CN" altLang="en-US" dirty="0"/>
              <a:t>通用（二）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0DF874D-5CE6-B54D-BDC9-92C10BD72C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F55E995B-DE28-9747-A941-0A0A0F0D1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988640"/>
              </p:ext>
            </p:extLst>
          </p:nvPr>
        </p:nvGraphicFramePr>
        <p:xfrm>
          <a:off x="1851025" y="1277938"/>
          <a:ext cx="5441950" cy="3201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826047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4C658-101D-8946-8FCC-68DDE6E0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谢谢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A83C6-4C88-9842-A2F9-C3459059F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学而不思则罔</a:t>
            </a:r>
            <a:endParaRPr kumimoji="1" lang="en-US" altLang="zh-CN" dirty="0"/>
          </a:p>
          <a:p>
            <a:r>
              <a:rPr kumimoji="1" lang="zh-CN" altLang="en-US" dirty="0"/>
              <a:t>思而不学则殆</a:t>
            </a:r>
          </a:p>
        </p:txBody>
      </p:sp>
    </p:spTree>
    <p:extLst>
      <p:ext uri="{BB962C8B-B14F-4D97-AF65-F5344CB8AC3E}">
        <p14:creationId xmlns:p14="http://schemas.microsoft.com/office/powerpoint/2010/main" val="36405164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3F9E77-235A-CC4E-9A3F-1739082D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两句口诀，价值￥</a:t>
            </a:r>
            <a:r>
              <a:rPr kumimoji="1" lang="en-US" altLang="zh-CN" dirty="0"/>
              <a:t>35</a:t>
            </a:r>
            <a:r>
              <a:rPr kumimoji="1" lang="zh-CN" altLang="en-US" dirty="0"/>
              <a:t>或</a:t>
            </a:r>
            <a:r>
              <a:rPr kumimoji="1" lang="en-US" altLang="zh-CN" dirty="0"/>
              <a:t>$59.99</a:t>
            </a:r>
            <a:endParaRPr kumimoji="1"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D1C6215-D1FE-194E-BB51-826F99886A3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547664" y="807445"/>
            <a:ext cx="2917180" cy="4028784"/>
          </a:xfrm>
        </p:spPr>
        <p:txBody>
          <a:bodyPr anchor="ctr"/>
          <a:lstStyle/>
          <a:p>
            <a:pPr algn="ctr"/>
            <a:r>
              <a:rPr kumimoji="1" lang="zh-CN" altLang="en-US" dirty="0"/>
              <a:t>面向接口编程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组合优于继承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B9FC97B-2322-394D-ACC1-6950129D2573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4860032" y="832742"/>
            <a:ext cx="2520280" cy="3971834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B2E4F7D-D949-694C-84EA-BB7DCDDCF1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C9AC4B8-BA29-3449-979C-B7FE8DC12E5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5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FB444-00B1-464B-A510-AD24B22C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OO</a:t>
            </a:r>
            <a:r>
              <a:rPr kumimoji="1" lang="zh-CN" altLang="en-US" dirty="0"/>
              <a:t>：从课本到业界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F9B3A-555F-2D46-89AB-CAD0191AC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BBA20E-EC77-4D4D-A5B2-38EB2B773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EEBAB3-AB80-014D-A40E-37ED2916171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2366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5F779-3E95-134A-B198-A66F4A6E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回到从前：课本上是怎么说的？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D65AD43-668D-E94D-A751-D8C36C113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9AEBC922-6C73-5841-8649-A21468AF1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299353"/>
              </p:ext>
            </p:extLst>
          </p:nvPr>
        </p:nvGraphicFramePr>
        <p:xfrm>
          <a:off x="1851025" y="1277938"/>
          <a:ext cx="5441950" cy="3201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981118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6DDDA-22A6-C546-B773-EB4E4F40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封装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8E587-5CC4-CF48-B272-BBD548C2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74792D-BC45-5646-858E-384EFD61C8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A145B-76F8-A746-AB6C-FA2BECAF324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7293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D308F-B195-FB4B-B70A-855EEB37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信息隐藏原则与封装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55A3C6F-BD96-4A46-B0A8-E0497D868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6DAD3A3D-5667-9048-97FD-FFDE58F44C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043227"/>
              </p:ext>
            </p:extLst>
          </p:nvPr>
        </p:nvGraphicFramePr>
        <p:xfrm>
          <a:off x="1851025" y="1277938"/>
          <a:ext cx="5441950" cy="3201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782542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w-gray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oughtWorks" id="{1FCD4DCC-C968-E647-BF8F-1C5D6BF32B6C}" vid="{ABD3AA0F-D34D-B940-B3F8-B70B8BB23CB5}"/>
    </a:ext>
  </a:extLst>
</a:theme>
</file>

<file path=ppt/theme/theme2.xml><?xml version="1.0" encoding="utf-8"?>
<a:theme xmlns:a="http://schemas.openxmlformats.org/drawingml/2006/main" name="tw-brown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oughtWorks" id="{1FCD4DCC-C968-E647-BF8F-1C5D6BF32B6C}" vid="{200503CF-3581-8341-BCD0-5A205B776DEA}"/>
    </a:ext>
  </a:extLst>
</a:theme>
</file>

<file path=ppt/theme/theme3.xml><?xml version="1.0" encoding="utf-8"?>
<a:theme xmlns:a="http://schemas.openxmlformats.org/drawingml/2006/main" name="tw-green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oughtWorks" id="{1FCD4DCC-C968-E647-BF8F-1C5D6BF32B6C}" vid="{07AA22BE-017A-864A-B9F4-1DB4B7BA6052}"/>
    </a:ext>
  </a:extLst>
</a:theme>
</file>

<file path=ppt/theme/theme4.xml><?xml version="1.0" encoding="utf-8"?>
<a:theme xmlns:a="http://schemas.openxmlformats.org/drawingml/2006/main" name="tw-blue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oughtWorks" id="{1FCD4DCC-C968-E647-BF8F-1C5D6BF32B6C}" vid="{84EADDA9-1895-8040-9037-4627AB291483}"/>
    </a:ext>
  </a:extLst>
</a:theme>
</file>

<file path=ppt/theme/theme5.xml><?xml version="1.0" encoding="utf-8"?>
<a:theme xmlns:a="http://schemas.openxmlformats.org/drawingml/2006/main" name="tw-orange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oughtWorks" id="{1FCD4DCC-C968-E647-BF8F-1C5D6BF32B6C}" vid="{EBF7323D-2310-694A-A020-B576CDE66233}"/>
    </a:ext>
  </a:extLst>
</a:theme>
</file>

<file path=ppt/theme/theme6.xml><?xml version="1.0" encoding="utf-8"?>
<a:theme xmlns:a="http://schemas.openxmlformats.org/drawingml/2006/main" name="tw-pin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oughtWorks" id="{1FCD4DCC-C968-E647-BF8F-1C5D6BF32B6C}" vid="{1E015971-354C-184A-BEA7-A3B723C03B0D}"/>
    </a:ext>
  </a:extLst>
</a:theme>
</file>

<file path=ppt/theme/theme7.xml><?xml version="1.0" encoding="utf-8"?>
<a:theme xmlns:a="http://schemas.openxmlformats.org/drawingml/2006/main" name="tw-magenta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oughtWorks" id="{1FCD4DCC-C968-E647-BF8F-1C5D6BF32B6C}" vid="{B18D7192-E534-D647-94CD-BE774382877B}"/>
    </a:ext>
  </a:extLst>
</a:theme>
</file>

<file path=ppt/theme/theme8.xml><?xml version="1.0" encoding="utf-8"?>
<a:theme xmlns:a="http://schemas.openxmlformats.org/drawingml/2006/main" name="huawei">
  <a:themeElements>
    <a:clrScheme name="红色">
      <a:dk1>
        <a:srgbClr val="202120"/>
      </a:dk1>
      <a:lt1>
        <a:srgbClr val="FFFFFF"/>
      </a:lt1>
      <a:dk2>
        <a:srgbClr val="464746"/>
      </a:dk2>
      <a:lt2>
        <a:srgbClr val="EEECE1"/>
      </a:lt2>
      <a:accent1>
        <a:srgbClr val="C9394A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oughtWorks" id="{1FCD4DCC-C968-E647-BF8F-1C5D6BF32B6C}" vid="{78C29FF4-DF28-E347-BE62-B819700AE8E0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10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1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1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1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1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5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6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7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8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9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tw-gray</Template>
  <TotalTime>4348</TotalTime>
  <Pages>0</Pages>
  <Words>2494</Words>
  <Characters>0</Characters>
  <Application>Microsoft Macintosh PowerPoint</Application>
  <PresentationFormat>自定义</PresentationFormat>
  <Lines>0</Lines>
  <Paragraphs>350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47</vt:i4>
      </vt:variant>
    </vt:vector>
  </HeadingPairs>
  <TitlesOfParts>
    <vt:vector size="65" baseType="lpstr">
      <vt:lpstr>冬青黑体简体中文 W3</vt:lpstr>
      <vt:lpstr>Hiragino Sans GB W3</vt:lpstr>
      <vt:lpstr>Open Sans Extrabold</vt:lpstr>
      <vt:lpstr>Open Sans Extrabold Italic</vt:lpstr>
      <vt:lpstr>Open Sans Light</vt:lpstr>
      <vt:lpstr>OpenSans-Extrabold</vt:lpstr>
      <vt:lpstr>Arial</vt:lpstr>
      <vt:lpstr>Calibri</vt:lpstr>
      <vt:lpstr>Lucida Grande</vt:lpstr>
      <vt:lpstr>Wingdings</vt:lpstr>
      <vt:lpstr>tw-gray</vt:lpstr>
      <vt:lpstr>tw-brown</vt:lpstr>
      <vt:lpstr>tw-green</vt:lpstr>
      <vt:lpstr>tw-blue</vt:lpstr>
      <vt:lpstr>tw-orange</vt:lpstr>
      <vt:lpstr>tw-pink</vt:lpstr>
      <vt:lpstr>tw-magenta</vt:lpstr>
      <vt:lpstr>huawei</vt:lpstr>
      <vt:lpstr>License – CC BY 4.0</vt:lpstr>
      <vt:lpstr>不要做半吊子的OO程序员</vt:lpstr>
      <vt:lpstr>去年的礼物效果如何？</vt:lpstr>
      <vt:lpstr>今年改发普惠红包</vt:lpstr>
      <vt:lpstr>两句口诀，价值￥35或$59.99</vt:lpstr>
      <vt:lpstr>OO：从课本到业界</vt:lpstr>
      <vt:lpstr>回到从前：课本上是怎么说的？</vt:lpstr>
      <vt:lpstr>封装</vt:lpstr>
      <vt:lpstr>信息隐藏原则与封装</vt:lpstr>
      <vt:lpstr>不同层次上的封装</vt:lpstr>
      <vt:lpstr>继承</vt:lpstr>
      <vt:lpstr>继承的分类</vt:lpstr>
      <vt:lpstr>什么是契约？</vt:lpstr>
      <vt:lpstr>现实中的契约：租房合同</vt:lpstr>
      <vt:lpstr>三种继承的优缺点</vt:lpstr>
      <vt:lpstr>实现继承的问题</vt:lpstr>
      <vt:lpstr>继承的目的是什么？</vt:lpstr>
      <vt:lpstr>选项A：复用父类代码</vt:lpstr>
      <vt:lpstr>选项B：复用父类的契约</vt:lpstr>
      <vt:lpstr>多态</vt:lpstr>
      <vt:lpstr>如何正确的抽象？</vt:lpstr>
      <vt:lpstr>千变万化背后的不变</vt:lpstr>
      <vt:lpstr>什么是多态？</vt:lpstr>
      <vt:lpstr>两种多态</vt:lpstr>
      <vt:lpstr>OO 与 OO 语言</vt:lpstr>
      <vt:lpstr>OO与支持OO的语言</vt:lpstr>
      <vt:lpstr>JS 该怎么算？</vt:lpstr>
      <vt:lpstr>SoC与SOLID</vt:lpstr>
      <vt:lpstr>SoC：关注点分离</vt:lpstr>
      <vt:lpstr>S：单一职责</vt:lpstr>
      <vt:lpstr>O：开闭原则</vt:lpstr>
      <vt:lpstr>L：里氏代换</vt:lpstr>
      <vt:lpstr>I-接口隔离</vt:lpstr>
      <vt:lpstr>D-依赖反转原则</vt:lpstr>
      <vt:lpstr>OO vs. FP？</vt:lpstr>
      <vt:lpstr>There is no FP vs. OO</vt:lpstr>
      <vt:lpstr>从 OO 的概念推导出 FP</vt:lpstr>
      <vt:lpstr>用OO方式实现FP</vt:lpstr>
      <vt:lpstr>OO与FRP的结合</vt:lpstr>
      <vt:lpstr>FRP：函数式+响应式</vt:lpstr>
      <vt:lpstr>如何基于 OO 建模？</vt:lpstr>
      <vt:lpstr>最佳实践与坑</vt:lpstr>
      <vt:lpstr>最佳实践–通用</vt:lpstr>
      <vt:lpstr>最佳实践–Angular</vt:lpstr>
      <vt:lpstr>坑–通用（一）</vt:lpstr>
      <vt:lpstr>坑–通用（二）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不要做半吊子的OO程序员</dc:title>
  <dc:subject/>
  <dc:creator>Zhicheng Wang</dc:creator>
  <cp:keywords/>
  <dc:description/>
  <cp:lastModifiedBy>Zhicheng Wang</cp:lastModifiedBy>
  <cp:revision>314</cp:revision>
  <dcterms:created xsi:type="dcterms:W3CDTF">2019-11-17T11:28:46Z</dcterms:created>
  <dcterms:modified xsi:type="dcterms:W3CDTF">2019-11-25T06:41:50Z</dcterms:modified>
</cp:coreProperties>
</file>