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E68-B4F2-D74A-A058-73FF7C6D6B0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36B9-15C0-1D4B-B976-E7D18683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122" y="452694"/>
            <a:ext cx="47055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in database of destinations and/or previously cached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2122" y="1525271"/>
            <a:ext cx="1062451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listener writes results to file as they come 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9668" y="1766013"/>
            <a:ext cx="12495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1 queries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683" y="2243857"/>
            <a:ext cx="12495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n queries 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9668" y="2986419"/>
            <a:ext cx="12495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1 queries API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3" y="3464263"/>
            <a:ext cx="12495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n queries API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674573" y="2089179"/>
            <a:ext cx="935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74573" y="2606249"/>
            <a:ext cx="2524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2294" y="1099025"/>
            <a:ext cx="0" cy="42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5234435" y="1099025"/>
            <a:ext cx="0" cy="66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0"/>
          </p:cNvCxnSpPr>
          <p:nvPr/>
        </p:nvCxnSpPr>
        <p:spPr>
          <a:xfrm>
            <a:off x="6820202" y="1099025"/>
            <a:ext cx="3248" cy="1144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5234435" y="2412344"/>
            <a:ext cx="0" cy="57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674573" y="3297865"/>
            <a:ext cx="9350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674573" y="3789785"/>
            <a:ext cx="2524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>
            <a:off x="3143348" y="4110594"/>
            <a:ext cx="0" cy="567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2122" y="4677838"/>
            <a:ext cx="47008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 other intermittent data to cache, saving time and API counts for next run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7" idx="2"/>
            <a:endCxn id="9" idx="0"/>
          </p:cNvCxnSpPr>
          <p:nvPr/>
        </p:nvCxnSpPr>
        <p:spPr>
          <a:xfrm>
            <a:off x="6823450" y="2890188"/>
            <a:ext cx="0" cy="57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86835" y="2564744"/>
            <a:ext cx="0" cy="57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16887" y="5748201"/>
            <a:ext cx="47008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results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32294" y="5324169"/>
            <a:ext cx="0" cy="42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53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P.</dc:creator>
  <cp:lastModifiedBy>James P.</cp:lastModifiedBy>
  <cp:revision>2</cp:revision>
  <dcterms:created xsi:type="dcterms:W3CDTF">2020-12-06T00:44:37Z</dcterms:created>
  <dcterms:modified xsi:type="dcterms:W3CDTF">2020-12-11T17:43:36Z</dcterms:modified>
</cp:coreProperties>
</file>