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01374a0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01374a0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01374a0b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01374a0b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01374a0b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01374a0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01374a0b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01374a0b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01374a0b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01374a0b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01374a0b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01374a0b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01374a0b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01374a0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01374a0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01374a0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698500" y="1751775"/>
            <a:ext cx="76764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Civic Administration Buildings on </a:t>
            </a:r>
            <a:r>
              <a:rPr lang="en"/>
              <a:t>Restaurant</a:t>
            </a:r>
            <a:r>
              <a:rPr lang="en"/>
              <a:t> Reviews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 Moore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stated goal of this project is to determine if proximity to buildings of civic administration has any meaningful impact on the online reviews for a </a:t>
            </a:r>
            <a:r>
              <a:rPr lang="en"/>
              <a:t>restaurant</a:t>
            </a:r>
            <a:r>
              <a:rPr lang="en"/>
              <a:t>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525" y="2307150"/>
            <a:ext cx="3527774" cy="264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26675"/>
            <a:ext cx="1626300" cy="16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webscrape of Yelp </a:t>
            </a:r>
            <a:r>
              <a:rPr lang="en"/>
              <a:t>Restaurant</a:t>
            </a:r>
            <a:r>
              <a:rPr lang="en"/>
              <a:t> reviews to find star ratings, number of reviews, and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number will be used as a cutoff point to prevent data from being skewed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of geocoding software to find coordinates of </a:t>
            </a:r>
            <a:r>
              <a:rPr lang="en"/>
              <a:t>restaurants</a:t>
            </a:r>
            <a:r>
              <a:rPr lang="en"/>
              <a:t> and civic buildings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Looking at five main civic buildings: City Hall, Courthouse, Police HQ, Jail, and Hospital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base case we will be using Pittsburgh, but plan to expand to other mid sized cities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Cleveland, Buffalo, </a:t>
            </a:r>
            <a:r>
              <a:rPr lang="en"/>
              <a:t>Cincinnati</a:t>
            </a:r>
            <a:r>
              <a:rPr lang="en"/>
              <a:t>, Wheeling…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 locating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peek</a:t>
            </a:r>
            <a:r>
              <a:rPr lang="en"/>
              <a:t> into the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sz="1500"/>
              <a:t>Note: One degree latitude = 69 miles, while one degree longitude = 54.6 miles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75" y="2410900"/>
            <a:ext cx="5876026" cy="20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684400" y="2611838"/>
            <a:ext cx="1912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After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applying conversions, Pythagorean theorem is applied to get total distance between buildings and restaurants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 data analysis BS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looking at each variable individually we see that (95% confidence intervals)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City Hall: Slope: -0.9414 to 3.195; p-value: 0.2768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Courthouse: Slope: -0.9416 to 3.204; p-value: 0.2760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Police HQ: Slope: -1.031 to 2.596: p-value: 0.3876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Jail: Slope: -0.8026 to 3.200; p-value: 0.2326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Hospital: Slope: -0.7076 to 3.265; p-value: 0.2002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General Equation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putting all the variables into one equation however, one is left with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 implies there might be some amount of </a:t>
            </a:r>
            <a:r>
              <a:rPr lang="en"/>
              <a:t>significance with regards to how far a restaurant is from the County Jail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63" y="1831825"/>
            <a:ext cx="61626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Other Analysis One Might Do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creating more nonlinear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Perhaps there is a trade off where close is good/bad, but it evens out as you go farther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a model that can factor in human </a:t>
            </a:r>
            <a:r>
              <a:rPr lang="en"/>
              <a:t>tendency</a:t>
            </a:r>
            <a:r>
              <a:rPr lang="en"/>
              <a:t> to vote at the extremes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(Most people leave 1 or 5 star reviews, making every </a:t>
            </a:r>
            <a:r>
              <a:rPr lang="en"/>
              <a:t>average</a:t>
            </a:r>
            <a:r>
              <a:rPr lang="en"/>
              <a:t> subject to a high level of variance)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by no means yet </a:t>
            </a:r>
            <a:r>
              <a:rPr lang="en"/>
              <a:t>definitive</a:t>
            </a:r>
            <a:r>
              <a:rPr lang="en"/>
              <a:t>, it suggests the possibility that location can directly impact a </a:t>
            </a:r>
            <a:r>
              <a:rPr lang="en"/>
              <a:t>restaurants’ reviews in a way beyond its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might warrant a policy of the website to label certain areas as depressed or inflated, to give higher accuracy in their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also suggest other trends that cannot be easily discerned by a viewer in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would imply that there should be a push for more transparency or information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</a:t>
            </a:r>
            <a:r>
              <a:rPr lang="en"/>
              <a:t>Implications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Far More Interesting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certain buildings are able to create areas of depression, then it is possible that certain communities can create areas of depression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this is the case, it is likely that these areas of depression are around black and brown communities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with lower reviews drives business in those areas down and perpetuates a cycle of inequality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