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EA834-288D-4D96-8AF9-0F4D1681A9FC}" v="59" dt="2025-08-06T04:24:15.706"/>
    <p1510:client id="{CB6312BA-6C82-45E1-917E-0A0B903AEA69}" v="280" dt="2025-08-06T15:47:30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ーブル&#10;&#10;AI 生成コンテンツは間違っている可能性があります。">
            <a:extLst>
              <a:ext uri="{FF2B5EF4-FFF2-40B4-BE49-F238E27FC236}">
                <a16:creationId xmlns:a16="http://schemas.microsoft.com/office/drawing/2014/main" id="{29A77C7D-F575-B9D9-514D-43407EB9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8399"/>
            <a:ext cx="9144000" cy="364120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15BDD7-1378-514A-C58F-EB8DDDE9B1BF}"/>
              </a:ext>
            </a:extLst>
          </p:cNvPr>
          <p:cNvSpPr/>
          <p:nvPr/>
        </p:nvSpPr>
        <p:spPr>
          <a:xfrm>
            <a:off x="1622806" y="2945486"/>
            <a:ext cx="4915321" cy="10786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ABE1A2-8A6A-49BB-87D3-DD98A0A8E309}"/>
              </a:ext>
            </a:extLst>
          </p:cNvPr>
          <p:cNvSpPr/>
          <p:nvPr/>
        </p:nvSpPr>
        <p:spPr>
          <a:xfrm>
            <a:off x="2957079" y="1729355"/>
            <a:ext cx="5125475" cy="960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2025-07-17 10:08:00（日本時間）に実行した場合、</a:t>
            </a:r>
            <a:endParaRPr lang="ja-JP"/>
          </a:p>
          <a:p>
            <a:pPr algn="ctr"/>
            <a:r>
              <a:rPr lang="ja-JP" dirty="0">
                <a:ea typeface="ＭＳ Ｐゴシック"/>
                <a:cs typeface="Calibri"/>
              </a:rPr>
              <a:t>2025-07-17 </a:t>
            </a:r>
            <a:r>
              <a:rPr lang="en-US" altLang="ja-JP" dirty="0">
                <a:ea typeface="ＭＳ Ｐゴシック"/>
                <a:cs typeface="Calibri"/>
              </a:rPr>
              <a:t>0</a:t>
            </a:r>
            <a:r>
              <a:rPr lang="ja-JP">
                <a:ea typeface="ＭＳ Ｐゴシック"/>
                <a:cs typeface="Calibri"/>
              </a:rPr>
              <a:t>1:08:00</a:t>
            </a:r>
            <a:r>
              <a:rPr lang="ja-JP" altLang="en-US">
                <a:ea typeface="ＭＳ Ｐゴシック"/>
                <a:cs typeface="Calibri"/>
              </a:rPr>
              <a:t>（UTC）以降のログを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すべてダウンロードする。</a:t>
            </a:r>
            <a:endParaRPr lang="ja-JP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884D92E-D205-F2BD-D809-20647C711B23}"/>
              </a:ext>
            </a:extLst>
          </p:cNvPr>
          <p:cNvSpPr/>
          <p:nvPr/>
        </p:nvSpPr>
        <p:spPr>
          <a:xfrm>
            <a:off x="1219450" y="515921"/>
            <a:ext cx="1482100" cy="14821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69B6932D-B47B-7DDC-DE6F-7EBB7A11BB62}"/>
              </a:ext>
            </a:extLst>
          </p:cNvPr>
          <p:cNvSpPr/>
          <p:nvPr/>
        </p:nvSpPr>
        <p:spPr>
          <a:xfrm>
            <a:off x="2897852" y="1360502"/>
            <a:ext cx="3340178" cy="36667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01162D2-F018-95B3-B22B-E9BDB5D2D8D7}"/>
              </a:ext>
            </a:extLst>
          </p:cNvPr>
          <p:cNvSpPr/>
          <p:nvPr/>
        </p:nvSpPr>
        <p:spPr>
          <a:xfrm>
            <a:off x="3584278" y="2081211"/>
            <a:ext cx="693824" cy="7388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4C9F3D-E7BD-8523-2821-2729BD31A2DE}"/>
              </a:ext>
            </a:extLst>
          </p:cNvPr>
          <p:cNvSpPr/>
          <p:nvPr/>
        </p:nvSpPr>
        <p:spPr>
          <a:xfrm>
            <a:off x="4434990" y="2520392"/>
            <a:ext cx="265903" cy="50238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27762B0B-CFF4-04D0-3373-FCA5F7D07973}"/>
              </a:ext>
            </a:extLst>
          </p:cNvPr>
          <p:cNvSpPr/>
          <p:nvPr/>
        </p:nvSpPr>
        <p:spPr>
          <a:xfrm rot="5100000">
            <a:off x="2400925" y="3073596"/>
            <a:ext cx="1569028" cy="88951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1E4B365E-7ADC-C435-7F0A-F23E650C1E47}"/>
              </a:ext>
            </a:extLst>
          </p:cNvPr>
          <p:cNvSpPr/>
          <p:nvPr/>
        </p:nvSpPr>
        <p:spPr>
          <a:xfrm rot="16500000" flipH="1">
            <a:off x="5182413" y="3073596"/>
            <a:ext cx="1569028" cy="88951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68ABE12-8649-77C3-D644-1A4DF2972F7D}"/>
              </a:ext>
            </a:extLst>
          </p:cNvPr>
          <p:cNvSpPr/>
          <p:nvPr/>
        </p:nvSpPr>
        <p:spPr>
          <a:xfrm>
            <a:off x="4834258" y="2081211"/>
            <a:ext cx="693824" cy="7388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CF220D0-7A28-59C1-661D-F5F33434EEBD}"/>
              </a:ext>
            </a:extLst>
          </p:cNvPr>
          <p:cNvGrpSpPr/>
          <p:nvPr/>
        </p:nvGrpSpPr>
        <p:grpSpPr>
          <a:xfrm>
            <a:off x="3627002" y="3455580"/>
            <a:ext cx="939068" cy="574314"/>
            <a:chOff x="3627002" y="3455580"/>
            <a:chExt cx="939068" cy="574314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2F35BFE-23BF-7466-57F7-3AD5B81EAB5E}"/>
                </a:ext>
              </a:extLst>
            </p:cNvPr>
            <p:cNvCxnSpPr/>
            <p:nvPr/>
          </p:nvCxnSpPr>
          <p:spPr>
            <a:xfrm>
              <a:off x="3627002" y="3465100"/>
              <a:ext cx="538512" cy="564794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0EA373EF-8B5C-BF6D-E8B2-18D9DDC88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272" y="3455580"/>
              <a:ext cx="409798" cy="5725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01BACE7-6757-876B-B373-BA77E8A7C977}"/>
              </a:ext>
            </a:extLst>
          </p:cNvPr>
          <p:cNvGrpSpPr/>
          <p:nvPr/>
        </p:nvGrpSpPr>
        <p:grpSpPr>
          <a:xfrm flipH="1">
            <a:off x="4572933" y="3455580"/>
            <a:ext cx="939068" cy="574314"/>
            <a:chOff x="3627002" y="3455580"/>
            <a:chExt cx="939068" cy="574314"/>
          </a:xfrm>
        </p:grpSpPr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16923A77-D56B-DAE4-090F-DC06813711D4}"/>
                </a:ext>
              </a:extLst>
            </p:cNvPr>
            <p:cNvCxnSpPr>
              <a:cxnSpLocks/>
            </p:cNvCxnSpPr>
            <p:nvPr/>
          </p:nvCxnSpPr>
          <p:spPr>
            <a:xfrm>
              <a:off x="3627002" y="3465100"/>
              <a:ext cx="538512" cy="564794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43BBFD0-94CD-2A0E-B1AD-8F052EFD1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272" y="3455580"/>
              <a:ext cx="409798" cy="572573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6BF2F3E1-71EA-452B-679A-D5F82BDAD5A0}"/>
              </a:ext>
            </a:extLst>
          </p:cNvPr>
          <p:cNvSpPr/>
          <p:nvPr/>
        </p:nvSpPr>
        <p:spPr>
          <a:xfrm>
            <a:off x="3775716" y="2261387"/>
            <a:ext cx="389775" cy="3897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71FE8E7-F1EC-6493-54D1-532120F92C1F}"/>
              </a:ext>
            </a:extLst>
          </p:cNvPr>
          <p:cNvSpPr/>
          <p:nvPr/>
        </p:nvSpPr>
        <p:spPr>
          <a:xfrm>
            <a:off x="4958130" y="2261387"/>
            <a:ext cx="389775" cy="3897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7CC1B78-A937-015D-CFDC-820B161C4133}"/>
              </a:ext>
            </a:extLst>
          </p:cNvPr>
          <p:cNvCxnSpPr/>
          <p:nvPr/>
        </p:nvCxnSpPr>
        <p:spPr>
          <a:xfrm>
            <a:off x="5708246" y="3691385"/>
            <a:ext cx="48487" cy="2542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E2C8E6C-3CE9-DA3B-DB21-7EA0EA5FF2BE}"/>
              </a:ext>
            </a:extLst>
          </p:cNvPr>
          <p:cNvCxnSpPr>
            <a:cxnSpLocks/>
          </p:cNvCxnSpPr>
          <p:nvPr/>
        </p:nvCxnSpPr>
        <p:spPr>
          <a:xfrm>
            <a:off x="5865901" y="3702646"/>
            <a:ext cx="48487" cy="32177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D31CFADC-682A-BF54-E5C0-60F926775B78}"/>
              </a:ext>
            </a:extLst>
          </p:cNvPr>
          <p:cNvSpPr/>
          <p:nvPr/>
        </p:nvSpPr>
        <p:spPr>
          <a:xfrm rot="-360000">
            <a:off x="3949425" y="4753725"/>
            <a:ext cx="335001" cy="4211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2B11134-3382-6069-99CC-80D86FD975E8}"/>
              </a:ext>
            </a:extLst>
          </p:cNvPr>
          <p:cNvSpPr/>
          <p:nvPr/>
        </p:nvSpPr>
        <p:spPr>
          <a:xfrm>
            <a:off x="4872834" y="4753725"/>
            <a:ext cx="335001" cy="4211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DD6B39B-4AA3-EEDD-7F35-B3416B7C18EA}"/>
              </a:ext>
            </a:extLst>
          </p:cNvPr>
          <p:cNvCxnSpPr>
            <a:cxnSpLocks/>
          </p:cNvCxnSpPr>
          <p:nvPr/>
        </p:nvCxnSpPr>
        <p:spPr>
          <a:xfrm>
            <a:off x="4131693" y="5031453"/>
            <a:ext cx="34164" cy="139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565F73C-653E-29CC-46AC-60F0E2B25367}"/>
              </a:ext>
            </a:extLst>
          </p:cNvPr>
          <p:cNvCxnSpPr>
            <a:cxnSpLocks/>
          </p:cNvCxnSpPr>
          <p:nvPr/>
        </p:nvCxnSpPr>
        <p:spPr>
          <a:xfrm flipH="1">
            <a:off x="4976274" y="5031453"/>
            <a:ext cx="34164" cy="13934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3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130</cp:revision>
  <dcterms:created xsi:type="dcterms:W3CDTF">2012-08-24T00:53:15Z</dcterms:created>
  <dcterms:modified xsi:type="dcterms:W3CDTF">2025-08-06T15:47:30Z</dcterms:modified>
</cp:coreProperties>
</file>