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redthacker/programmingForDataScience/PFDSproject1Question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redthacker/programmingForDataScience/PFDSproject1Question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redthacker/Downloads/results-6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jaredthacker/programmingForDataScience/PFDSproject1Question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of family rentals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73F-D043-BD63-65702069B0EA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73F-D043-BD63-65702069B0EA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73F-D043-BD63-65702069B0EA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73F-D043-BD63-65702069B0EA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73F-D043-BD63-65702069B0EA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73F-D043-BD63-65702069B0E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73F-D043-BD63-65702069B0E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73F-D043-BD63-65702069B0E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  <a:alpha val="90000"/>
                </a:schemeClr>
              </a:solidFill>
              <a:ln w="19050">
                <a:solidFill>
                  <a:schemeClr val="accent3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73F-D043-BD63-65702069B0EA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73F-D043-BD63-65702069B0EA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73F-D043-BD63-65702069B0EA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73F-D043-BD63-65702069B0EA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73F-D043-BD63-65702069B0EA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D73F-D043-BD63-65702069B0EA}"/>
                </c:ext>
              </c:extLst>
            </c:dLbl>
            <c:dLbl>
              <c:idx val="5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D73F-D043-BD63-65702069B0EA}"/>
                </c:ext>
              </c:extLst>
            </c:dLbl>
            <c:dLbl>
              <c:idx val="6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D73F-D043-BD63-65702069B0EA}"/>
                </c:ext>
              </c:extLst>
            </c:dLbl>
            <c:dLbl>
              <c:idx val="7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D73F-D043-BD63-65702069B0EA}"/>
                </c:ext>
              </c:extLst>
            </c:dLbl>
            <c:dLbl>
              <c:idx val="8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D73F-D043-BD63-65702069B0EA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PFDSproject1Question1!$A$1:$A$9</c:f>
              <c:strCache>
                <c:ptCount val="7"/>
                <c:pt idx="0">
                  <c:v>name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Family</c:v>
                </c:pt>
                <c:pt idx="6">
                  <c:v>Music</c:v>
                </c:pt>
              </c:strCache>
            </c:strRef>
          </c:cat>
          <c:val>
            <c:numRef>
              <c:f>PFDSproject1Question1!$C$1:$C$9</c:f>
              <c:numCache>
                <c:formatCode>General</c:formatCode>
                <c:ptCount val="9"/>
                <c:pt idx="1">
                  <c:v>0.19705932060165623</c:v>
                </c:pt>
                <c:pt idx="2">
                  <c:v>0.15970931215142808</c:v>
                </c:pt>
                <c:pt idx="3">
                  <c:v>0.15869528477268885</c:v>
                </c:pt>
                <c:pt idx="4">
                  <c:v>0.15903329389893528</c:v>
                </c:pt>
                <c:pt idx="5">
                  <c:v>0.18522900118303195</c:v>
                </c:pt>
                <c:pt idx="6">
                  <c:v>0.1402737873922596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73F-D043-BD63-65702069B0E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Store </a:t>
            </a:r>
            <a:r>
              <a:rPr lang="en-US"/>
              <a:t>Rentals v. </a:t>
            </a:r>
            <a:r>
              <a:rPr lang="en-US" dirty="0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'results-2'!$I$1</c:f>
              <c:strCache>
                <c:ptCount val="1"/>
                <c:pt idx="0">
                  <c:v>Store 1</c:v>
                </c:pt>
              </c:strCache>
            </c:strRef>
          </c:tx>
          <c:spPr>
            <a:ln w="28575" cap="rnd">
              <a:solidFill>
                <a:srgbClr val="0707C7"/>
              </a:solidFill>
              <a:round/>
            </a:ln>
            <a:effectLst/>
          </c:spPr>
          <c:marker>
            <c:symbol val="none"/>
          </c:marker>
          <c:cat>
            <c:numRef>
              <c:f>'results-2'!$G$2:$G$11</c:f>
              <c:numCache>
                <c:formatCode>mmm\-yy</c:formatCode>
                <c:ptCount val="10"/>
                <c:pt idx="0">
                  <c:v>38749</c:v>
                </c:pt>
                <c:pt idx="1">
                  <c:v>38473</c:v>
                </c:pt>
                <c:pt idx="2">
                  <c:v>38504</c:v>
                </c:pt>
                <c:pt idx="3">
                  <c:v>38534</c:v>
                </c:pt>
                <c:pt idx="4">
                  <c:v>38565</c:v>
                </c:pt>
              </c:numCache>
            </c:numRef>
          </c:cat>
          <c:val>
            <c:numRef>
              <c:f>'results-2'!$I$2:$I$11</c:f>
              <c:numCache>
                <c:formatCode>General</c:formatCode>
                <c:ptCount val="10"/>
                <c:pt idx="0">
                  <c:v>92</c:v>
                </c:pt>
                <c:pt idx="1">
                  <c:v>575</c:v>
                </c:pt>
                <c:pt idx="2">
                  <c:v>1121</c:v>
                </c:pt>
                <c:pt idx="3">
                  <c:v>3334</c:v>
                </c:pt>
                <c:pt idx="4">
                  <c:v>2801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24-3A4E-BED2-B875CA40DE2D}"/>
            </c:ext>
          </c:extLst>
        </c:ser>
        <c:ser>
          <c:idx val="1"/>
          <c:order val="1"/>
          <c:tx>
            <c:strRef>
              <c:f>'results-2'!$J$1</c:f>
              <c:strCache>
                <c:ptCount val="1"/>
                <c:pt idx="0">
                  <c:v>Store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'results-2'!$G$2:$G$11</c:f>
              <c:numCache>
                <c:formatCode>mmm\-yy</c:formatCode>
                <c:ptCount val="10"/>
                <c:pt idx="0">
                  <c:v>38749</c:v>
                </c:pt>
                <c:pt idx="1">
                  <c:v>38473</c:v>
                </c:pt>
                <c:pt idx="2">
                  <c:v>38504</c:v>
                </c:pt>
                <c:pt idx="3">
                  <c:v>38534</c:v>
                </c:pt>
                <c:pt idx="4">
                  <c:v>38565</c:v>
                </c:pt>
              </c:numCache>
            </c:numRef>
          </c:cat>
          <c:val>
            <c:numRef>
              <c:f>'results-2'!$J$2:$J$11</c:f>
              <c:numCache>
                <c:formatCode>General</c:formatCode>
                <c:ptCount val="10"/>
                <c:pt idx="0">
                  <c:v>90</c:v>
                </c:pt>
                <c:pt idx="1">
                  <c:v>581</c:v>
                </c:pt>
                <c:pt idx="2">
                  <c:v>1190</c:v>
                </c:pt>
                <c:pt idx="3">
                  <c:v>3375</c:v>
                </c:pt>
                <c:pt idx="4">
                  <c:v>2885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24-3A4E-BED2-B875CA40DE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1678736"/>
        <c:axId val="1810505952"/>
      </c:lineChart>
      <c:dateAx>
        <c:axId val="1811678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(months)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505952"/>
        <c:crosses val="autoZero"/>
        <c:auto val="1"/>
        <c:lblOffset val="100"/>
        <c:baseTimeUnit val="months"/>
      </c:dateAx>
      <c:valAx>
        <c:axId val="181050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Video</a:t>
                </a:r>
                <a:r>
                  <a:rPr lang="en-US" baseline="0"/>
                  <a:t>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67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Montly Difference</a:t>
            </a:r>
            <a:r>
              <a:rPr lang="en-US" baseline="0"/>
              <a:t> in Total Spent on Rentals for the Top 5 Customers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'results-6'!$E$1:$E$2</c:f>
              <c:strCache>
                <c:ptCount val="2"/>
                <c:pt idx="0">
                  <c:v>monthly_difference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B-294F-A730-F673D2154485}"/>
              </c:ext>
            </c:extLst>
          </c:dPt>
          <c:dPt>
            <c:idx val="1"/>
            <c:invertIfNegative val="0"/>
            <c:bubble3D val="0"/>
            <c:spPr>
              <a:solidFill>
                <a:srgbClr val="FFC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B-294F-A730-F673D2154485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B-294F-A730-F673D215448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B-294F-A730-F673D2154485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76B-294F-A730-F673D2154485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76B-294F-A730-F673D2154485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76B-294F-A730-F673D2154485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76B-294F-A730-F673D2154485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76B-294F-A730-F673D2154485}"/>
              </c:ext>
            </c:extLst>
          </c:dPt>
          <c:cat>
            <c:strRef>
              <c:f>'results-6'!$A$3:$A$17</c:f>
              <c:strCache>
                <c:ptCount val="15"/>
                <c:pt idx="0">
                  <c:v>Clara Shaw</c:v>
                </c:pt>
                <c:pt idx="1">
                  <c:v>Clara Shaw</c:v>
                </c:pt>
                <c:pt idx="2">
                  <c:v>Eleanor Hunt</c:v>
                </c:pt>
                <c:pt idx="3">
                  <c:v>Eleanor Hunt</c:v>
                </c:pt>
                <c:pt idx="4">
                  <c:v>Eleanor Hunt</c:v>
                </c:pt>
                <c:pt idx="5">
                  <c:v>Karl Seal</c:v>
                </c:pt>
                <c:pt idx="6">
                  <c:v>Karl Seal</c:v>
                </c:pt>
                <c:pt idx="7">
                  <c:v>Karl Seal</c:v>
                </c:pt>
                <c:pt idx="8">
                  <c:v>Marion Snyder</c:v>
                </c:pt>
                <c:pt idx="9">
                  <c:v>Marion Snyder</c:v>
                </c:pt>
                <c:pt idx="10">
                  <c:v>Marion Snyder</c:v>
                </c:pt>
                <c:pt idx="11">
                  <c:v>Marion Snyder</c:v>
                </c:pt>
                <c:pt idx="12">
                  <c:v>Rhonda Kennedy</c:v>
                </c:pt>
                <c:pt idx="13">
                  <c:v>Rhonda Kennedy</c:v>
                </c:pt>
                <c:pt idx="14">
                  <c:v>Rhonda Kennedy</c:v>
                </c:pt>
              </c:strCache>
            </c:strRef>
          </c:cat>
          <c:val>
            <c:numRef>
              <c:f>'results-6'!$E$3:$E$17</c:f>
              <c:numCache>
                <c:formatCode>General</c:formatCode>
                <c:ptCount val="15"/>
                <c:pt idx="0">
                  <c:v>49.9</c:v>
                </c:pt>
                <c:pt idx="1">
                  <c:v>20.98</c:v>
                </c:pt>
                <c:pt idx="3">
                  <c:v>64.87</c:v>
                </c:pt>
                <c:pt idx="4">
                  <c:v>12.96</c:v>
                </c:pt>
                <c:pt idx="6">
                  <c:v>34.96</c:v>
                </c:pt>
                <c:pt idx="7">
                  <c:v>12.93</c:v>
                </c:pt>
                <c:pt idx="9">
                  <c:v>13.96</c:v>
                </c:pt>
                <c:pt idx="10">
                  <c:v>26.94</c:v>
                </c:pt>
                <c:pt idx="11">
                  <c:v>-80.83</c:v>
                </c:pt>
                <c:pt idx="13">
                  <c:v>54.89</c:v>
                </c:pt>
                <c:pt idx="14">
                  <c:v>21.96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76B-294F-A730-F673D2154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68151872"/>
        <c:axId val="2068560512"/>
      </c:barChart>
      <c:catAx>
        <c:axId val="2068151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560512"/>
        <c:crosses val="autoZero"/>
        <c:auto val="1"/>
        <c:lblAlgn val="ctr"/>
        <c:lblOffset val="100"/>
        <c:noMultiLvlLbl val="0"/>
      </c:catAx>
      <c:valAx>
        <c:axId val="206856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5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'results-4'!$C$2:$C$1001</cx:f>
        <cx:lvl ptCount="1000" formatCode="General">
          <cx:pt idx="0">86</cx:pt>
          <cx:pt idx="1">48</cx:pt>
          <cx:pt idx="2">50</cx:pt>
          <cx:pt idx="3">117</cx:pt>
          <cx:pt idx="4">130</cx:pt>
          <cx:pt idx="5">169</cx:pt>
          <cx:pt idx="6">62</cx:pt>
          <cx:pt idx="7">54</cx:pt>
          <cx:pt idx="8">114</cx:pt>
          <cx:pt idx="9">63</cx:pt>
          <cx:pt idx="10">126</cx:pt>
          <cx:pt idx="11">136</cx:pt>
          <cx:pt idx="12">94</cx:pt>
          <cx:pt idx="13">46</cx:pt>
          <cx:pt idx="14">150</cx:pt>
          <cx:pt idx="15">180</cx:pt>
          <cx:pt idx="16">82</cx:pt>
          <cx:pt idx="17">57</cx:pt>
          <cx:pt idx="18">113</cx:pt>
          <cx:pt idx="19">79</cx:pt>
          <cx:pt idx="20">129</cx:pt>
          <cx:pt idx="21">85</cx:pt>
          <cx:pt idx="22">92</cx:pt>
          <cx:pt idx="23">181</cx:pt>
          <cx:pt idx="24">74</cx:pt>
          <cx:pt idx="25">86</cx:pt>
          <cx:pt idx="26">179</cx:pt>
          <cx:pt idx="27">91</cx:pt>
          <cx:pt idx="28">168</cx:pt>
          <cx:pt idx="29">82</cx:pt>
          <cx:pt idx="30">92</cx:pt>
          <cx:pt idx="31">119</cx:pt>
          <cx:pt idx="32">153</cx:pt>
          <cx:pt idx="33">62</cx:pt>
          <cx:pt idx="34">147</cx:pt>
          <cx:pt idx="35">127</cx:pt>
          <cx:pt idx="36">121</cx:pt>
          <cx:pt idx="37">68</cx:pt>
          <cx:pt idx="38">99</cx:pt>
          <cx:pt idx="39">148</cx:pt>
          <cx:pt idx="40">137</cx:pt>
          <cx:pt idx="41">170</cx:pt>
          <cx:pt idx="42">170</cx:pt>
          <cx:pt idx="43">113</cx:pt>
          <cx:pt idx="44">83</cx:pt>
          <cx:pt idx="45">108</cx:pt>
          <cx:pt idx="46">153</cx:pt>
          <cx:pt idx="47">118</cx:pt>
          <cx:pt idx="48">162</cx:pt>
          <cx:pt idx="49">182</cx:pt>
          <cx:pt idx="50">75</cx:pt>
          <cx:pt idx="51">173</cx:pt>
          <cx:pt idx="52">113</cx:pt>
          <cx:pt idx="53">87</cx:pt>
          <cx:pt idx="54">65</cx:pt>
          <cx:pt idx="55">129</cx:pt>
          <cx:pt idx="56">90</cx:pt>
          <cx:pt idx="57">122</cx:pt>
          <cx:pt idx="58">160</cx:pt>
          <cx:pt idx="59">89</cx:pt>
          <cx:pt idx="60">175</cx:pt>
          <cx:pt idx="61">73</cx:pt>
          <cx:pt idx="62">106</cx:pt>
          <cx:pt idx="63">151</cx:pt>
          <cx:pt idx="64">100</cx:pt>
          <cx:pt idx="65">53</cx:pt>
          <cx:pt idx="66">77</cx:pt>
          <cx:pt idx="67">122</cx:pt>
          <cx:pt idx="68">85</cx:pt>
          <cx:pt idx="69">142</cx:pt>
          <cx:pt idx="70">100</cx:pt>
          <cx:pt idx="71">93</cx:pt>
          <cx:pt idx="72">150</cx:pt>
          <cx:pt idx="73">162</cx:pt>
          <cx:pt idx="74">103</cx:pt>
          <cx:pt idx="75">163</cx:pt>
          <cx:pt idx="76">61</cx:pt>
          <cx:pt idx="77">85</cx:pt>
          <cx:pt idx="78">114</cx:pt>
          <cx:pt idx="79">148</cx:pt>
          <cx:pt idx="80">103</cx:pt>
          <cx:pt idx="81">71</cx:pt>
          <cx:pt idx="82">50</cx:pt>
          <cx:pt idx="83">102</cx:pt>
          <cx:pt idx="84">63</cx:pt>
          <cx:pt idx="85">121</cx:pt>
          <cx:pt idx="86">76</cx:pt>
          <cx:pt idx="87">179</cx:pt>
          <cx:pt idx="88">63</cx:pt>
          <cx:pt idx="89">63</cx:pt>
          <cx:pt idx="90">98</cx:pt>
          <cx:pt idx="91">72</cx:pt>
          <cx:pt idx="92">121</cx:pt>
          <cx:pt idx="93">176</cx:pt>
          <cx:pt idx="94">123</cx:pt>
          <cx:pt idx="95">169</cx:pt>
          <cx:pt idx="96">56</cx:pt>
          <cx:pt idx="97">73</cx:pt>
          <cx:pt idx="98">136</cx:pt>
          <cx:pt idx="99">161</cx:pt>
          <cx:pt idx="100">73</cx:pt>
          <cx:pt idx="101">60</cx:pt>
          <cx:pt idx="102">133</cx:pt>
          <cx:pt idx="103">119</cx:pt>
          <cx:pt idx="104">125</cx:pt>
          <cx:pt idx="105">61</cx:pt>
          <cx:pt idx="106">63</cx:pt>
          <cx:pt idx="107">67</cx:pt>
          <cx:pt idx="108">89</cx:pt>
          <cx:pt idx="109">53</cx:pt>
          <cx:pt idx="110">52</cx:pt>
          <cx:pt idx="111">120</cx:pt>
          <cx:pt idx="112">75</cx:pt>
          <cx:pt idx="113">61</cx:pt>
          <cx:pt idx="114">167</cx:pt>
          <cx:pt idx="115">70</cx:pt>
          <cx:pt idx="116">135</cx:pt>
          <cx:pt idx="117">85</cx:pt>
          <cx:pt idx="118">176</cx:pt>
          <cx:pt idx="119">92</cx:pt>
          <cx:pt idx="120">151</cx:pt>
          <cx:pt idx="121">114</cx:pt>
          <cx:pt idx="122">85</cx:pt>
          <cx:pt idx="123">163</cx:pt>
          <cx:pt idx="124">61</cx:pt>
          <cx:pt idx="125">179</cx:pt>
          <cx:pt idx="126">183</cx:pt>
          <cx:pt idx="127">112</cx:pt>
          <cx:pt idx="128">179</cx:pt>
          <cx:pt idx="129">110</cx:pt>
          <cx:pt idx="130">152</cx:pt>
          <cx:pt idx="131">114</cx:pt>
          <cx:pt idx="132">117</cx:pt>
          <cx:pt idx="133">51</cx:pt>
          <cx:pt idx="134">70</cx:pt>
          <cx:pt idx="135">146</cx:pt>
          <cx:pt idx="136">66</cx:pt>
          <cx:pt idx="137">71</cx:pt>
          <cx:pt idx="138">114</cx:pt>
          <cx:pt idx="139">87</cx:pt>
          <cx:pt idx="140">185</cx:pt>
          <cx:pt idx="141">122</cx:pt>
          <cx:pt idx="142">142</cx:pt>
          <cx:pt idx="143">61</cx:pt>
          <cx:pt idx="144">124</cx:pt>
          <cx:pt idx="145">107</cx:pt>
          <cx:pt idx="146">132</cx:pt>
          <cx:pt idx="147">101</cx:pt>
          <cx:pt idx="148">150</cx:pt>
          <cx:pt idx="149">101</cx:pt>
          <cx:pt idx="150">143</cx:pt>
          <cx:pt idx="151">90</cx:pt>
          <cx:pt idx="152">165</cx:pt>
          <cx:pt idx="153">81</cx:pt>
          <cx:pt idx="154">150</cx:pt>
          <cx:pt idx="155">164</cx:pt>
          <cx:pt idx="156">143</cx:pt>
          <cx:pt idx="157">124</cx:pt>
          <cx:pt idx="158">58</cx:pt>
          <cx:pt idx="159">65</cx:pt>
          <cx:pt idx="160">70</cx:pt>
          <cx:pt idx="161">95</cx:pt>
          <cx:pt idx="162">139</cx:pt>
          <cx:pt idx="163">55</cx:pt>
          <cx:pt idx="164">70</cx:pt>
          <cx:pt idx="165">149</cx:pt>
          <cx:pt idx="166">109</cx:pt>
          <cx:pt idx="167">67</cx:pt>
          <cx:pt idx="168">76</cx:pt>
          <cx:pt idx="169">120</cx:pt>
          <cx:pt idx="170">59</cx:pt>
          <cx:pt idx="171">112</cx:pt>
          <cx:pt idx="172">65</cx:pt>
          <cx:pt idx="173">180</cx:pt>
          <cx:pt idx="174">122</cx:pt>
          <cx:pt idx="175">87</cx:pt>
          <cx:pt idx="176">172</cx:pt>
          <cx:pt idx="177">115</cx:pt>
          <cx:pt idx="178">173</cx:pt>
          <cx:pt idx="179">184</cx:pt>
          <cx:pt idx="180">166</cx:pt>
          <cx:pt idx="181">185</cx:pt>
          <cx:pt idx="182">112</cx:pt>
          <cx:pt idx="183">92</cx:pt>
          <cx:pt idx="184">146</cx:pt>
          <cx:pt idx="185">64</cx:pt>
          <cx:pt idx="186">57</cx:pt>
          <cx:pt idx="187">136</cx:pt>
          <cx:pt idx="188">139</cx:pt>
          <cx:pt idx="189">172</cx:pt>
          <cx:pt idx="190">143</cx:pt>
          <cx:pt idx="191">50</cx:pt>
          <cx:pt idx="192">153</cx:pt>
          <cx:pt idx="193">112</cx:pt>
          <cx:pt idx="194">104</cx:pt>
          <cx:pt idx="195">69</cx:pt>
          <cx:pt idx="196">112</cx:pt>
          <cx:pt idx="197">184</cx:pt>
          <cx:pt idx="198">56</cx:pt>
          <cx:pt idx="199">133</cx:pt>
          <cx:pt idx="200">176</cx:pt>
          <cx:pt idx="201">161</cx:pt>
          <cx:pt idx="202">84</cx:pt>
          <cx:pt idx="203">106</cx:pt>
          <cx:pt idx="204">58</cx:pt>
          <cx:pt idx="205">144</cx:pt>
          <cx:pt idx="206">121</cx:pt>
          <cx:pt idx="207">89</cx:pt>
          <cx:pt idx="208">99</cx:pt>
          <cx:pt idx="209">130</cx:pt>
          <cx:pt idx="210">165</cx:pt>
          <cx:pt idx="211">185</cx:pt>
          <cx:pt idx="212">104</cx:pt>
          <cx:pt idx="213">59</cx:pt>
          <cx:pt idx="214">57</cx:pt>
          <cx:pt idx="215">113</cx:pt>
          <cx:pt idx="216">120</cx:pt>
          <cx:pt idx="217">122</cx:pt>
          <cx:pt idx="218">51</cx:pt>
          <cx:pt idx="219">106</cx:pt>
          <cx:pt idx="220">100</cx:pt>
          <cx:pt idx="221">64</cx:pt>
          <cx:pt idx="222">76</cx:pt>
          <cx:pt idx="223">81</cx:pt>
          <cx:pt idx="224">76</cx:pt>
          <cx:pt idx="225">56</cx:pt>
          <cx:pt idx="226">88</cx:pt>
          <cx:pt idx="227">143</cx:pt>
          <cx:pt idx="228">87</cx:pt>
          <cx:pt idx="229">107</cx:pt>
          <cx:pt idx="230">63</cx:pt>
          <cx:pt idx="231">147</cx:pt>
          <cx:pt idx="232">141</cx:pt>
          <cx:pt idx="233">94</cx:pt>
          <cx:pt idx="234">68</cx:pt>
          <cx:pt idx="235">100</cx:pt>
          <cx:pt idx="236">47</cx:pt>
          <cx:pt idx="237">57</cx:pt>
          <cx:pt idx="238">122</cx:pt>
          <cx:pt idx="239">120</cx:pt>
          <cx:pt idx="240">125</cx:pt>
          <cx:pt idx="241">68</cx:pt>
          <cx:pt idx="242">49</cx:pt>
          <cx:pt idx="243">139</cx:pt>
          <cx:pt idx="244">177</cx:pt>
          <cx:pt idx="245">154</cx:pt>
          <cx:pt idx="246">47</cx:pt>
          <cx:pt idx="247">177</cx:pt>
          <cx:pt idx="248">176</cx:pt>
          <cx:pt idx="249">133</cx:pt>
          <cx:pt idx="250">170</cx:pt>
          <cx:pt idx="251">135</cx:pt>
          <cx:pt idx="252">61</cx:pt>
          <cx:pt idx="253">159</cx:pt>
          <cx:pt idx="254">175</cx:pt>
          <cx:pt idx="255">178</cx:pt>
          <cx:pt idx="256">110</cx:pt>
          <cx:pt idx="257">96</cx:pt>
          <cx:pt idx="258">116</cx:pt>
          <cx:pt idx="259">132</cx:pt>
          <cx:pt idx="260">171</cx:pt>
          <cx:pt idx="261">119</cx:pt>
          <cx:pt idx="262">154</cx:pt>
          <cx:pt idx="263">101</cx:pt>
          <cx:pt idx="264">168</cx:pt>
          <cx:pt idx="265">141</cx:pt>
          <cx:pt idx="266">140</cx:pt>
          <cx:pt idx="267">96</cx:pt>
          <cx:pt idx="268">98</cx:pt>
          <cx:pt idx="269">85</cx:pt>
          <cx:pt idx="270">148</cx:pt>
          <cx:pt idx="271">153</cx:pt>
          <cx:pt idx="272">107</cx:pt>
          <cx:pt idx="273">67</cx:pt>
          <cx:pt idx="274">85</cx:pt>
          <cx:pt idx="275">115</cx:pt>
          <cx:pt idx="276">126</cx:pt>
          <cx:pt idx="277">155</cx:pt>
          <cx:pt idx="278">152</cx:pt>
          <cx:pt idx="279">177</cx:pt>
          <cx:pt idx="280">143</cx:pt>
          <cx:pt idx="281">92</cx:pt>
          <cx:pt idx="282">85</cx:pt>
          <cx:pt idx="283">77</cx:pt>
          <cx:pt idx="284">51</cx:pt>
          <cx:pt idx="285">158</cx:pt>
          <cx:pt idx="286">176</cx:pt>
          <cx:pt idx="287">167</cx:pt>
          <cx:pt idx="288">66</cx:pt>
          <cx:pt idx="289">163</cx:pt>
          <cx:pt idx="290">174</cx:pt>
          <cx:pt idx="291">51</cx:pt>
          <cx:pt idx="292">167</cx:pt>
          <cx:pt idx="293">138</cx:pt>
          <cx:pt idx="294">97</cx:pt>
          <cx:pt idx="295">178</cx:pt>
          <cx:pt idx="296">122</cx:pt>
          <cx:pt idx="297">172</cx:pt>
          <cx:pt idx="298">144</cx:pt>
          <cx:pt idx="299">102</cx:pt>
          <cx:pt idx="300">155</cx:pt>
          <cx:pt idx="301">131</cx:pt>
          <cx:pt idx="302">58</cx:pt>
          <cx:pt idx="303">130</cx:pt>
          <cx:pt idx="304">91</cx:pt>
          <cx:pt idx="305">104</cx:pt>
          <cx:pt idx="306">77</cx:pt>
          <cx:pt idx="307">142</cx:pt>
          <cx:pt idx="308">98</cx:pt>
          <cx:pt idx="309">158</cx:pt>
          <cx:pt idx="310">72</cx:pt>
          <cx:pt idx="311">75</cx:pt>
          <cx:pt idx="312">118</cx:pt>
          <cx:pt idx="313">91</cx:pt>
          <cx:pt idx="314">156</cx:pt>
          <cx:pt idx="315">148</cx:pt>
          <cx:pt idx="316">103</cx:pt>
          <cx:pt idx="317">173</cx:pt>
          <cx:pt idx="318">125</cx:pt>
          <cx:pt idx="319">80</cx:pt>
          <cx:pt idx="320">123</cx:pt>
          <cx:pt idx="321">100</cx:pt>
          <cx:pt idx="322">179</cx:pt>
          <cx:pt idx="323">148</cx:pt>
          <cx:pt idx="324">145</cx:pt>
          <cx:pt idx="325">69</cx:pt>
          <cx:pt idx="326">158</cx:pt>
          <cx:pt idx="327">131</cx:pt>
          <cx:pt idx="328">112</cx:pt>
          <cx:pt idx="329">63</cx:pt>
          <cx:pt idx="330">90</cx:pt>
          <cx:pt idx="331">159</cx:pt>
          <cx:pt idx="332">126</cx:pt>
          <cx:pt idx="333">65</cx:pt>
          <cx:pt idx="334">133</cx:pt>
          <cx:pt idx="335">99</cx:pt>
          <cx:pt idx="336">73</cx:pt>
          <cx:pt idx="337">51</cx:pt>
          <cx:pt idx="338">111</cx:pt>
          <cx:pt idx="339">183</cx:pt>
          <cx:pt idx="340">82</cx:pt>
          <cx:pt idx="341">83</cx:pt>
          <cx:pt idx="342">94</cx:pt>
          <cx:pt idx="343">178</cx:pt>
          <cx:pt idx="344">161</cx:pt>
          <cx:pt idx="345">128</cx:pt>
          <cx:pt idx="346">119</cx:pt>
          <cx:pt idx="347">86</cx:pt>
          <cx:pt idx="348">185</cx:pt>
          <cx:pt idx="349">80</cx:pt>
          <cx:pt idx="350">106</cx:pt>
          <cx:pt idx="351">176</cx:pt>
          <cx:pt idx="352">125</cx:pt>
          <cx:pt idx="353">101</cx:pt>
          <cx:pt idx="354">85</cx:pt>
          <cx:pt idx="355">102</cx:pt>
          <cx:pt idx="356">114</cx:pt>
          <cx:pt idx="357">163</cx:pt>
          <cx:pt idx="358">173</cx:pt>
          <cx:pt idx="359">103</cx:pt>
          <cx:pt idx="360">89</cx:pt>
          <cx:pt idx="361">115</cx:pt>
          <cx:pt idx="362">73</cx:pt>
          <cx:pt idx="363">93</cx:pt>
          <cx:pt idx="364">153</cx:pt>
          <cx:pt idx="365">154</cx:pt>
          <cx:pt idx="366">84</cx:pt>
          <cx:pt idx="367">56</cx:pt>
          <cx:pt idx="368">54</cx:pt>
          <cx:pt idx="369">108</cx:pt>
          <cx:pt idx="370">129</cx:pt>
          <cx:pt idx="371">140</cx:pt>
          <cx:pt idx="372">156</cx:pt>
          <cx:pt idx="373">117</cx:pt>
          <cx:pt idx="374">85</cx:pt>
          <cx:pt idx="375">155</cx:pt>
          <cx:pt idx="376">135</cx:pt>
          <cx:pt idx="377">93</cx:pt>
          <cx:pt idx="378">166</cx:pt>
          <cx:pt idx="379">176</cx:pt>
          <cx:pt idx="380">150</cx:pt>
          <cx:pt idx="381">137</cx:pt>
          <cx:pt idx="382">111</cx:pt>
          <cx:pt idx="383">49</cx:pt>
          <cx:pt idx="384">139</cx:pt>
          <cx:pt idx="385">53</cx:pt>
          <cx:pt idx="386">100</cx:pt>
          <cx:pt idx="387">127</cx:pt>
          <cx:pt idx="388">70</cx:pt>
          <cx:pt idx="389">84</cx:pt>
          <cx:pt idx="390">146</cx:pt>
          <cx:pt idx="391">51</cx:pt>
          <cx:pt idx="392">47</cx:pt>
          <cx:pt idx="393">146</cx:pt>
          <cx:pt idx="394">108</cx:pt>
          <cx:pt idx="395">62</cx:pt>
          <cx:pt idx="396">107</cx:pt>
          <cx:pt idx="397">47</cx:pt>
          <cx:pt idx="398">100</cx:pt>
          <cx:pt idx="399">72</cx:pt>
          <cx:pt idx="400">168</cx:pt>
          <cx:pt idx="401">52</cx:pt>
          <cx:pt idx="402">121</cx:pt>
          <cx:pt idx="403">107</cx:pt>
          <cx:pt idx="404">76</cx:pt>
          <cx:pt idx="405">181</cx:pt>
          <cx:pt idx="406">47</cx:pt>
          <cx:pt idx="407">69</cx:pt>
          <cx:pt idx="408">59</cx:pt>
          <cx:pt idx="409">48</cx:pt>
          <cx:pt idx="410">49</cx:pt>
          <cx:pt idx="411">102</cx:pt>
          <cx:pt idx="412">169</cx:pt>
          <cx:pt idx="413">75</cx:pt>
          <cx:pt idx="414">110</cx:pt>
          <cx:pt idx="415">84</cx:pt>
          <cx:pt idx="416">93</cx:pt>
          <cx:pt idx="417">157</cx:pt>
          <cx:pt idx="418">141</cx:pt>
          <cx:pt idx="419">128</cx:pt>
          <cx:pt idx="420">78</cx:pt>
          <cx:pt idx="421">136</cx:pt>
          <cx:pt idx="422">69</cx:pt>
          <cx:pt idx="423">149</cx:pt>
          <cx:pt idx="424">88</cx:pt>
          <cx:pt idx="425">185</cx:pt>
          <cx:pt idx="426">103</cx:pt>
          <cx:pt idx="427">141</cx:pt>
          <cx:pt idx="428">84</cx:pt>
          <cx:pt idx="429">49</cx:pt>
          <cx:pt idx="430">176</cx:pt>
          <cx:pt idx="431">139</cx:pt>
          <cx:pt idx="432">95</cx:pt>
          <cx:pt idx="433">139</cx:pt>
          <cx:pt idx="434">181</cx:pt>
          <cx:pt idx="435">122</cx:pt>
          <cx:pt idx="436">109</cx:pt>
          <cx:pt idx="437">68</cx:pt>
          <cx:pt idx="438">151</cx:pt>
          <cx:pt idx="439">105</cx:pt>
          <cx:pt idx="440">125</cx:pt>
          <cx:pt idx="441">65</cx:pt>
          <cx:pt idx="442">49</cx:pt>
          <cx:pt idx="443">83</cx:pt>
          <cx:pt idx="444">100</cx:pt>
          <cx:pt idx="445">150</cx:pt>
          <cx:pt idx="446">131</cx:pt>
          <cx:pt idx="447">172</cx:pt>
          <cx:pt idx="448">119</cx:pt>
          <cx:pt idx="449">84</cx:pt>
          <cx:pt idx="450">160</cx:pt>
          <cx:pt idx="451">122</cx:pt>
          <cx:pt idx="452">178</cx:pt>
          <cx:pt idx="453">180</cx:pt>
          <cx:pt idx="454">103</cx:pt>
          <cx:pt idx="455">167</cx:pt>
          <cx:pt idx="456">157</cx:pt>
          <cx:pt idx="457">135</cx:pt>
          <cx:pt idx="458">74</cx:pt>
          <cx:pt idx="459">178</cx:pt>
          <cx:pt idx="460">123</cx:pt>
          <cx:pt idx="461">78</cx:pt>
          <cx:pt idx="462">116</cx:pt>
          <cx:pt idx="463">107</cx:pt>
          <cx:pt idx="464">59</cx:pt>
          <cx:pt idx="465">63</cx:pt>
          <cx:pt idx="466">181</cx:pt>
          <cx:pt idx="467">97</cx:pt>
          <cx:pt idx="468">46</cx:pt>
          <cx:pt idx="469">79</cx:pt>
          <cx:pt idx="470">84</cx:pt>
          <cx:pt idx="471">174</cx:pt>
          <cx:pt idx="472">181</cx:pt>
          <cx:pt idx="473">174</cx:pt>
          <cx:pt idx="474">135</cx:pt>
          <cx:pt idx="475">130</cx:pt>
          <cx:pt idx="476">118</cx:pt>
          <cx:pt idx="477">112</cx:pt>
          <cx:pt idx="478">128</cx:pt>
          <cx:pt idx="479">84</cx:pt>
          <cx:pt idx="480">58</cx:pt>
          <cx:pt idx="481">102</cx:pt>
          <cx:pt idx="482">171</cx:pt>
          <cx:pt idx="483">172</cx:pt>
          <cx:pt idx="484">60</cx:pt>
          <cx:pt idx="485">59</cx:pt>
          <cx:pt idx="486">124</cx:pt>
          <cx:pt idx="487">105</cx:pt>
          <cx:pt idx="488">54</cx:pt>
          <cx:pt idx="489">121</cx:pt>
          <cx:pt idx="490">74</cx:pt>
          <cx:pt idx="491">134</cx:pt>
          <cx:pt idx="492">92</cx:pt>
          <cx:pt idx="493">120</cx:pt>
          <cx:pt idx="494">169</cx:pt>
          <cx:pt idx="495">179</cx:pt>
          <cx:pt idx="496">54</cx:pt>
          <cx:pt idx="497">161</cx:pt>
          <cx:pt idx="498">184</cx:pt>
          <cx:pt idx="499">163</cx:pt>
          <cx:pt idx="500">141</cx:pt>
          <cx:pt idx="501">71</cx:pt>
          <cx:pt idx="502">171</cx:pt>
          <cx:pt idx="503">46</cx:pt>
          <cx:pt idx="504">46</cx:pt>
          <cx:pt idx="505">113</cx:pt>
          <cx:pt idx="506">67</cx:pt>
          <cx:pt idx="507">144</cx:pt>
          <cx:pt idx="508">78</cx:pt>
          <cx:pt idx="509">181</cx:pt>
          <cx:pt idx="510">175</cx:pt>
          <cx:pt idx="511">110</cx:pt>
          <cx:pt idx="512">153</cx:pt>
          <cx:pt idx="513">69</cx:pt>
          <cx:pt idx="514">113</cx:pt>
          <cx:pt idx="515">59</cx:pt>
          <cx:pt idx="516">167</cx:pt>
          <cx:pt idx="517">140</cx:pt>
          <cx:pt idx="518">138</cx:pt>
          <cx:pt idx="519">91</cx:pt>
          <cx:pt idx="520">147</cx:pt>
          <cx:pt idx="521">137</cx:pt>
          <cx:pt idx="522">174</cx:pt>
          <cx:pt idx="523">50</cx:pt>
          <cx:pt idx="524">140</cx:pt>
          <cx:pt idx="525">120</cx:pt>
          <cx:pt idx="526">85</cx:pt>
          <cx:pt idx="527">155</cx:pt>
          <cx:pt idx="528">67</cx:pt>
          <cx:pt idx="529">108</cx:pt>
          <cx:pt idx="530">137</cx:pt>
          <cx:pt idx="531">80</cx:pt>
          <cx:pt idx="532">98</cx:pt>
          <cx:pt idx="533">70</cx:pt>
          <cx:pt idx="534">65</cx:pt>
          <cx:pt idx="535">162</cx:pt>
          <cx:pt idx="536">75</cx:pt>
          <cx:pt idx="537">181</cx:pt>
          <cx:pt idx="538">152</cx:pt>
          <cx:pt idx="539">97</cx:pt>
          <cx:pt idx="540">74</cx:pt>
          <cx:pt idx="541">52</cx:pt>
          <cx:pt idx="542">116</cx:pt>
          <cx:pt idx="543">147</cx:pt>
          <cx:pt idx="544">178</cx:pt>
          <cx:pt idx="545">98</cx:pt>
          <cx:pt idx="546">117</cx:pt>
          <cx:pt idx="547">53</cx:pt>
          <cx:pt idx="548">171</cx:pt>
          <cx:pt idx="549">74</cx:pt>
          <cx:pt idx="550">138</cx:pt>
          <cx:pt idx="551">130</cx:pt>
          <cx:pt idx="552">136</cx:pt>
          <cx:pt idx="553">159</cx:pt>
          <cx:pt idx="554">133</cx:pt>
          <cx:pt idx="555">127</cx:pt>
          <cx:pt idx="556">177</cx:pt>
          <cx:pt idx="557">71</cx:pt>
          <cx:pt idx="558">114</cx:pt>
          <cx:pt idx="559">62</cx:pt>
          <cx:pt idx="560">151</cx:pt>
          <cx:pt idx="561">123</cx:pt>
          <cx:pt idx="562">165</cx:pt>
          <cx:pt idx="563">161</cx:pt>
          <cx:pt idx="564">56</cx:pt>
          <cx:pt idx="565">72</cx:pt>
          <cx:pt idx="566">80</cx:pt>
          <cx:pt idx="567">77</cx:pt>
          <cx:pt idx="568">147</cx:pt>
          <cx:pt idx="569">104</cx:pt>
          <cx:pt idx="570">161</cx:pt>
          <cx:pt idx="571">64</cx:pt>
          <cx:pt idx="572">105</cx:pt>
          <cx:pt idx="573">86</cx:pt>
          <cx:pt idx="574">48</cx:pt>
          <cx:pt idx="575">122</cx:pt>
          <cx:pt idx="576">64</cx:pt>
          <cx:pt idx="577">142</cx:pt>
          <cx:pt idx="578">149</cx:pt>
          <cx:pt idx="579">166</cx:pt>
          <cx:pt idx="580">59</cx:pt>
          <cx:pt idx="581">162</cx:pt>
          <cx:pt idx="582">164</cx:pt>
          <cx:pt idx="583">180</cx:pt>
          <cx:pt idx="584">105</cx:pt>
          <cx:pt idx="585">60</cx:pt>
          <cx:pt idx="586">175</cx:pt>
          <cx:pt idx="587">74</cx:pt>
          <cx:pt idx="588">77</cx:pt>
          <cx:pt idx="589">135</cx:pt>
          <cx:pt idx="590">182</cx:pt>
          <cx:pt idx="591">107</cx:pt>
          <cx:pt idx="592">158</cx:pt>
          <cx:pt idx="593">126</cx:pt>
          <cx:pt idx="594">83</cx:pt>
          <cx:pt idx="595">171</cx:pt>
          <cx:pt idx="596">184</cx:pt>
          <cx:pt idx="597">57</cx:pt>
          <cx:pt idx="598">103</cx:pt>
          <cx:pt idx="599">166</cx:pt>
          <cx:pt idx="600">79</cx:pt>
          <cx:pt idx="601">146</cx:pt>
          <cx:pt idx="602">53</cx:pt>
          <cx:pt idx="603">160</cx:pt>
          <cx:pt idx="604">157</cx:pt>
          <cx:pt idx="605">160</cx:pt>
          <cx:pt idx="606">50</cx:pt>
          <cx:pt idx="607">166</cx:pt>
          <cx:pt idx="608">185</cx:pt>
          <cx:pt idx="609">129</cx:pt>
          <cx:pt idx="610">73</cx:pt>
          <cx:pt idx="611">180</cx:pt>
          <cx:pt idx="612">92</cx:pt>
          <cx:pt idx="613">178</cx:pt>
          <cx:pt idx="614">180</cx:pt>
          <cx:pt idx="615">92</cx:pt>
          <cx:pt idx="616">50</cx:pt>
          <cx:pt idx="617">132</cx:pt>
          <cx:pt idx="618">161</cx:pt>
          <cx:pt idx="619">131</cx:pt>
          <cx:pt idx="620">75</cx:pt>
          <cx:pt idx="621">159</cx:pt>
          <cx:pt idx="622">75</cx:pt>
          <cx:pt idx="623">149</cx:pt>
          <cx:pt idx="624">83</cx:pt>
          <cx:pt idx="625">57</cx:pt>
          <cx:pt idx="626">67</cx:pt>
          <cx:pt idx="627">172</cx:pt>
          <cx:pt idx="628">128</cx:pt>
          <cx:pt idx="629">48</cx:pt>
          <cx:pt idx="630">64</cx:pt>
          <cx:pt idx="631">145</cx:pt>
          <cx:pt idx="632">54</cx:pt>
          <cx:pt idx="633">48</cx:pt>
          <cx:pt idx="634">58</cx:pt>
          <cx:pt idx="635">161</cx:pt>
          <cx:pt idx="636">131</cx:pt>
          <cx:pt idx="637">156</cx:pt>
          <cx:pt idx="638">92</cx:pt>
          <cx:pt idx="639">102</cx:pt>
          <cx:pt idx="640">76</cx:pt>
          <cx:pt idx="641">120</cx:pt>
          <cx:pt idx="642">118</cx:pt>
          <cx:pt idx="643">115</cx:pt>
          <cx:pt idx="644">118</cx:pt>
          <cx:pt idx="645">169</cx:pt>
          <cx:pt idx="646">129</cx:pt>
          <cx:pt idx="647">148</cx:pt>
          <cx:pt idx="648">85</cx:pt>
          <cx:pt idx="649">144</cx:pt>
          <cx:pt idx="650">84</cx:pt>
          <cx:pt idx="651">126</cx:pt>
          <cx:pt idx="652">102</cx:pt>
          <cx:pt idx="653">93</cx:pt>
          <cx:pt idx="654">109</cx:pt>
          <cx:pt idx="655">128</cx:pt>
          <cx:pt idx="656">48</cx:pt>
          <cx:pt idx="657">121</cx:pt>
          <cx:pt idx="658">109</cx:pt>
          <cx:pt idx="659">107</cx:pt>
          <cx:pt idx="660">157</cx:pt>
          <cx:pt idx="661">118</cx:pt>
          <cx:pt idx="662">99</cx:pt>
          <cx:pt idx="663">65</cx:pt>
          <cx:pt idx="664">175</cx:pt>
          <cx:pt idx="665">145</cx:pt>
          <cx:pt idx="666">160</cx:pt>
          <cx:pt idx="667">80</cx:pt>
          <cx:pt idx="668">74</cx:pt>
          <cx:pt idx="669">48</cx:pt>
          <cx:pt idx="670">99</cx:pt>
          <cx:pt idx="671">82</cx:pt>
          <cx:pt idx="672">118</cx:pt>
          <cx:pt idx="673">99</cx:pt>
          <cx:pt idx="674">60</cx:pt>
          <cx:pt idx="675">137</cx:pt>
          <cx:pt idx="676">136</cx:pt>
          <cx:pt idx="677">77</cx:pt>
          <cx:pt idx="678">50</cx:pt>
          <cx:pt idx="679">103</cx:pt>
          <cx:pt idx="680">100</cx:pt>
          <cx:pt idx="681">134</cx:pt>
          <cx:pt idx="682">60</cx:pt>
          <cx:pt idx="683">173</cx:pt>
          <cx:pt idx="684">132</cx:pt>
          <cx:pt idx="685">84</cx:pt>
          <cx:pt idx="686">138</cx:pt>
          <cx:pt idx="687">61</cx:pt>
          <cx:pt idx="688">137</cx:pt>
          <cx:pt idx="689">185</cx:pt>
          <cx:pt idx="690">159</cx:pt>
          <cx:pt idx="691">179</cx:pt>
          <cx:pt idx="692">115</cx:pt>
          <cx:pt idx="693">98</cx:pt>
          <cx:pt idx="694">144</cx:pt>
          <cx:pt idx="695">114</cx:pt>
          <cx:pt idx="696">53</cx:pt>
          <cx:pt idx="697">71</cx:pt>
          <cx:pt idx="698">106</cx:pt>
          <cx:pt idx="699">115</cx:pt>
          <cx:pt idx="700">155</cx:pt>
          <cx:pt idx="701">89</cx:pt>
          <cx:pt idx="702">100</cx:pt>
          <cx:pt idx="703">121</cx:pt>
          <cx:pt idx="704">88</cx:pt>
          <cx:pt idx="705">163</cx:pt>
          <cx:pt idx="706">177</cx:pt>
          <cx:pt idx="707">112</cx:pt>
          <cx:pt idx="708">147</cx:pt>
          <cx:pt idx="709">120</cx:pt>
          <cx:pt idx="710">154</cx:pt>
          <cx:pt idx="711">82</cx:pt>
          <cx:pt idx="712">74</cx:pt>
          <cx:pt idx="713">73</cx:pt>
          <cx:pt idx="714">147</cx:pt>
          <cx:pt idx="715">136</cx:pt>
          <cx:pt idx="716">97</cx:pt>
          <cx:pt idx="717">73</cx:pt>
          <cx:pt idx="718">182</cx:pt>
          <cx:pt idx="719">179</cx:pt>
          <cx:pt idx="720">182</cx:pt>
          <cx:pt idx="721">123</cx:pt>
          <cx:pt idx="722">82</cx:pt>
          <cx:pt idx="723">110</cx:pt>
          <cx:pt idx="724">167</cx:pt>
          <cx:pt idx="725">61</cx:pt>
          <cx:pt idx="726">117</cx:pt>
          <cx:pt idx="727">63</cx:pt>
          <cx:pt idx="728">177</cx:pt>
          <cx:pt idx="729">46</cx:pt>
          <cx:pt idx="730">153</cx:pt>
          <cx:pt idx="731">58</cx:pt>
          <cx:pt idx="732">149</cx:pt>
          <cx:pt idx="733">158</cx:pt>
          <cx:pt idx="734">102</cx:pt>
          <cx:pt idx="735">134</cx:pt>
          <cx:pt idx="736">178</cx:pt>
          <cx:pt idx="737">102</cx:pt>
          <cx:pt idx="738">145</cx:pt>
          <cx:pt idx="739">153</cx:pt>
          <cx:pt idx="740">81</cx:pt>
          <cx:pt idx="741">101</cx:pt>
          <cx:pt idx="742">60</cx:pt>
          <cx:pt idx="743">89</cx:pt>
          <cx:pt idx="744">162</cx:pt>
          <cx:pt idx="745">118</cx:pt>
          <cx:pt idx="746">171</cx:pt>
          <cx:pt idx="747">109</cx:pt>
          <cx:pt idx="748">153</cx:pt>
          <cx:pt idx="749">181</cx:pt>
          <cx:pt idx="750">101</cx:pt>
          <cx:pt idx="751">145</cx:pt>
          <cx:pt idx="752">48</cx:pt>
          <cx:pt idx="753">150</cx:pt>
          <cx:pt idx="754">99</cx:pt>
          <cx:pt idx="755">80</cx:pt>
          <cx:pt idx="756">106</cx:pt>
          <cx:pt idx="757">125</cx:pt>
          <cx:pt idx="758">73</cx:pt>
          <cx:pt idx="759">110</cx:pt>
          <cx:pt idx="760">154</cx:pt>
          <cx:pt idx="761">154</cx:pt>
          <cx:pt idx="762">75</cx:pt>
          <cx:pt idx="763">150</cx:pt>
          <cx:pt idx="764">182</cx:pt>
          <cx:pt idx="765">84</cx:pt>
          <cx:pt idx="766">183</cx:pt>
          <cx:pt idx="767">102</cx:pt>
          <cx:pt idx="768">151</cx:pt>
          <cx:pt idx="769">147</cx:pt>
          <cx:pt idx="770">137</cx:pt>
          <cx:pt idx="771">112</cx:pt>
          <cx:pt idx="772">182</cx:pt>
          <cx:pt idx="773">110</cx:pt>
          <cx:pt idx="774">80</cx:pt>
          <cx:pt idx="775">158</cx:pt>
          <cx:pt idx="776">90</cx:pt>
          <cx:pt idx="777">109</cx:pt>
          <cx:pt idx="778">54</cx:pt>
          <cx:pt idx="779">98</cx:pt>
          <cx:pt idx="780">127</cx:pt>
          <cx:pt idx="781">60</cx:pt>
          <cx:pt idx="782">93</cx:pt>
          <cx:pt idx="783">47</cx:pt>
          <cx:pt idx="784">80</cx:pt>
          <cx:pt idx="785">113</cx:pt>
          <cx:pt idx="786">125</cx:pt>
          <cx:pt idx="787">104</cx:pt>
          <cx:pt idx="788">79</cx:pt>
          <cx:pt idx="789">67</cx:pt>
          <cx:pt idx="790">167</cx:pt>
          <cx:pt idx="791">154</cx:pt>
          <cx:pt idx="792">139</cx:pt>
          <cx:pt idx="793">52</cx:pt>
          <cx:pt idx="794">111</cx:pt>
          <cx:pt idx="795">135</cx:pt>
          <cx:pt idx="796">67</cx:pt>
          <cx:pt idx="797">74</cx:pt>
          <cx:pt idx="798">51</cx:pt>
          <cx:pt idx="799">126</cx:pt>
          <cx:pt idx="800">152</cx:pt>
          <cx:pt idx="801">132</cx:pt>
          <cx:pt idx="802">179</cx:pt>
          <cx:pt idx="803">129</cx:pt>
          <cx:pt idx="804">64</cx:pt>
          <cx:pt idx="805">137</cx:pt>
          <cx:pt idx="806">87</cx:pt>
          <cx:pt idx="807">84</cx:pt>
          <cx:pt idx="808">156</cx:pt>
          <cx:pt idx="809">147</cx:pt>
          <cx:pt idx="810">60</cx:pt>
          <cx:pt idx="811">50</cx:pt>
          <cx:pt idx="812">184</cx:pt>
          <cx:pt idx="813">74</cx:pt>
          <cx:pt idx="814">110</cx:pt>
          <cx:pt idx="815">62</cx:pt>
          <cx:pt idx="816">185</cx:pt>
          <cx:pt idx="817">180</cx:pt>
          <cx:pt idx="818">165</cx:pt>
          <cx:pt idx="819">184</cx:pt>
          <cx:pt idx="820">184</cx:pt>
          <cx:pt idx="821">169</cx:pt>
          <cx:pt idx="822">143</cx:pt>
          <cx:pt idx="823">52</cx:pt>
          <cx:pt idx="824">165</cx:pt>
          <cx:pt idx="825">124</cx:pt>
          <cx:pt idx="826">141</cx:pt>
          <cx:pt idx="827">79</cx:pt>
          <cx:pt idx="828">138</cx:pt>
          <cx:pt idx="829">138</cx:pt>
          <cx:pt idx="830">149</cx:pt>
          <cx:pt idx="831">175</cx:pt>
          <cx:pt idx="832">134</cx:pt>
          <cx:pt idx="833">151</cx:pt>
          <cx:pt idx="834">112</cx:pt>
          <cx:pt idx="835">136</cx:pt>
          <cx:pt idx="836">112</cx:pt>
          <cx:pt idx="837">85</cx:pt>
          <cx:pt idx="838">130</cx:pt>
          <cx:pt idx="839">75</cx:pt>
          <cx:pt idx="840">181</cx:pt>
          <cx:pt idx="841">113</cx:pt>
          <cx:pt idx="842">143</cx:pt>
          <cx:pt idx="843">140</cx:pt>
          <cx:pt idx="844">48</cx:pt>
          <cx:pt idx="845">93</cx:pt>
          <cx:pt idx="846">160</cx:pt>
          <cx:pt idx="847">94</cx:pt>
          <cx:pt idx="848">57</cx:pt>
          <cx:pt idx="849">163</cx:pt>
          <cx:pt idx="850">151</cx:pt>
          <cx:pt idx="851">103</cx:pt>
          <cx:pt idx="852">119</cx:pt>
          <cx:pt idx="853">139</cx:pt>
          <cx:pt idx="854">132</cx:pt>
          <cx:pt idx="855">73</cx:pt>
          <cx:pt idx="856">144</cx:pt>
          <cx:pt idx="857">127</cx:pt>
          <cx:pt idx="858">114</cx:pt>
          <cx:pt idx="859">93</cx:pt>
          <cx:pt idx="860">111</cx:pt>
          <cx:pt idx="861">53</cx:pt>
          <cx:pt idx="862">141</cx:pt>
          <cx:pt idx="863">92</cx:pt>
          <cx:pt idx="864">135</cx:pt>
          <cx:pt idx="865">48</cx:pt>
          <cx:pt idx="866">114</cx:pt>
          <cx:pt idx="867">58</cx:pt>
          <cx:pt idx="868">47</cx:pt>
          <cx:pt idx="869">123</cx:pt>
          <cx:pt idx="870">176</cx:pt>
          <cx:pt idx="871">185</cx:pt>
          <cx:pt idx="872">108</cx:pt>
          <cx:pt idx="873">155</cx:pt>
          <cx:pt idx="874">173</cx:pt>
          <cx:pt idx="875">91</cx:pt>
          <cx:pt idx="876">64</cx:pt>
          <cx:pt idx="877">74</cx:pt>
          <cx:pt idx="878">148</cx:pt>
          <cx:pt idx="879">152</cx:pt>
          <cx:pt idx="880">71</cx:pt>
          <cx:pt idx="881">99</cx:pt>
          <cx:pt idx="882">53</cx:pt>
          <cx:pt idx="883">88</cx:pt>
          <cx:pt idx="884">179</cx:pt>
          <cx:pt idx="885">184</cx:pt>
          <cx:pt idx="886">135</cx:pt>
          <cx:pt idx="887">53</cx:pt>
          <cx:pt idx="888">111</cx:pt>
          <cx:pt idx="889">172</cx:pt>
          <cx:pt idx="890">69</cx:pt>
          <cx:pt idx="891">104</cx:pt>
          <cx:pt idx="892">91</cx:pt>
          <cx:pt idx="893">68</cx:pt>
          <cx:pt idx="894">142</cx:pt>
          <cx:pt idx="895">157</cx:pt>
          <cx:pt idx="896">179</cx:pt>
          <cx:pt idx="897">152</cx:pt>
          <cx:pt idx="898">144</cx:pt>
          <cx:pt idx="899">136</cx:pt>
          <cx:pt idx="900">142</cx:pt>
          <cx:pt idx="901">170</cx:pt>
          <cx:pt idx="902">139</cx:pt>
          <cx:pt idx="903">71</cx:pt>
          <cx:pt idx="904">132</cx:pt>
          <cx:pt idx="905">171</cx:pt>
          <cx:pt idx="906">168</cx:pt>
          <cx:pt idx="907">110</cx:pt>
          <cx:pt idx="908">102</cx:pt>
          <cx:pt idx="909">87</cx:pt>
          <cx:pt idx="910">64</cx:pt>
          <cx:pt idx="911">52</cx:pt>
          <cx:pt idx="912">115</cx:pt>
          <cx:pt idx="913">61</cx:pt>
          <cx:pt idx="914">92</cx:pt>
          <cx:pt idx="915">80</cx:pt>
          <cx:pt idx="916">152</cx:pt>
          <cx:pt idx="917">152</cx:pt>
          <cx:pt idx="918">82</cx:pt>
          <cx:pt idx="919">62</cx:pt>
          <cx:pt idx="920">172</cx:pt>
          <cx:pt idx="921">107</cx:pt>
          <cx:pt idx="922">78</cx:pt>
          <cx:pt idx="923">129</cx:pt>
          <cx:pt idx="924">164</cx:pt>
          <cx:pt idx="925">120</cx:pt>
          <cx:pt idx="926">174</cx:pt>
          <cx:pt idx="927">84</cx:pt>
          <cx:pt idx="928">128</cx:pt>
          <cx:pt idx="929">145</cx:pt>
          <cx:pt idx="930">48</cx:pt>
          <cx:pt idx="931">73</cx:pt>
          <cx:pt idx="932">126</cx:pt>
          <cx:pt idx="933">122</cx:pt>
          <cx:pt idx="934">142</cx:pt>
          <cx:pt idx="935">123</cx:pt>
          <cx:pt idx="936">85</cx:pt>
          <cx:pt idx="937">173</cx:pt>
          <cx:pt idx="938">90</cx:pt>
          <cx:pt idx="939">64</cx:pt>
          <cx:pt idx="940">145</cx:pt>
          <cx:pt idx="941">174</cx:pt>
          <cx:pt idx="942">76</cx:pt>
          <cx:pt idx="943">179</cx:pt>
          <cx:pt idx="944">164</cx:pt>
          <cx:pt idx="945">144</cx:pt>
          <cx:pt idx="946">59</cx:pt>
          <cx:pt idx="947">139</cx:pt>
          <cx:pt idx="948">157</cx:pt>
          <cx:pt idx="949">132</cx:pt>
          <cx:pt idx="950">78</cx:pt>
          <cx:pt idx="951">152</cx:pt>
          <cx:pt idx="952">112</cx:pt>
          <cx:pt idx="953">73</cx:pt>
          <cx:pt idx="954">135</cx:pt>
          <cx:pt idx="955">107</cx:pt>
          <cx:pt idx="956">178</cx:pt>
          <cx:pt idx="957">83</cx:pt>
          <cx:pt idx="958">80</cx:pt>
          <cx:pt idx="959">128</cx:pt>
          <cx:pt idx="960">161</cx:pt>
          <cx:pt idx="961">85</cx:pt>
          <cx:pt idx="962">78</cx:pt>
          <cx:pt idx="963">61</cx:pt>
          <cx:pt idx="964">112</cx:pt>
          <cx:pt idx="965">70</cx:pt>
          <cx:pt idx="966">134</cx:pt>
          <cx:pt idx="967">79</cx:pt>
          <cx:pt idx="968">159</cx:pt>
          <cx:pt idx="969">52</cx:pt>
          <cx:pt idx="970">109</cx:pt>
          <cx:pt idx="971">59</cx:pt>
          <cx:pt idx="972">183</cx:pt>
          <cx:pt idx="973">181</cx:pt>
          <cx:pt idx="974">137</cx:pt>
          <cx:pt idx="975">85</cx:pt>
          <cx:pt idx="976">111</cx:pt>
          <cx:pt idx="977">98</cx:pt>
          <cx:pt idx="978">100</cx:pt>
          <cx:pt idx="979">75</cx:pt>
          <cx:pt idx="980">55</cx:pt>
          <cx:pt idx="981">126</cx:pt>
          <cx:pt idx="982">105</cx:pt>
          <cx:pt idx="983">126</cx:pt>
          <cx:pt idx="984">111</cx:pt>
          <cx:pt idx="985">85</cx:pt>
          <cx:pt idx="986">116</cx:pt>
          <cx:pt idx="987">139</cx:pt>
          <cx:pt idx="988">74</cx:pt>
          <cx:pt idx="989">171</cx:pt>
          <cx:pt idx="990">185</cx:pt>
          <cx:pt idx="991">176</cx:pt>
          <cx:pt idx="992">178</cx:pt>
          <cx:pt idx="993">100</cx:pt>
          <cx:pt idx="994">86</cx:pt>
          <cx:pt idx="995">183</cx:pt>
          <cx:pt idx="996">179</cx:pt>
          <cx:pt idx="997">105</cx:pt>
          <cx:pt idx="998">101</cx:pt>
          <cx:pt idx="999">50</cx:pt>
        </cx:lvl>
      </cx:numDim>
    </cx:data>
    <cx:data id="1">
      <cx:numDim type="val">
        <cx:f>'results-4'!$I$2:$I$1001</cx:f>
        <cx:lvl ptCount="1000" formatCode="General">
          <cx:pt idx="0">92</cx:pt>
          <cx:pt idx="1">133</cx:pt>
          <cx:pt idx="2">90</cx:pt>
          <cx:pt idx="3">137</cx:pt>
          <cx:pt idx="4">54</cx:pt>
          <cx:pt idx="5">46</cx:pt>
          <cx:pt idx="6">178</cx:pt>
          <cx:pt idx="7">183</cx:pt>
          <cx:pt idx="8">69</cx:pt>
          <cx:pt idx="9">50</cx:pt>
        </cx:lvl>
      </cx:numDim>
    </cx:data>
  </cx:chartData>
  <cx:chart>
    <cx:title pos="t" align="ctr" overlay="0">
      <cx:tx>
        <cx:txData>
          <cx:v>Box and Whisker plot of Length of Top 10 Rented Movies and all of the Movies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Box and Whisker plot of Length of Top 10 Rented Movies and all of the Movies</a:t>
          </a:r>
        </a:p>
      </cx:txPr>
    </cx:title>
    <cx:plotArea>
      <cx:plotAreaRegion>
        <cx:series layoutId="boxWhisker" uniqueId="{C589F01A-2D33-E44F-A825-34994E35D04D}">
          <cx:tx>
            <cx:txData>
              <cx:f>'results-4'!$C$1</cx:f>
              <cx:v>length (all movies)</cx:v>
            </cx:txData>
          </cx:tx>
          <cx:spPr>
            <a:solidFill>
              <a:srgbClr val="FFC000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403EBA8-2F44-7341-8D0C-84D6988DBD78}">
          <cx:tx>
            <cx:txData>
              <cx:f>'results-4'!$I$1</cx:f>
              <cx:v>length top 10</cx:v>
            </cx:txData>
          </cx:tx>
          <cx:spPr>
            <a:solidFill>
              <a:srgbClr val="92D050"/>
            </a:solidFill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Lenght of Movie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Lenght of Movie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653377" y="858785"/>
            <a:ext cx="3345502" cy="388424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most popular cate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ory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of friendly family movie was Animation that covered 20% of all family-friendly movie rentals. The least popular family-friendly movie category was Music which covered only 14% of family-friendly movie rentals.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699524" y="858784"/>
            <a:ext cx="3345503" cy="3884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were the most popular family-friendly categories of movie?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B68535-F9FB-5141-BD16-E05AD8616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300484"/>
              </p:ext>
            </p:extLst>
          </p:nvPr>
        </p:nvGraphicFramePr>
        <p:xfrm>
          <a:off x="60962" y="1175309"/>
          <a:ext cx="479425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591300" cy="351135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orange box-and-whisker plot is the five-number summary for the run-time (the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leng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of time the movie lasts)  of all movie titles shared between the two movie rental stores. The green box-and-whisker plot is the five-number summary for the run-time of the top 10 most rented movies. I believe the biggest takeaway is that the median for the duration of the top 10 movies is significantly lower (~1.5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hrs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) than for the median of all movies (~110 minutes) POSSIBLY indicating that the more popular movies are under 110 minutes.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65108" y="1418450"/>
            <a:ext cx="4439892" cy="351135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Is there a relationship between the most popular movies and the </a:t>
            </a:r>
            <a:r>
              <a:rPr lang="en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leng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of the movie?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92BA15DB-F0CA-7C47-B431-1B74AB5580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43487863"/>
                  </p:ext>
                </p:extLst>
              </p:nvPr>
            </p:nvGraphicFramePr>
            <p:xfrm>
              <a:off x="465108" y="1499510"/>
              <a:ext cx="4439892" cy="34302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92BA15DB-F0CA-7C47-B431-1B74AB5580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108" y="1499510"/>
                <a:ext cx="4439892" cy="343029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199" y="1129085"/>
            <a:ext cx="3763163" cy="374115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If we plot the total movie rentals verse time, then it is easily seen that movie rentals have, indeed, taken a dramatic decline. O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 possible/probable reason for this is increasing competition in the mid-late 2000s from services such as Redbox and Netflix.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major increase in sales from May 2005 – June 2005 can be explained by the summer season, since, many people tend to have a little more leisure time in the summer, and therefore, watch more movies. It is quite possible that there will be another increase in sales in May 2006.</a:t>
            </a:r>
          </a:p>
        </p:txBody>
      </p:sp>
      <p:sp>
        <p:nvSpPr>
          <p:cNvPr id="69" name="Shape 69"/>
          <p:cNvSpPr/>
          <p:nvPr/>
        </p:nvSpPr>
        <p:spPr>
          <a:xfrm>
            <a:off x="354300" y="1129085"/>
            <a:ext cx="4550700" cy="374115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the decrease in movie rentals occurring across both stores?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8E296A-F7E7-194F-8120-B5B6CE488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962779"/>
              </p:ext>
            </p:extLst>
          </p:nvPr>
        </p:nvGraphicFramePr>
        <p:xfrm>
          <a:off x="276031" y="1159433"/>
          <a:ext cx="4707237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As can be seen from the bar chart the top 5 paying customers are: Rhonda Kennedy, Marion Snyder, Karl Seal, and Eleanor Hunt. The largest increase in spending was for Eleanor with a value of $64.87 from February 2007 to March 2007. The largest decrease in spending was for Marion Snyder with a decrease in $80.83 from April to May 2007.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Who are the top 5 customers and what is the difference in their monthly spending?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DE75ED-4C2B-0746-A61E-5DAF11B23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162209"/>
              </p:ext>
            </p:extLst>
          </p:nvPr>
        </p:nvGraphicFramePr>
        <p:xfrm>
          <a:off x="289724" y="1347896"/>
          <a:ext cx="4741876" cy="3213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439</Words>
  <Application>Microsoft Macintosh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Calibri</vt:lpstr>
      <vt:lpstr>Arial</vt:lpstr>
      <vt:lpstr>Simple Light</vt:lpstr>
      <vt:lpstr>  What were the most popular family-friendly categories of movie?</vt:lpstr>
      <vt:lpstr>  Is there a relationship between the most popular movies and the length of the movie?</vt:lpstr>
      <vt:lpstr>Is the decrease in movie rentals occurring across both stores?</vt:lpstr>
      <vt:lpstr>  Who are the top 5 customers and what is the difference in their monthly spending?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Jared Thacker</cp:lastModifiedBy>
  <cp:revision>10</cp:revision>
  <dcterms:modified xsi:type="dcterms:W3CDTF">2020-06-01T05:00:29Z</dcterms:modified>
</cp:coreProperties>
</file>