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5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840E-BA2F-3341-873F-60E2AC686B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0DC4-0149-2843-AFB4-E1C8B6596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ndermap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WanderMap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Devon Jones</a:t>
            </a:r>
          </a:p>
          <a:p>
            <a:r>
              <a:rPr lang="en-US" dirty="0" smtClean="0"/>
              <a:t>Joshua Zepf</a:t>
            </a:r>
          </a:p>
          <a:p>
            <a:r>
              <a:rPr lang="en-US" dirty="0" smtClean="0"/>
              <a:t>Griffin Smith</a:t>
            </a:r>
          </a:p>
          <a:p>
            <a:r>
              <a:rPr lang="en-US" dirty="0" smtClean="0"/>
              <a:t>Harry </a:t>
            </a:r>
            <a:r>
              <a:rPr lang="en-US" dirty="0" err="1" smtClean="0"/>
              <a:t>Hinch</a:t>
            </a:r>
            <a:endParaRPr lang="en-US" dirty="0" smtClean="0"/>
          </a:p>
          <a:p>
            <a:r>
              <a:rPr lang="en-US" dirty="0" smtClean="0"/>
              <a:t>Landon Ledbetter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 last week?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</a:t>
            </a:r>
            <a:r>
              <a:rPr lang="en-US" dirty="0" err="1" smtClean="0"/>
              <a:t>GitHub</a:t>
            </a:r>
            <a:r>
              <a:rPr lang="en-US" dirty="0" smtClean="0"/>
              <a:t> repo with a README</a:t>
            </a:r>
          </a:p>
          <a:p>
            <a:r>
              <a:rPr lang="en-US" dirty="0" smtClean="0"/>
              <a:t>Assigned tasks with </a:t>
            </a:r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Discovered ’</a:t>
            </a:r>
            <a:r>
              <a:rPr lang="en-US" dirty="0" err="1" smtClean="0"/>
              <a:t>gmapify</a:t>
            </a:r>
            <a:r>
              <a:rPr lang="en-US" dirty="0" smtClean="0"/>
              <a:t>’: This will allow us to upload Google Maps to our website</a:t>
            </a:r>
          </a:p>
          <a:p>
            <a:r>
              <a:rPr lang="en-US" dirty="0" smtClean="0"/>
              <a:t>Created a </a:t>
            </a:r>
            <a:r>
              <a:rPr lang="en-US" dirty="0" err="1" smtClean="0"/>
              <a:t>Heroku</a:t>
            </a:r>
            <a:r>
              <a:rPr lang="en-US" dirty="0" smtClean="0"/>
              <a:t> site and hosted a Google Map on the site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wandermap.herokuapp.com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2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WanderMap </vt:lpstr>
      <vt:lpstr>What did we do last week?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WanderMap </dc:title>
  <dc:creator>Joshua William Zepf</dc:creator>
  <cp:lastModifiedBy>Joshua William Zepf</cp:lastModifiedBy>
  <cp:revision>6</cp:revision>
  <dcterms:created xsi:type="dcterms:W3CDTF">2016-02-28T17:31:59Z</dcterms:created>
  <dcterms:modified xsi:type="dcterms:W3CDTF">2016-02-28T19:30:53Z</dcterms:modified>
</cp:coreProperties>
</file>