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WZepf/WanderMap" TargetMode="External"/><Relationship Id="rId4" Type="http://schemas.openxmlformats.org/officeDocument/2006/relationships/image" Target="../media/image04.png"/><Relationship Id="rId5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qP67Wj6Q/agile-board" TargetMode="External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andermap.herokuapp.com/" TargetMode="External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jangoproject.com/" TargetMode="External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1549524" y="0"/>
            <a:ext cx="60449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365200" y="72832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WanderMap</a:t>
            </a:r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311700" y="674800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WanderMap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Harry Hinch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Devon Jones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Joshua Zepf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Griffin Smith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Landon Ledbetter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Version Control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https://github.com/JWZepf/WanderMap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Allowed for easy collaboration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Little bit of a learning curve</a:t>
            </a:r>
          </a:p>
        </p:txBody>
      </p:sp>
      <p:sp>
        <p:nvSpPr>
          <p:cNvPr id="66" name="Shape 66"/>
          <p:cNvSpPr/>
          <p:nvPr/>
        </p:nvSpPr>
        <p:spPr>
          <a:xfrm>
            <a:off x="2214350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663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318300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37027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422250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675" y="1509362"/>
            <a:ext cx="2702624" cy="27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25" y="2777799"/>
            <a:ext cx="5449750" cy="2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Trello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Progress Tracking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https://trello.com/b/qP67Wj6Q/agile-board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Very useful for assigning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Organized tasks in an intuitive manner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 to maintain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Should have put one person in charge of Trello</a:t>
            </a:r>
          </a:p>
        </p:txBody>
      </p:sp>
      <p:sp>
        <p:nvSpPr>
          <p:cNvPr id="79" name="Shape 79"/>
          <p:cNvSpPr/>
          <p:nvPr/>
        </p:nvSpPr>
        <p:spPr>
          <a:xfrm>
            <a:off x="2085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1773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268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825" y="6331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3925" y="3149449"/>
            <a:ext cx="6914850" cy="1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Heroku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Deployment Environment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https://wandermap.herokuapp.com/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simplest way to host online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Easy to deploy program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Easy to scale for traffic</a:t>
            </a:r>
          </a:p>
        </p:txBody>
      </p:sp>
      <p:sp>
        <p:nvSpPr>
          <p:cNvPr id="90" name="Shape 90"/>
          <p:cNvSpPr/>
          <p:nvPr/>
        </p:nvSpPr>
        <p:spPr>
          <a:xfrm>
            <a:off x="2085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147700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20957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800" y="1586375"/>
            <a:ext cx="2982500" cy="29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5271450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Python Framework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https://www.djangoproject.com/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Model-View-Controller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Incredibly difficult learning curve, parts of</a:t>
            </a:r>
            <a:br>
              <a:rPr lang="en"/>
            </a:br>
            <a:r>
              <a:rPr lang="en"/>
              <a:t>the code can get very convoluted</a:t>
            </a:r>
          </a:p>
        </p:txBody>
      </p:sp>
      <p:sp>
        <p:nvSpPr>
          <p:cNvPr id="101" name="Shape 101"/>
          <p:cNvSpPr/>
          <p:nvPr/>
        </p:nvSpPr>
        <p:spPr>
          <a:xfrm>
            <a:off x="2085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1773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268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225" y="1973350"/>
            <a:ext cx="2595525" cy="2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SQLite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Default when used with Django’s models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Had to learn Django’s equivalents to</a:t>
            </a:r>
            <a:br>
              <a:rPr lang="en"/>
            </a:br>
            <a:r>
              <a:rPr lang="en"/>
              <a:t>SQL commands, so SQL knowledge is</a:t>
            </a:r>
            <a:br>
              <a:rPr lang="en"/>
            </a:br>
            <a:r>
              <a:rPr lang="en"/>
              <a:t>not as useful as it could have been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Works great to store our marker data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475" y="1648050"/>
            <a:ext cx="2920824" cy="292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085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15757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Sphinx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Documentation generation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Quick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 useful for this size project</a:t>
            </a:r>
          </a:p>
        </p:txBody>
      </p:sp>
      <p:sp>
        <p:nvSpPr>
          <p:cNvPr id="120" name="Shape 120"/>
          <p:cNvSpPr/>
          <p:nvPr/>
        </p:nvSpPr>
        <p:spPr>
          <a:xfrm>
            <a:off x="208582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167450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249075" y="203575"/>
            <a:ext cx="998400" cy="948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4048112"/>
            <a:ext cx="62674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Methodologies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Agile Project Management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Met Sunday at 10 AM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Assessed individual progress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 tasks for the upcoming week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Peer Programming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RedditBot - Landon and Joshua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Django framework - Harry and Devon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875" y="1017725"/>
            <a:ext cx="2420424" cy="23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Pulling location data from reddit post titles was incredibly challenging. We’ve overcome this challenge with the reddit API, regular expressions, and google geocoding API.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Problems figuring out Django’s database system. Set aside a Plan B offline database, but eventually realized Django’s abstraction of the 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Issues with inconsistent rules for reddit posts: the image link sometimes points to a .jpg or .png, and sometimes points to an imgur.com or flickr.com page. This means the img tag in our html breaks. Can be fixed by manually editing each image link.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Every tool we used was new to us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