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83A5-4761-421F-AA64-B0AB3D785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accident factors for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B5CD8-B868-4983-8053-F586DE384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Watkins Final Capstone </a:t>
            </a:r>
          </a:p>
        </p:txBody>
      </p:sp>
    </p:spTree>
    <p:extLst>
      <p:ext uri="{BB962C8B-B14F-4D97-AF65-F5344CB8AC3E}">
        <p14:creationId xmlns:p14="http://schemas.microsoft.com/office/powerpoint/2010/main" val="14951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8DED-6AFD-4899-AC3A-529B08A4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8428-BA90-414E-A0B7-A0E174F7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Accidents in Seattle cause blocks traffic </a:t>
            </a:r>
          </a:p>
          <a:p>
            <a:r>
              <a:rPr lang="en-US" sz="2800" dirty="0"/>
              <a:t>Accidents in Seattle cause back-ups </a:t>
            </a:r>
          </a:p>
          <a:p>
            <a:r>
              <a:rPr lang="en-US" sz="2800" dirty="0"/>
              <a:t>Hypothesis: Time of Day effected the severity of accidents </a:t>
            </a:r>
          </a:p>
        </p:txBody>
      </p:sp>
    </p:spTree>
    <p:extLst>
      <p:ext uri="{BB962C8B-B14F-4D97-AF65-F5344CB8AC3E}">
        <p14:creationId xmlns:p14="http://schemas.microsoft.com/office/powerpoint/2010/main" val="37553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C03C-9D38-4DAD-8976-19F3B4B9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AAB9-3D98-43C3-BB52-DF2E390C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Data from Seattle Department of Transportation (SDOT) accounting for accident details, provided by Coursera </a:t>
            </a:r>
          </a:p>
          <a:p>
            <a:r>
              <a:rPr lang="en-US" dirty="0"/>
              <a:t>Removed roughly 5600 records and 10 columns during cleansing </a:t>
            </a:r>
          </a:p>
          <a:p>
            <a:r>
              <a:rPr lang="en-US" dirty="0"/>
              <a:t>Found ‘Time of Day’ was inconsistent and could not be the independent variable to determine Severity.  </a:t>
            </a:r>
          </a:p>
          <a:p>
            <a:r>
              <a:rPr lang="en-US" dirty="0"/>
              <a:t>Focused on 5 severity codes of accidents; minor to fatal accidents, and Light, Weather and Road conditions as the influencers.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6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458-B640-4CF9-8FF4-89844676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6490-CC09-4E97-AF28-5ECB16A2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975" y="635317"/>
            <a:ext cx="6281873" cy="5248622"/>
          </a:xfrm>
        </p:spPr>
        <p:txBody>
          <a:bodyPr/>
          <a:lstStyle/>
          <a:p>
            <a:r>
              <a:rPr lang="en-US" dirty="0"/>
              <a:t>Found that the best model to predict an accident is a ‘Decision Tree’.   The variables are below.  See Appendix for score definitions.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E12490-F52D-4A95-A464-5169649C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30224"/>
              </p:ext>
            </p:extLst>
          </p:nvPr>
        </p:nvGraphicFramePr>
        <p:xfrm>
          <a:off x="5393026" y="2852762"/>
          <a:ext cx="5841770" cy="1903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870">
                  <a:extLst>
                    <a:ext uri="{9D8B030D-6E8A-4147-A177-3AD203B41FA5}">
                      <a16:colId xmlns:a16="http://schemas.microsoft.com/office/drawing/2014/main" val="1975781523"/>
                    </a:ext>
                  </a:extLst>
                </a:gridCol>
                <a:gridCol w="1568742">
                  <a:extLst>
                    <a:ext uri="{9D8B030D-6E8A-4147-A177-3AD203B41FA5}">
                      <a16:colId xmlns:a16="http://schemas.microsoft.com/office/drawing/2014/main" val="1781795483"/>
                    </a:ext>
                  </a:extLst>
                </a:gridCol>
                <a:gridCol w="1556158">
                  <a:extLst>
                    <a:ext uri="{9D8B030D-6E8A-4147-A177-3AD203B41FA5}">
                      <a16:colId xmlns:a16="http://schemas.microsoft.com/office/drawing/2014/main" val="286604274"/>
                    </a:ext>
                  </a:extLst>
                </a:gridCol>
              </a:tblGrid>
              <a:tr h="3432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F1 – Score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Jaccard Index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786673"/>
                  </a:ext>
                </a:extLst>
              </a:tr>
              <a:tr h="312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 Nearest Neighbor (KNN)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0.4974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317357"/>
                  </a:ext>
                </a:extLst>
              </a:tr>
              <a:tr h="312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Tree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0.5113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0.5484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932463"/>
                  </a:ext>
                </a:extLst>
              </a:tr>
              <a:tr h="624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Support Vector Machine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(SVM 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0.5143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696548"/>
                  </a:ext>
                </a:extLst>
              </a:tr>
              <a:tr h="312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Logistic Regression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0.4953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0.5106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27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B3C4-0725-4975-AFF0-7E6DC1A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1534-6A41-4C31-8167-65C83D92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Weather, light, and road conditions all are factors in the severity of an accident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5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C05-D92F-4389-9A64-62DBEF02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3" y="2349925"/>
            <a:ext cx="4004442" cy="2456442"/>
          </a:xfrm>
        </p:spPr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1E23-0C73-4BF2-B5EA-9A217A6D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score to test the accuracy of the model that is graded on a 0-1 scale, so the closer to 1 the better. 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 Index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 for gauging the similarity of the two data frames that were created based on severity in this case.</a:t>
            </a:r>
          </a:p>
          <a:p>
            <a:r>
              <a:rPr lang="en-US" dirty="0"/>
              <a:t>Severity Codes &amp; Descriptions </a:t>
            </a:r>
          </a:p>
          <a:p>
            <a:pPr lvl="1"/>
            <a:r>
              <a:rPr lang="en-US" dirty="0"/>
              <a:t>0 – Unknown/Minor</a:t>
            </a:r>
          </a:p>
          <a:p>
            <a:pPr lvl="1"/>
            <a:r>
              <a:rPr lang="en-US" dirty="0"/>
              <a:t>1 – Probably Damage </a:t>
            </a:r>
          </a:p>
          <a:p>
            <a:pPr lvl="1"/>
            <a:r>
              <a:rPr lang="en-US" dirty="0"/>
              <a:t>2 – Injury </a:t>
            </a:r>
          </a:p>
          <a:p>
            <a:pPr lvl="1"/>
            <a:r>
              <a:rPr lang="en-US" dirty="0"/>
              <a:t>3 – Serious Injury </a:t>
            </a:r>
          </a:p>
          <a:p>
            <a:pPr lvl="1"/>
            <a:r>
              <a:rPr lang="en-US"/>
              <a:t>4 – Fatality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06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{465B5608-DA49-4EDB-BF77-268260308556}tf16401371</Template>
  <TotalTime>1413</TotalTime>
  <Words>250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Predicting accident factors for Seattle</vt:lpstr>
      <vt:lpstr>Background</vt:lpstr>
      <vt:lpstr>Data Story </vt:lpstr>
      <vt:lpstr>Results</vt:lpstr>
      <vt:lpstr>Conclusion</vt:lpstr>
      <vt:lpstr>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Department of Transportation Accident Research</dc:title>
  <dc:creator>Jacob Watkins</dc:creator>
  <cp:lastModifiedBy>Jacob Watkins</cp:lastModifiedBy>
  <cp:revision>6</cp:revision>
  <dcterms:created xsi:type="dcterms:W3CDTF">2020-09-18T20:06:36Z</dcterms:created>
  <dcterms:modified xsi:type="dcterms:W3CDTF">2020-09-19T19:39:38Z</dcterms:modified>
</cp:coreProperties>
</file>