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Ubuntu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eda04c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eda04c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fbe632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fbe632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fbe632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fbe632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2fbe632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2fbe632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 then Hank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fbe632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2fbe632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fbe632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fbe632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Rahat. Fragmentation with so many products each with their own set of pros and cons, the popular method of laptop notetaking actually BAD for retention, and as a society we should care about education, of which notetaking is an unmistakably huge component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fbe632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fbe632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Rahat. Make the product accessible, make it familiar, make people want to use it, and make people barely realize they are using it. The 4 bullet points.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3529814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3529814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Rahat. Make the product accessible, make it familiar, make people want to use it, and make people barely realize they are using it. The 4 bullet points.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3529814b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3529814b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Johnny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fbe632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fbe632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352981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352981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3529814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3529814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fbe632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fbe632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63" y="925700"/>
            <a:ext cx="7160475" cy="28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86250"/>
            <a:ext cx="85206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Ben Brown</a:t>
            </a:r>
            <a:endParaRPr sz="11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Rahat Maini</a:t>
            </a:r>
            <a:endParaRPr sz="11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Johnny Watkins</a:t>
            </a:r>
            <a:endParaRPr sz="11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Hank Weber</a:t>
            </a:r>
            <a:endParaRPr sz="11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DIFFICULTIES AND SOLUTIONS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Registering hundreds of Lamps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DIFFICULTIES AND SOLUTIONS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Detecting a new page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LIVE DEMO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End-to-end ownership of experience</a:t>
            </a: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Unique level of integration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Collaborative network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0" y="52725"/>
            <a:ext cx="9500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Optical character recognition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handwriting		Lecture audio transcription		Sending scans to professors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Privacy settings for your notebooks	   Over-the-air Lamp software updates	    RFID scanning for student IDs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Page-to-audio syncing	    Audio-to-page syncing             Perspective/alignment corrective document scanning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JPG notes exporting	      Spatially filtered (beamforming) audio capturing	     Notebook sharing and saving  system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	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Notebook rating system									Lamp audio cues as status alerts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Mass-Lamp registration via audio	packets         Renaming/deleting notebooks	  Split into new page functionality 	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SDAC-Ready labelling	   Edge-detecting and color correcting document scanning           Page fingerprinting tech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Exporting lecture audio files		Full page history throughout time		Auto-link of course/notebook/student	       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			</a:t>
            </a:r>
            <a:endParaRPr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925900" y="2342550"/>
            <a:ext cx="3375000" cy="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THANK YOU</a:t>
            </a:r>
            <a:endParaRPr sz="42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Taking notes is complicated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 methods are detrimental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worth caring about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REQUIREMENTS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Offload cost away from student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Uncompromised pencil/paper </a:t>
            </a: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 taking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Added functionality from cloud and specialized hardware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Invisible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REQUIREMENTS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Offload cost away from student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Uncompromised pencil/paper note taking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Added functionality from cloud and specialized hardware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Invisible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TECHNOLOGIES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React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841450" y="626925"/>
            <a:ext cx="34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DEMO: Admin Tools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00" y="1321825"/>
            <a:ext cx="7166799" cy="31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599850" y="626925"/>
            <a:ext cx="19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DEMO #1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1985700" y="2123650"/>
            <a:ext cx="51726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Placeholder for Lamp notetaking video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599850" y="626925"/>
            <a:ext cx="194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DEMO #1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2525550" y="2123650"/>
            <a:ext cx="40929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Student browsing notes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DIFFICULTIES AND SOLUTIONS</a:t>
            </a:r>
            <a:endParaRPr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Source Sans Pro"/>
              <a:buChar char="●"/>
            </a:pPr>
            <a:r>
              <a:rPr lang="en">
                <a:solidFill>
                  <a:srgbClr val="F3F3F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Lecture/note syncing</a:t>
            </a:r>
            <a:endParaRPr>
              <a:solidFill>
                <a:srgbClr val="F3F3F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