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4" r:id="rId7"/>
    <p:sldId id="263" r:id="rId8"/>
    <p:sldId id="265" r:id="rId9"/>
    <p:sldId id="272" r:id="rId10"/>
    <p:sldId id="271" r:id="rId11"/>
    <p:sldId id="270" r:id="rId12"/>
    <p:sldId id="269" r:id="rId13"/>
    <p:sldId id="273" r:id="rId14"/>
    <p:sldId id="268" r:id="rId15"/>
    <p:sldId id="267" r:id="rId16"/>
    <p:sldId id="266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95C97-C5F0-4ECB-83D4-D1631AF5F0FD}" v="12" dt="2022-02-16T00:27:06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anuel Villa" userId="5c282a8693169257" providerId="LiveId" clId="{09195C97-C5F0-4ECB-83D4-D1631AF5F0FD}"/>
    <pc:docChg chg="custSel modSld sldOrd">
      <pc:chgData name="Emanuel Villa" userId="5c282a8693169257" providerId="LiveId" clId="{09195C97-C5F0-4ECB-83D4-D1631AF5F0FD}" dt="2022-02-16T00:37:16.928" v="564"/>
      <pc:docMkLst>
        <pc:docMk/>
      </pc:docMkLst>
      <pc:sldChg chg="modSp mod">
        <pc:chgData name="Emanuel Villa" userId="5c282a8693169257" providerId="LiveId" clId="{09195C97-C5F0-4ECB-83D4-D1631AF5F0FD}" dt="2022-02-15T00:19:36.768" v="0" actId="20577"/>
        <pc:sldMkLst>
          <pc:docMk/>
          <pc:sldMk cId="2584280759" sldId="257"/>
        </pc:sldMkLst>
        <pc:spChg chg="mod">
          <ac:chgData name="Emanuel Villa" userId="5c282a8693169257" providerId="LiveId" clId="{09195C97-C5F0-4ECB-83D4-D1631AF5F0FD}" dt="2022-02-15T00:19:36.768" v="0" actId="20577"/>
          <ac:spMkLst>
            <pc:docMk/>
            <pc:sldMk cId="2584280759" sldId="257"/>
            <ac:spMk id="3" creationId="{C8722DDC-8EEE-4A06-8DFE-B44871EAA2CF}"/>
          </ac:spMkLst>
        </pc:spChg>
      </pc:sldChg>
      <pc:sldChg chg="addSp delSp mod">
        <pc:chgData name="Emanuel Villa" userId="5c282a8693169257" providerId="LiveId" clId="{09195C97-C5F0-4ECB-83D4-D1631AF5F0FD}" dt="2022-02-15T03:30:49.461" v="483"/>
        <pc:sldMkLst>
          <pc:docMk/>
          <pc:sldMk cId="404013062" sldId="263"/>
        </pc:sldMkLst>
        <pc:inkChg chg="add del">
          <ac:chgData name="Emanuel Villa" userId="5c282a8693169257" providerId="LiveId" clId="{09195C97-C5F0-4ECB-83D4-D1631AF5F0FD}" dt="2022-02-15T03:30:49.461" v="483"/>
          <ac:inkMkLst>
            <pc:docMk/>
            <pc:sldMk cId="404013062" sldId="263"/>
            <ac:inkMk id="4" creationId="{9AA50CFD-A7BB-400E-8FCA-F4961D85607F}"/>
          </ac:inkMkLst>
        </pc:inkChg>
        <pc:inkChg chg="add del">
          <ac:chgData name="Emanuel Villa" userId="5c282a8693169257" providerId="LiveId" clId="{09195C97-C5F0-4ECB-83D4-D1631AF5F0FD}" dt="2022-02-15T03:30:49.458" v="482"/>
          <ac:inkMkLst>
            <pc:docMk/>
            <pc:sldMk cId="404013062" sldId="263"/>
            <ac:inkMk id="5" creationId="{47DEA496-6BEC-4ECC-86DC-6AD07961102D}"/>
          </ac:inkMkLst>
        </pc:inkChg>
      </pc:sldChg>
      <pc:sldChg chg="modSp mod">
        <pc:chgData name="Emanuel Villa" userId="5c282a8693169257" providerId="LiveId" clId="{09195C97-C5F0-4ECB-83D4-D1631AF5F0FD}" dt="2022-02-15T02:40:18.555" v="198" actId="20577"/>
        <pc:sldMkLst>
          <pc:docMk/>
          <pc:sldMk cId="377852309" sldId="265"/>
        </pc:sldMkLst>
        <pc:spChg chg="mod">
          <ac:chgData name="Emanuel Villa" userId="5c282a8693169257" providerId="LiveId" clId="{09195C97-C5F0-4ECB-83D4-D1631AF5F0FD}" dt="2022-02-15T02:40:18.555" v="198" actId="20577"/>
          <ac:spMkLst>
            <pc:docMk/>
            <pc:sldMk cId="377852309" sldId="265"/>
            <ac:spMk id="7" creationId="{1A3C1A6E-C600-47CD-8EC2-0B70FE96926D}"/>
          </ac:spMkLst>
        </pc:spChg>
      </pc:sldChg>
      <pc:sldChg chg="modSp mod ord">
        <pc:chgData name="Emanuel Villa" userId="5c282a8693169257" providerId="LiveId" clId="{09195C97-C5F0-4ECB-83D4-D1631AF5F0FD}" dt="2022-02-15T16:41:43.535" v="487"/>
        <pc:sldMkLst>
          <pc:docMk/>
          <pc:sldMk cId="213121028" sldId="266"/>
        </pc:sldMkLst>
        <pc:spChg chg="mod">
          <ac:chgData name="Emanuel Villa" userId="5c282a8693169257" providerId="LiveId" clId="{09195C97-C5F0-4ECB-83D4-D1631AF5F0FD}" dt="2022-02-15T02:37:19.666" v="126" actId="14100"/>
          <ac:spMkLst>
            <pc:docMk/>
            <pc:sldMk cId="213121028" sldId="266"/>
            <ac:spMk id="2" creationId="{75A77B7C-33FD-483E-844C-A0E4CCD61C67}"/>
          </ac:spMkLst>
        </pc:spChg>
        <pc:spChg chg="mod">
          <ac:chgData name="Emanuel Villa" userId="5c282a8693169257" providerId="LiveId" clId="{09195C97-C5F0-4ECB-83D4-D1631AF5F0FD}" dt="2022-02-15T02:37:24.941" v="127" actId="20577"/>
          <ac:spMkLst>
            <pc:docMk/>
            <pc:sldMk cId="213121028" sldId="266"/>
            <ac:spMk id="10" creationId="{1382F994-5450-43B0-955A-8F242E08DD71}"/>
          </ac:spMkLst>
        </pc:spChg>
        <pc:spChg chg="mod">
          <ac:chgData name="Emanuel Villa" userId="5c282a8693169257" providerId="LiveId" clId="{09195C97-C5F0-4ECB-83D4-D1631AF5F0FD}" dt="2022-02-15T02:38:39.020" v="133" actId="1076"/>
          <ac:spMkLst>
            <pc:docMk/>
            <pc:sldMk cId="213121028" sldId="266"/>
            <ac:spMk id="11" creationId="{C4ED3154-1D82-4225-B5F2-980B2CA44101}"/>
          </ac:spMkLst>
        </pc:spChg>
        <pc:spChg chg="mod">
          <ac:chgData name="Emanuel Villa" userId="5c282a8693169257" providerId="LiveId" clId="{09195C97-C5F0-4ECB-83D4-D1631AF5F0FD}" dt="2022-02-15T02:38:34.426" v="132" actId="1076"/>
          <ac:spMkLst>
            <pc:docMk/>
            <pc:sldMk cId="213121028" sldId="266"/>
            <ac:spMk id="12" creationId="{65A327CB-5DB1-42C3-91CF-456EE71D9FD9}"/>
          </ac:spMkLst>
        </pc:spChg>
        <pc:picChg chg="mod">
          <ac:chgData name="Emanuel Villa" userId="5c282a8693169257" providerId="LiveId" clId="{09195C97-C5F0-4ECB-83D4-D1631AF5F0FD}" dt="2022-02-15T02:38:24.931" v="130" actId="1076"/>
          <ac:picMkLst>
            <pc:docMk/>
            <pc:sldMk cId="213121028" sldId="266"/>
            <ac:picMk id="5" creationId="{B3B0B8DA-3871-4240-A2A3-156249A0B487}"/>
          </ac:picMkLst>
        </pc:picChg>
        <pc:picChg chg="mod">
          <ac:chgData name="Emanuel Villa" userId="5c282a8693169257" providerId="LiveId" clId="{09195C97-C5F0-4ECB-83D4-D1631AF5F0FD}" dt="2022-02-15T02:38:21.947" v="129" actId="1076"/>
          <ac:picMkLst>
            <pc:docMk/>
            <pc:sldMk cId="213121028" sldId="266"/>
            <ac:picMk id="9" creationId="{90F3EE2C-28A3-480D-A7CE-EDABCA4D26C2}"/>
          </ac:picMkLst>
        </pc:picChg>
      </pc:sldChg>
      <pc:sldChg chg="delSp modSp mod ord">
        <pc:chgData name="Emanuel Villa" userId="5c282a8693169257" providerId="LiveId" clId="{09195C97-C5F0-4ECB-83D4-D1631AF5F0FD}" dt="2022-02-15T16:42:42.982" v="497"/>
        <pc:sldMkLst>
          <pc:docMk/>
          <pc:sldMk cId="3979760519" sldId="267"/>
        </pc:sldMkLst>
        <pc:spChg chg="mod">
          <ac:chgData name="Emanuel Villa" userId="5c282a8693169257" providerId="LiveId" clId="{09195C97-C5F0-4ECB-83D4-D1631AF5F0FD}" dt="2022-02-15T02:58:51.869" v="350" actId="20577"/>
          <ac:spMkLst>
            <pc:docMk/>
            <pc:sldMk cId="3979760519" sldId="267"/>
            <ac:spMk id="9" creationId="{DF365B5A-CD57-4E16-99D4-8756AF59A1F8}"/>
          </ac:spMkLst>
        </pc:spChg>
        <pc:spChg chg="mod">
          <ac:chgData name="Emanuel Villa" userId="5c282a8693169257" providerId="LiveId" clId="{09195C97-C5F0-4ECB-83D4-D1631AF5F0FD}" dt="2022-02-15T02:59:56.802" v="475" actId="20577"/>
          <ac:spMkLst>
            <pc:docMk/>
            <pc:sldMk cId="3979760519" sldId="267"/>
            <ac:spMk id="10" creationId="{1382F994-5450-43B0-955A-8F242E08DD71}"/>
          </ac:spMkLst>
        </pc:spChg>
        <pc:picChg chg="mod">
          <ac:chgData name="Emanuel Villa" userId="5c282a8693169257" providerId="LiveId" clId="{09195C97-C5F0-4ECB-83D4-D1631AF5F0FD}" dt="2022-02-15T02:58:42.387" v="345" actId="1076"/>
          <ac:picMkLst>
            <pc:docMk/>
            <pc:sldMk cId="3979760519" sldId="267"/>
            <ac:picMk id="7" creationId="{215BC6F2-D9D7-4A4B-BC06-9197171570DF}"/>
          </ac:picMkLst>
        </pc:picChg>
        <pc:picChg chg="del">
          <ac:chgData name="Emanuel Villa" userId="5c282a8693169257" providerId="LiveId" clId="{09195C97-C5F0-4ECB-83D4-D1631AF5F0FD}" dt="2022-02-15T02:45:15.797" v="341" actId="478"/>
          <ac:picMkLst>
            <pc:docMk/>
            <pc:sldMk cId="3979760519" sldId="267"/>
            <ac:picMk id="8" creationId="{622DB0EB-B300-4F7C-8049-28C812FAD8DB}"/>
          </ac:picMkLst>
        </pc:picChg>
      </pc:sldChg>
      <pc:sldChg chg="ord">
        <pc:chgData name="Emanuel Villa" userId="5c282a8693169257" providerId="LiveId" clId="{09195C97-C5F0-4ECB-83D4-D1631AF5F0FD}" dt="2022-02-15T16:42:48.653" v="501"/>
        <pc:sldMkLst>
          <pc:docMk/>
          <pc:sldMk cId="1703085492" sldId="268"/>
        </pc:sldMkLst>
      </pc:sldChg>
      <pc:sldChg chg="ord">
        <pc:chgData name="Emanuel Villa" userId="5c282a8693169257" providerId="LiveId" clId="{09195C97-C5F0-4ECB-83D4-D1631AF5F0FD}" dt="2022-02-16T00:37:16.928" v="564"/>
        <pc:sldMkLst>
          <pc:docMk/>
          <pc:sldMk cId="484813950" sldId="269"/>
        </pc:sldMkLst>
      </pc:sldChg>
      <pc:sldChg chg="delSp modSp mod">
        <pc:chgData name="Emanuel Villa" userId="5c282a8693169257" providerId="LiveId" clId="{09195C97-C5F0-4ECB-83D4-D1631AF5F0FD}" dt="2022-02-16T00:36:45.287" v="561" actId="14100"/>
        <pc:sldMkLst>
          <pc:docMk/>
          <pc:sldMk cId="525377556" sldId="270"/>
        </pc:sldMkLst>
        <pc:picChg chg="mod">
          <ac:chgData name="Emanuel Villa" userId="5c282a8693169257" providerId="LiveId" clId="{09195C97-C5F0-4ECB-83D4-D1631AF5F0FD}" dt="2022-02-16T00:36:45.287" v="561" actId="14100"/>
          <ac:picMkLst>
            <pc:docMk/>
            <pc:sldMk cId="525377556" sldId="270"/>
            <ac:picMk id="6" creationId="{F241FF86-48C3-4E72-8401-D3CB8996A640}"/>
          </ac:picMkLst>
        </pc:picChg>
        <pc:picChg chg="del">
          <ac:chgData name="Emanuel Villa" userId="5c282a8693169257" providerId="LiveId" clId="{09195C97-C5F0-4ECB-83D4-D1631AF5F0FD}" dt="2022-02-16T00:36:37.497" v="558" actId="478"/>
          <ac:picMkLst>
            <pc:docMk/>
            <pc:sldMk cId="525377556" sldId="270"/>
            <ac:picMk id="12" creationId="{4E3A2816-6853-466B-BCCD-EB7CE2A102AD}"/>
          </ac:picMkLst>
        </pc:picChg>
      </pc:sldChg>
      <pc:sldChg chg="modSp mod">
        <pc:chgData name="Emanuel Villa" userId="5c282a8693169257" providerId="LiveId" clId="{09195C97-C5F0-4ECB-83D4-D1631AF5F0FD}" dt="2022-02-16T00:26:03.556" v="502" actId="1076"/>
        <pc:sldMkLst>
          <pc:docMk/>
          <pc:sldMk cId="3271766303" sldId="271"/>
        </pc:sldMkLst>
        <pc:spChg chg="mod">
          <ac:chgData name="Emanuel Villa" userId="5c282a8693169257" providerId="LiveId" clId="{09195C97-C5F0-4ECB-83D4-D1631AF5F0FD}" dt="2022-02-15T02:34:20.785" v="5" actId="20577"/>
          <ac:spMkLst>
            <pc:docMk/>
            <pc:sldMk cId="3271766303" sldId="271"/>
            <ac:spMk id="4" creationId="{4A673B90-8D4C-46CF-AC6F-4CE5A1C0151A}"/>
          </ac:spMkLst>
        </pc:spChg>
        <pc:picChg chg="mod">
          <ac:chgData name="Emanuel Villa" userId="5c282a8693169257" providerId="LiveId" clId="{09195C97-C5F0-4ECB-83D4-D1631AF5F0FD}" dt="2022-02-16T00:26:03.556" v="502" actId="1076"/>
          <ac:picMkLst>
            <pc:docMk/>
            <pc:sldMk cId="3271766303" sldId="271"/>
            <ac:picMk id="11" creationId="{909F61BF-17C2-469D-A41E-A281EB381712}"/>
          </ac:picMkLst>
        </pc:picChg>
      </pc:sldChg>
      <pc:sldChg chg="addSp delSp modSp mod ord">
        <pc:chgData name="Emanuel Villa" userId="5c282a8693169257" providerId="LiveId" clId="{09195C97-C5F0-4ECB-83D4-D1631AF5F0FD}" dt="2022-02-16T00:29:05.839" v="556" actId="20577"/>
        <pc:sldMkLst>
          <pc:docMk/>
          <pc:sldMk cId="1700402683" sldId="272"/>
        </pc:sldMkLst>
        <pc:spChg chg="mod">
          <ac:chgData name="Emanuel Villa" userId="5c282a8693169257" providerId="LiveId" clId="{09195C97-C5F0-4ECB-83D4-D1631AF5F0FD}" dt="2022-02-16T00:29:05.839" v="556" actId="20577"/>
          <ac:spMkLst>
            <pc:docMk/>
            <pc:sldMk cId="1700402683" sldId="272"/>
            <ac:spMk id="4" creationId="{9B408C85-1DEF-4B6F-8926-7A3E11FF7A02}"/>
          </ac:spMkLst>
        </pc:spChg>
        <pc:picChg chg="del">
          <ac:chgData name="Emanuel Villa" userId="5c282a8693169257" providerId="LiveId" clId="{09195C97-C5F0-4ECB-83D4-D1631AF5F0FD}" dt="2022-02-16T00:26:16.299" v="503" actId="478"/>
          <ac:picMkLst>
            <pc:docMk/>
            <pc:sldMk cId="1700402683" sldId="272"/>
            <ac:picMk id="5" creationId="{722CA9AC-A547-4488-A416-7B42A2A2758A}"/>
          </ac:picMkLst>
        </pc:picChg>
        <pc:picChg chg="del">
          <ac:chgData name="Emanuel Villa" userId="5c282a8693169257" providerId="LiveId" clId="{09195C97-C5F0-4ECB-83D4-D1631AF5F0FD}" dt="2022-02-16T00:26:16.848" v="504" actId="478"/>
          <ac:picMkLst>
            <pc:docMk/>
            <pc:sldMk cId="1700402683" sldId="272"/>
            <ac:picMk id="7" creationId="{FCB6FD4F-B6B3-403D-8CFF-B4FF5E671CAA}"/>
          </ac:picMkLst>
        </pc:picChg>
        <pc:picChg chg="add mod">
          <ac:chgData name="Emanuel Villa" userId="5c282a8693169257" providerId="LiveId" clId="{09195C97-C5F0-4ECB-83D4-D1631AF5F0FD}" dt="2022-02-16T00:27:11.032" v="519" actId="1076"/>
          <ac:picMkLst>
            <pc:docMk/>
            <pc:sldMk cId="1700402683" sldId="272"/>
            <ac:picMk id="9" creationId="{16A3AC93-EC61-4236-978B-FC19FA6F99CD}"/>
          </ac:picMkLst>
        </pc:picChg>
        <pc:picChg chg="del mod">
          <ac:chgData name="Emanuel Villa" userId="5c282a8693169257" providerId="LiveId" clId="{09195C97-C5F0-4ECB-83D4-D1631AF5F0FD}" dt="2022-02-16T00:26:17.489" v="506" actId="478"/>
          <ac:picMkLst>
            <pc:docMk/>
            <pc:sldMk cId="1700402683" sldId="272"/>
            <ac:picMk id="10" creationId="{488EAF29-4985-4B19-AA9D-C283CAF2A961}"/>
          </ac:picMkLst>
        </pc:picChg>
        <pc:picChg chg="add mod">
          <ac:chgData name="Emanuel Villa" userId="5c282a8693169257" providerId="LiveId" clId="{09195C97-C5F0-4ECB-83D4-D1631AF5F0FD}" dt="2022-02-16T00:27:21.088" v="521" actId="14100"/>
          <ac:picMkLst>
            <pc:docMk/>
            <pc:sldMk cId="1700402683" sldId="272"/>
            <ac:picMk id="11" creationId="{2DBA5F8E-F749-4732-9906-A29263407075}"/>
          </ac:picMkLst>
        </pc:picChg>
        <pc:picChg chg="add mod">
          <ac:chgData name="Emanuel Villa" userId="5c282a8693169257" providerId="LiveId" clId="{09195C97-C5F0-4ECB-83D4-D1631AF5F0FD}" dt="2022-02-16T00:27:27.057" v="525" actId="1076"/>
          <ac:picMkLst>
            <pc:docMk/>
            <pc:sldMk cId="1700402683" sldId="272"/>
            <ac:picMk id="12" creationId="{118DE550-012A-496A-AA20-2F34588244D5}"/>
          </ac:picMkLst>
        </pc:picChg>
        <pc:picChg chg="del">
          <ac:chgData name="Emanuel Villa" userId="5c282a8693169257" providerId="LiveId" clId="{09195C97-C5F0-4ECB-83D4-D1631AF5F0FD}" dt="2022-02-16T00:26:18.480" v="507" actId="478"/>
          <ac:picMkLst>
            <pc:docMk/>
            <pc:sldMk cId="1700402683" sldId="272"/>
            <ac:picMk id="13" creationId="{C3C1FCEF-590C-4CC5-BEEF-24354D0DF7D0}"/>
          </ac:picMkLst>
        </pc:picChg>
        <pc:picChg chg="add mod">
          <ac:chgData name="Emanuel Villa" userId="5c282a8693169257" providerId="LiveId" clId="{09195C97-C5F0-4ECB-83D4-D1631AF5F0FD}" dt="2022-02-16T00:27:33.064" v="527" actId="14100"/>
          <ac:picMkLst>
            <pc:docMk/>
            <pc:sldMk cId="1700402683" sldId="272"/>
            <ac:picMk id="14" creationId="{C69C40BD-0EB4-41F2-A562-5EB987070BC8}"/>
          </ac:picMkLst>
        </pc:picChg>
        <pc:inkChg chg="add del">
          <ac:chgData name="Emanuel Villa" userId="5c282a8693169257" providerId="LiveId" clId="{09195C97-C5F0-4ECB-83D4-D1631AF5F0FD}" dt="2022-02-15T03:30:39.117" v="481"/>
          <ac:inkMkLst>
            <pc:docMk/>
            <pc:sldMk cId="1700402683" sldId="272"/>
            <ac:inkMk id="3" creationId="{B1E047BD-D9FA-4A03-BF11-BBBFAB6BFEFB}"/>
          </ac:inkMkLst>
        </pc:inkChg>
      </pc:sldChg>
      <pc:sldChg chg="delSp modSp mod">
        <pc:chgData name="Emanuel Villa" userId="5c282a8693169257" providerId="LiveId" clId="{09195C97-C5F0-4ECB-83D4-D1631AF5F0FD}" dt="2022-02-16T00:37:09.305" v="562" actId="1076"/>
        <pc:sldMkLst>
          <pc:docMk/>
          <pc:sldMk cId="287446111" sldId="273"/>
        </pc:sldMkLst>
        <pc:picChg chg="mod">
          <ac:chgData name="Emanuel Villa" userId="5c282a8693169257" providerId="LiveId" clId="{09195C97-C5F0-4ECB-83D4-D1631AF5F0FD}" dt="2022-02-16T00:37:09.305" v="562" actId="1076"/>
          <ac:picMkLst>
            <pc:docMk/>
            <pc:sldMk cId="287446111" sldId="273"/>
            <ac:picMk id="4" creationId="{19123EA1-8C46-43B6-AC91-264848BA878B}"/>
          </ac:picMkLst>
        </pc:picChg>
        <pc:picChg chg="del">
          <ac:chgData name="Emanuel Villa" userId="5c282a8693169257" providerId="LiveId" clId="{09195C97-C5F0-4ECB-83D4-D1631AF5F0FD}" dt="2022-02-16T00:35:19.738" v="557" actId="478"/>
          <ac:picMkLst>
            <pc:docMk/>
            <pc:sldMk cId="287446111" sldId="273"/>
            <ac:picMk id="7" creationId="{F91CBC8D-94BB-4A31-A33A-F2D62298010F}"/>
          </ac:picMkLst>
        </pc:picChg>
      </pc:sldChg>
      <pc:sldChg chg="addSp delSp modSp mod ord">
        <pc:chgData name="Emanuel Villa" userId="5c282a8693169257" providerId="LiveId" clId="{09195C97-C5F0-4ECB-83D4-D1631AF5F0FD}" dt="2022-02-15T16:42:12.301" v="493"/>
        <pc:sldMkLst>
          <pc:docMk/>
          <pc:sldMk cId="1892987204" sldId="274"/>
        </pc:sldMkLst>
        <pc:spChg chg="mod">
          <ac:chgData name="Emanuel Villa" userId="5c282a8693169257" providerId="LiveId" clId="{09195C97-C5F0-4ECB-83D4-D1631AF5F0FD}" dt="2022-02-15T02:43:19.480" v="308" actId="20577"/>
          <ac:spMkLst>
            <pc:docMk/>
            <pc:sldMk cId="1892987204" sldId="274"/>
            <ac:spMk id="4" creationId="{9B408C85-1DEF-4B6F-8926-7A3E11FF7A02}"/>
          </ac:spMkLst>
        </pc:spChg>
        <pc:spChg chg="add del mod">
          <ac:chgData name="Emanuel Villa" userId="5c282a8693169257" providerId="LiveId" clId="{09195C97-C5F0-4ECB-83D4-D1631AF5F0FD}" dt="2022-02-15T02:41:14.693" v="204"/>
          <ac:spMkLst>
            <pc:docMk/>
            <pc:sldMk cId="1892987204" sldId="274"/>
            <ac:spMk id="5" creationId="{557A8557-8146-429E-9190-621F63AE8D06}"/>
          </ac:spMkLst>
        </pc:spChg>
        <pc:spChg chg="mod">
          <ac:chgData name="Emanuel Villa" userId="5c282a8693169257" providerId="LiveId" clId="{09195C97-C5F0-4ECB-83D4-D1631AF5F0FD}" dt="2022-02-15T02:42:44.415" v="232" actId="20577"/>
          <ac:spMkLst>
            <pc:docMk/>
            <pc:sldMk cId="1892987204" sldId="274"/>
            <ac:spMk id="20" creationId="{4FFF714F-DDA4-4AC3-8B95-20022241CBF5}"/>
          </ac:spMkLst>
        </pc:spChg>
        <pc:picChg chg="del">
          <ac:chgData name="Emanuel Villa" userId="5c282a8693169257" providerId="LiveId" clId="{09195C97-C5F0-4ECB-83D4-D1631AF5F0FD}" dt="2022-02-15T02:40:54.952" v="200" actId="478"/>
          <ac:picMkLst>
            <pc:docMk/>
            <pc:sldMk cId="1892987204" sldId="274"/>
            <ac:picMk id="6" creationId="{F9485AFD-D5E2-4711-941A-9849EF62DB70}"/>
          </ac:picMkLst>
        </pc:picChg>
        <pc:picChg chg="del">
          <ac:chgData name="Emanuel Villa" userId="5c282a8693169257" providerId="LiveId" clId="{09195C97-C5F0-4ECB-83D4-D1631AF5F0FD}" dt="2022-02-15T02:40:53.135" v="199" actId="478"/>
          <ac:picMkLst>
            <pc:docMk/>
            <pc:sldMk cId="1892987204" sldId="274"/>
            <ac:picMk id="9" creationId="{312CC7AB-6711-4256-BFD8-9C0C93A7C727}"/>
          </ac:picMkLst>
        </pc:picChg>
        <pc:picChg chg="add mod">
          <ac:chgData name="Emanuel Villa" userId="5c282a8693169257" providerId="LiveId" clId="{09195C97-C5F0-4ECB-83D4-D1631AF5F0FD}" dt="2022-02-15T02:42:07.986" v="218" actId="1076"/>
          <ac:picMkLst>
            <pc:docMk/>
            <pc:sldMk cId="1892987204" sldId="274"/>
            <ac:picMk id="11" creationId="{FB8CCA09-1E14-4321-9520-A6FAFE629DA0}"/>
          </ac:picMkLst>
        </pc:picChg>
        <pc:picChg chg="del">
          <ac:chgData name="Emanuel Villa" userId="5c282a8693169257" providerId="LiveId" clId="{09195C97-C5F0-4ECB-83D4-D1631AF5F0FD}" dt="2022-02-15T02:41:05.108" v="203" actId="478"/>
          <ac:picMkLst>
            <pc:docMk/>
            <pc:sldMk cId="1892987204" sldId="274"/>
            <ac:picMk id="12" creationId="{B5C93C7E-31A0-40BF-91D9-691CB9A7A87A}"/>
          </ac:picMkLst>
        </pc:picChg>
        <pc:picChg chg="add mod">
          <ac:chgData name="Emanuel Villa" userId="5c282a8693169257" providerId="LiveId" clId="{09195C97-C5F0-4ECB-83D4-D1631AF5F0FD}" dt="2022-02-15T02:42:21.042" v="221" actId="14100"/>
          <ac:picMkLst>
            <pc:docMk/>
            <pc:sldMk cId="1892987204" sldId="274"/>
            <ac:picMk id="13" creationId="{B95256B8-8DC6-457B-AE8D-FDC8B81F0A6A}"/>
          </ac:picMkLst>
        </pc:picChg>
        <pc:picChg chg="add mod">
          <ac:chgData name="Emanuel Villa" userId="5c282a8693169257" providerId="LiveId" clId="{09195C97-C5F0-4ECB-83D4-D1631AF5F0FD}" dt="2022-02-15T02:42:11.979" v="219" actId="1076"/>
          <ac:picMkLst>
            <pc:docMk/>
            <pc:sldMk cId="1892987204" sldId="274"/>
            <ac:picMk id="14" creationId="{15846255-AEC7-477A-96AC-AC28A06B3A01}"/>
          </ac:picMkLst>
        </pc:picChg>
        <pc:picChg chg="del mod">
          <ac:chgData name="Emanuel Villa" userId="5c282a8693169257" providerId="LiveId" clId="{09195C97-C5F0-4ECB-83D4-D1631AF5F0FD}" dt="2022-02-15T02:41:04.043" v="202" actId="478"/>
          <ac:picMkLst>
            <pc:docMk/>
            <pc:sldMk cId="1892987204" sldId="274"/>
            <ac:picMk id="15" creationId="{A75C6BF4-9A35-4278-B62B-0A8A117BA323}"/>
          </ac:picMkLst>
        </pc:picChg>
        <pc:picChg chg="add mod">
          <ac:chgData name="Emanuel Villa" userId="5c282a8693169257" providerId="LiveId" clId="{09195C97-C5F0-4ECB-83D4-D1631AF5F0FD}" dt="2022-02-15T02:42:26.882" v="223" actId="14100"/>
          <ac:picMkLst>
            <pc:docMk/>
            <pc:sldMk cId="1892987204" sldId="274"/>
            <ac:picMk id="16" creationId="{3758999E-2E86-4BA1-BF31-07377AB9084E}"/>
          </ac:picMkLst>
        </pc:picChg>
      </pc:sldChg>
    </pc:docChg>
  </pc:docChgLst>
  <pc:docChgLst>
    <pc:chgData name="Emanuel Villa" userId="5c282a8693169257" providerId="LiveId" clId="{404800CD-CA5B-4E0E-949C-32FD67085100}"/>
    <pc:docChg chg="undo custSel addSld modSld sldOrd">
      <pc:chgData name="Emanuel Villa" userId="5c282a8693169257" providerId="LiveId" clId="{404800CD-CA5B-4E0E-949C-32FD67085100}" dt="2022-02-12T19:44:01.071" v="1173"/>
      <pc:docMkLst>
        <pc:docMk/>
      </pc:docMkLst>
      <pc:sldChg chg="modSp mod">
        <pc:chgData name="Emanuel Villa" userId="5c282a8693169257" providerId="LiveId" clId="{404800CD-CA5B-4E0E-949C-32FD67085100}" dt="2022-02-12T18:00:46.887" v="6" actId="20577"/>
        <pc:sldMkLst>
          <pc:docMk/>
          <pc:sldMk cId="2584280759" sldId="257"/>
        </pc:sldMkLst>
        <pc:spChg chg="mod">
          <ac:chgData name="Emanuel Villa" userId="5c282a8693169257" providerId="LiveId" clId="{404800CD-CA5B-4E0E-949C-32FD67085100}" dt="2022-02-12T18:00:46.887" v="6" actId="20577"/>
          <ac:spMkLst>
            <pc:docMk/>
            <pc:sldMk cId="2584280759" sldId="257"/>
            <ac:spMk id="3" creationId="{C8722DDC-8EEE-4A06-8DFE-B44871EAA2CF}"/>
          </ac:spMkLst>
        </pc:spChg>
      </pc:sldChg>
      <pc:sldChg chg="ord">
        <pc:chgData name="Emanuel Villa" userId="5c282a8693169257" providerId="LiveId" clId="{404800CD-CA5B-4E0E-949C-32FD67085100}" dt="2022-02-12T19:44:01.071" v="1173"/>
        <pc:sldMkLst>
          <pc:docMk/>
          <pc:sldMk cId="213121028" sldId="266"/>
        </pc:sldMkLst>
      </pc:sldChg>
      <pc:sldChg chg="modSp mod">
        <pc:chgData name="Emanuel Villa" userId="5c282a8693169257" providerId="LiveId" clId="{404800CD-CA5B-4E0E-949C-32FD67085100}" dt="2022-02-12T18:28:27.119" v="453" actId="20577"/>
        <pc:sldMkLst>
          <pc:docMk/>
          <pc:sldMk cId="1703085492" sldId="268"/>
        </pc:sldMkLst>
        <pc:spChg chg="mod">
          <ac:chgData name="Emanuel Villa" userId="5c282a8693169257" providerId="LiveId" clId="{404800CD-CA5B-4E0E-949C-32FD67085100}" dt="2022-02-12T18:28:27.119" v="453" actId="20577"/>
          <ac:spMkLst>
            <pc:docMk/>
            <pc:sldMk cId="1703085492" sldId="268"/>
            <ac:spMk id="4" creationId="{9B408C85-1DEF-4B6F-8926-7A3E11FF7A02}"/>
          </ac:spMkLst>
        </pc:spChg>
      </pc:sldChg>
      <pc:sldChg chg="addSp delSp modSp mod">
        <pc:chgData name="Emanuel Villa" userId="5c282a8693169257" providerId="LiveId" clId="{404800CD-CA5B-4E0E-949C-32FD67085100}" dt="2022-02-12T19:28:01.767" v="871" actId="1076"/>
        <pc:sldMkLst>
          <pc:docMk/>
          <pc:sldMk cId="484813950" sldId="269"/>
        </pc:sldMkLst>
        <pc:spChg chg="mod">
          <ac:chgData name="Emanuel Villa" userId="5c282a8693169257" providerId="LiveId" clId="{404800CD-CA5B-4E0E-949C-32FD67085100}" dt="2022-02-12T18:11:07.095" v="90" actId="20577"/>
          <ac:spMkLst>
            <pc:docMk/>
            <pc:sldMk cId="484813950" sldId="269"/>
            <ac:spMk id="2" creationId="{EAD0C8B5-6B5B-4F41-A718-7FBA3FEA3AB4}"/>
          </ac:spMkLst>
        </pc:spChg>
        <pc:spChg chg="mod">
          <ac:chgData name="Emanuel Villa" userId="5c282a8693169257" providerId="LiveId" clId="{404800CD-CA5B-4E0E-949C-32FD67085100}" dt="2022-02-12T18:27:01.718" v="433" actId="20577"/>
          <ac:spMkLst>
            <pc:docMk/>
            <pc:sldMk cId="484813950" sldId="269"/>
            <ac:spMk id="4" creationId="{9B408C85-1DEF-4B6F-8926-7A3E11FF7A02}"/>
          </ac:spMkLst>
        </pc:spChg>
        <pc:spChg chg="add del mod">
          <ac:chgData name="Emanuel Villa" userId="5c282a8693169257" providerId="LiveId" clId="{404800CD-CA5B-4E0E-949C-32FD67085100}" dt="2022-02-12T18:08:45.340" v="55" actId="21"/>
          <ac:spMkLst>
            <pc:docMk/>
            <pc:sldMk cId="484813950" sldId="269"/>
            <ac:spMk id="5" creationId="{47112E6F-0BA4-4F6D-A50A-325AE2810B58}"/>
          </ac:spMkLst>
        </pc:spChg>
        <pc:spChg chg="mod">
          <ac:chgData name="Emanuel Villa" userId="5c282a8693169257" providerId="LiveId" clId="{404800CD-CA5B-4E0E-949C-32FD67085100}" dt="2022-02-12T18:11:01.582" v="84" actId="20577"/>
          <ac:spMkLst>
            <pc:docMk/>
            <pc:sldMk cId="484813950" sldId="269"/>
            <ac:spMk id="20" creationId="{4FFF714F-DDA4-4AC3-8B95-20022241CBF5}"/>
          </ac:spMkLst>
        </pc:spChg>
        <pc:picChg chg="del">
          <ac:chgData name="Emanuel Villa" userId="5c282a8693169257" providerId="LiveId" clId="{404800CD-CA5B-4E0E-949C-32FD67085100}" dt="2022-02-12T18:08:24.945" v="53" actId="478"/>
          <ac:picMkLst>
            <pc:docMk/>
            <pc:sldMk cId="484813950" sldId="269"/>
            <ac:picMk id="6" creationId="{F9485AFD-D5E2-4711-941A-9849EF62DB70}"/>
          </ac:picMkLst>
        </pc:picChg>
        <pc:picChg chg="add mod">
          <ac:chgData name="Emanuel Villa" userId="5c282a8693169257" providerId="LiveId" clId="{404800CD-CA5B-4E0E-949C-32FD67085100}" dt="2022-02-12T19:27:45.661" v="866" actId="1076"/>
          <ac:picMkLst>
            <pc:docMk/>
            <pc:sldMk cId="484813950" sldId="269"/>
            <ac:picMk id="8" creationId="{33B37FE9-8070-475C-B82E-C5B399B87C02}"/>
          </ac:picMkLst>
        </pc:picChg>
        <pc:picChg chg="del">
          <ac:chgData name="Emanuel Villa" userId="5c282a8693169257" providerId="LiveId" clId="{404800CD-CA5B-4E0E-949C-32FD67085100}" dt="2022-02-12T18:08:48.462" v="56" actId="478"/>
          <ac:picMkLst>
            <pc:docMk/>
            <pc:sldMk cId="484813950" sldId="269"/>
            <ac:picMk id="9" creationId="{312CC7AB-6711-4256-BFD8-9C0C93A7C727}"/>
          </ac:picMkLst>
        </pc:picChg>
        <pc:picChg chg="add mod">
          <ac:chgData name="Emanuel Villa" userId="5c282a8693169257" providerId="LiveId" clId="{404800CD-CA5B-4E0E-949C-32FD67085100}" dt="2022-02-12T19:27:48.078" v="867" actId="1076"/>
          <ac:picMkLst>
            <pc:docMk/>
            <pc:sldMk cId="484813950" sldId="269"/>
            <ac:picMk id="11" creationId="{FBBF011A-DF74-4D43-B392-7F6D6FE766DB}"/>
          </ac:picMkLst>
        </pc:picChg>
        <pc:picChg chg="del">
          <ac:chgData name="Emanuel Villa" userId="5c282a8693169257" providerId="LiveId" clId="{404800CD-CA5B-4E0E-949C-32FD67085100}" dt="2022-02-12T18:08:49.086" v="57" actId="478"/>
          <ac:picMkLst>
            <pc:docMk/>
            <pc:sldMk cId="484813950" sldId="269"/>
            <ac:picMk id="12" creationId="{B5C93C7E-31A0-40BF-91D9-691CB9A7A87A}"/>
          </ac:picMkLst>
        </pc:picChg>
        <pc:picChg chg="add mod">
          <ac:chgData name="Emanuel Villa" userId="5c282a8693169257" providerId="LiveId" clId="{404800CD-CA5B-4E0E-949C-32FD67085100}" dt="2022-02-12T19:28:00.276" v="870" actId="1076"/>
          <ac:picMkLst>
            <pc:docMk/>
            <pc:sldMk cId="484813950" sldId="269"/>
            <ac:picMk id="14" creationId="{6D80A884-7D50-4767-8A4A-305B64395AB5}"/>
          </ac:picMkLst>
        </pc:picChg>
        <pc:picChg chg="del">
          <ac:chgData name="Emanuel Villa" userId="5c282a8693169257" providerId="LiveId" clId="{404800CD-CA5B-4E0E-949C-32FD67085100}" dt="2022-02-12T18:08:49.661" v="58" actId="478"/>
          <ac:picMkLst>
            <pc:docMk/>
            <pc:sldMk cId="484813950" sldId="269"/>
            <ac:picMk id="15" creationId="{A75C6BF4-9A35-4278-B62B-0A8A117BA323}"/>
          </ac:picMkLst>
        </pc:picChg>
        <pc:picChg chg="add mod">
          <ac:chgData name="Emanuel Villa" userId="5c282a8693169257" providerId="LiveId" clId="{404800CD-CA5B-4E0E-949C-32FD67085100}" dt="2022-02-12T19:28:01.767" v="871" actId="1076"/>
          <ac:picMkLst>
            <pc:docMk/>
            <pc:sldMk cId="484813950" sldId="269"/>
            <ac:picMk id="17" creationId="{6A278536-347B-4A9B-8232-745763532DAD}"/>
          </ac:picMkLst>
        </pc:picChg>
      </pc:sldChg>
      <pc:sldChg chg="addSp delSp modSp mod">
        <pc:chgData name="Emanuel Villa" userId="5c282a8693169257" providerId="LiveId" clId="{404800CD-CA5B-4E0E-949C-32FD67085100}" dt="2022-02-12T18:23:04.510" v="121" actId="20577"/>
        <pc:sldMkLst>
          <pc:docMk/>
          <pc:sldMk cId="525377556" sldId="270"/>
        </pc:sldMkLst>
        <pc:spChg chg="mod">
          <ac:chgData name="Emanuel Villa" userId="5c282a8693169257" providerId="LiveId" clId="{404800CD-CA5B-4E0E-949C-32FD67085100}" dt="2022-02-12T18:22:59.046" v="120" actId="20577"/>
          <ac:spMkLst>
            <pc:docMk/>
            <pc:sldMk cId="525377556" sldId="270"/>
            <ac:spMk id="2" creationId="{75A77B7C-33FD-483E-844C-A0E4CCD61C67}"/>
          </ac:spMkLst>
        </pc:spChg>
        <pc:spChg chg="add del mod">
          <ac:chgData name="Emanuel Villa" userId="5c282a8693169257" providerId="LiveId" clId="{404800CD-CA5B-4E0E-949C-32FD67085100}" dt="2022-02-12T18:22:08.053" v="104" actId="21"/>
          <ac:spMkLst>
            <pc:docMk/>
            <pc:sldMk cId="525377556" sldId="270"/>
            <ac:spMk id="4" creationId="{53BD9139-F970-4D43-8D7D-84703362D296}"/>
          </ac:spMkLst>
        </pc:spChg>
        <pc:spChg chg="mod">
          <ac:chgData name="Emanuel Villa" userId="5c282a8693169257" providerId="LiveId" clId="{404800CD-CA5B-4E0E-949C-32FD67085100}" dt="2022-02-12T18:21:57.386" v="100" actId="20577"/>
          <ac:spMkLst>
            <pc:docMk/>
            <pc:sldMk cId="525377556" sldId="270"/>
            <ac:spMk id="9" creationId="{DF365B5A-CD57-4E16-99D4-8756AF59A1F8}"/>
          </ac:spMkLst>
        </pc:spChg>
        <pc:spChg chg="mod">
          <ac:chgData name="Emanuel Villa" userId="5c282a8693169257" providerId="LiveId" clId="{404800CD-CA5B-4E0E-949C-32FD67085100}" dt="2022-02-12T18:23:04.510" v="121" actId="20577"/>
          <ac:spMkLst>
            <pc:docMk/>
            <pc:sldMk cId="525377556" sldId="270"/>
            <ac:spMk id="10" creationId="{1382F994-5450-43B0-955A-8F242E08DD71}"/>
          </ac:spMkLst>
        </pc:spChg>
        <pc:picChg chg="add mod">
          <ac:chgData name="Emanuel Villa" userId="5c282a8693169257" providerId="LiveId" clId="{404800CD-CA5B-4E0E-949C-32FD67085100}" dt="2022-02-12T18:22:51.318" v="114" actId="1076"/>
          <ac:picMkLst>
            <pc:docMk/>
            <pc:sldMk cId="525377556" sldId="270"/>
            <ac:picMk id="6" creationId="{F241FF86-48C3-4E72-8401-D3CB8996A640}"/>
          </ac:picMkLst>
        </pc:picChg>
        <pc:picChg chg="del">
          <ac:chgData name="Emanuel Villa" userId="5c282a8693169257" providerId="LiveId" clId="{404800CD-CA5B-4E0E-949C-32FD67085100}" dt="2022-02-12T18:22:02.423" v="101" actId="478"/>
          <ac:picMkLst>
            <pc:docMk/>
            <pc:sldMk cId="525377556" sldId="270"/>
            <ac:picMk id="7" creationId="{215BC6F2-D9D7-4A4B-BC06-9197171570DF}"/>
          </ac:picMkLst>
        </pc:picChg>
        <pc:picChg chg="del">
          <ac:chgData name="Emanuel Villa" userId="5c282a8693169257" providerId="LiveId" clId="{404800CD-CA5B-4E0E-949C-32FD67085100}" dt="2022-02-12T18:22:09.621" v="105" actId="478"/>
          <ac:picMkLst>
            <pc:docMk/>
            <pc:sldMk cId="525377556" sldId="270"/>
            <ac:picMk id="8" creationId="{622DB0EB-B300-4F7C-8049-28C812FAD8DB}"/>
          </ac:picMkLst>
        </pc:picChg>
        <pc:picChg chg="add mod">
          <ac:chgData name="Emanuel Villa" userId="5c282a8693169257" providerId="LiveId" clId="{404800CD-CA5B-4E0E-949C-32FD67085100}" dt="2022-02-12T18:22:54.797" v="115" actId="1076"/>
          <ac:picMkLst>
            <pc:docMk/>
            <pc:sldMk cId="525377556" sldId="270"/>
            <ac:picMk id="12" creationId="{4E3A2816-6853-466B-BCCD-EB7CE2A102AD}"/>
          </ac:picMkLst>
        </pc:picChg>
      </pc:sldChg>
      <pc:sldChg chg="addSp delSp modSp new mod">
        <pc:chgData name="Emanuel Villa" userId="5c282a8693169257" providerId="LiveId" clId="{404800CD-CA5B-4E0E-949C-32FD67085100}" dt="2022-02-12T19:15:27.709" v="794" actId="478"/>
        <pc:sldMkLst>
          <pc:docMk/>
          <pc:sldMk cId="3271766303" sldId="271"/>
        </pc:sldMkLst>
        <pc:spChg chg="mod">
          <ac:chgData name="Emanuel Villa" userId="5c282a8693169257" providerId="LiveId" clId="{404800CD-CA5B-4E0E-949C-32FD67085100}" dt="2022-02-12T19:04:25.521" v="588" actId="122"/>
          <ac:spMkLst>
            <pc:docMk/>
            <pc:sldMk cId="3271766303" sldId="271"/>
            <ac:spMk id="2" creationId="{70D8700C-16F8-43DD-A919-332898570D3F}"/>
          </ac:spMkLst>
        </pc:spChg>
        <pc:spChg chg="del">
          <ac:chgData name="Emanuel Villa" userId="5c282a8693169257" providerId="LiveId" clId="{404800CD-CA5B-4E0E-949C-32FD67085100}" dt="2022-02-12T19:00:06.150" v="455" actId="22"/>
          <ac:spMkLst>
            <pc:docMk/>
            <pc:sldMk cId="3271766303" sldId="271"/>
            <ac:spMk id="3" creationId="{9CBCB3CA-0E11-4037-A2EA-C8B9A9A1D98A}"/>
          </ac:spMkLst>
        </pc:spChg>
        <pc:spChg chg="mod">
          <ac:chgData name="Emanuel Villa" userId="5c282a8693169257" providerId="LiveId" clId="{404800CD-CA5B-4E0E-949C-32FD67085100}" dt="2022-02-12T19:06:34.501" v="779" actId="20577"/>
          <ac:spMkLst>
            <pc:docMk/>
            <pc:sldMk cId="3271766303" sldId="271"/>
            <ac:spMk id="4" creationId="{4A673B90-8D4C-46CF-AC6F-4CE5A1C0151A}"/>
          </ac:spMkLst>
        </pc:spChg>
        <pc:spChg chg="add mod">
          <ac:chgData name="Emanuel Villa" userId="5c282a8693169257" providerId="LiveId" clId="{404800CD-CA5B-4E0E-949C-32FD67085100}" dt="2022-02-12T19:08:42.278" v="787" actId="1076"/>
          <ac:spMkLst>
            <pc:docMk/>
            <pc:sldMk cId="3271766303" sldId="271"/>
            <ac:spMk id="7" creationId="{A494DF82-8815-48E1-B47E-8D022E74AB63}"/>
          </ac:spMkLst>
        </pc:spChg>
        <pc:spChg chg="add del mod">
          <ac:chgData name="Emanuel Villa" userId="5c282a8693169257" providerId="LiveId" clId="{404800CD-CA5B-4E0E-949C-32FD67085100}" dt="2022-02-12T19:15:27.709" v="794" actId="478"/>
          <ac:spMkLst>
            <pc:docMk/>
            <pc:sldMk cId="3271766303" sldId="271"/>
            <ac:spMk id="9" creationId="{E5D76DF7-E421-4F81-AC54-911C4FFA2509}"/>
          </ac:spMkLst>
        </pc:spChg>
        <pc:picChg chg="add del mod ord">
          <ac:chgData name="Emanuel Villa" userId="5c282a8693169257" providerId="LiveId" clId="{404800CD-CA5B-4E0E-949C-32FD67085100}" dt="2022-02-12T19:15:13.761" v="788" actId="478"/>
          <ac:picMkLst>
            <pc:docMk/>
            <pc:sldMk cId="3271766303" sldId="271"/>
            <ac:picMk id="6" creationId="{693F4C57-5227-49C9-A475-49299BF495F0}"/>
          </ac:picMkLst>
        </pc:picChg>
        <pc:picChg chg="add mod">
          <ac:chgData name="Emanuel Villa" userId="5c282a8693169257" providerId="LiveId" clId="{404800CD-CA5B-4E0E-949C-32FD67085100}" dt="2022-02-12T19:15:25.966" v="793" actId="1076"/>
          <ac:picMkLst>
            <pc:docMk/>
            <pc:sldMk cId="3271766303" sldId="271"/>
            <ac:picMk id="11" creationId="{909F61BF-17C2-469D-A41E-A281EB381712}"/>
          </ac:picMkLst>
        </pc:picChg>
      </pc:sldChg>
      <pc:sldChg chg="addSp delSp modSp mod ord">
        <pc:chgData name="Emanuel Villa" userId="5c282a8693169257" providerId="LiveId" clId="{404800CD-CA5B-4E0E-949C-32FD67085100}" dt="2022-02-12T19:39:15.518" v="1119" actId="1076"/>
        <pc:sldMkLst>
          <pc:docMk/>
          <pc:sldMk cId="1700402683" sldId="272"/>
        </pc:sldMkLst>
        <pc:spChg chg="mod">
          <ac:chgData name="Emanuel Villa" userId="5c282a8693169257" providerId="LiveId" clId="{404800CD-CA5B-4E0E-949C-32FD67085100}" dt="2022-02-12T19:39:15.518" v="1119" actId="1076"/>
          <ac:spMkLst>
            <pc:docMk/>
            <pc:sldMk cId="1700402683" sldId="272"/>
            <ac:spMk id="2" creationId="{EAD0C8B5-6B5B-4F41-A718-7FBA3FEA3AB4}"/>
          </ac:spMkLst>
        </pc:spChg>
        <pc:spChg chg="mod">
          <ac:chgData name="Emanuel Villa" userId="5c282a8693169257" providerId="LiveId" clId="{404800CD-CA5B-4E0E-949C-32FD67085100}" dt="2022-02-12T19:39:07.397" v="1118" actId="1076"/>
          <ac:spMkLst>
            <pc:docMk/>
            <pc:sldMk cId="1700402683" sldId="272"/>
            <ac:spMk id="4" creationId="{9B408C85-1DEF-4B6F-8926-7A3E11FF7A02}"/>
          </ac:spMkLst>
        </pc:spChg>
        <pc:spChg chg="add del mod">
          <ac:chgData name="Emanuel Villa" userId="5c282a8693169257" providerId="LiveId" clId="{404800CD-CA5B-4E0E-949C-32FD67085100}" dt="2022-02-12T19:30:04.798" v="877" actId="478"/>
          <ac:spMkLst>
            <pc:docMk/>
            <pc:sldMk cId="1700402683" sldId="272"/>
            <ac:spMk id="15" creationId="{73C807B6-CB6E-4AC6-8788-8EBF8FB870A5}"/>
          </ac:spMkLst>
        </pc:spChg>
        <pc:spChg chg="add del mod">
          <ac:chgData name="Emanuel Villa" userId="5c282a8693169257" providerId="LiveId" clId="{404800CD-CA5B-4E0E-949C-32FD67085100}" dt="2022-02-12T19:32:31.079" v="1087" actId="478"/>
          <ac:spMkLst>
            <pc:docMk/>
            <pc:sldMk cId="1700402683" sldId="272"/>
            <ac:spMk id="16" creationId="{F9720DF5-7272-420C-BF9E-BABE37809D53}"/>
          </ac:spMkLst>
        </pc:spChg>
        <pc:spChg chg="mod">
          <ac:chgData name="Emanuel Villa" userId="5c282a8693169257" providerId="LiveId" clId="{404800CD-CA5B-4E0E-949C-32FD67085100}" dt="2022-02-12T19:38:54.782" v="1111" actId="20577"/>
          <ac:spMkLst>
            <pc:docMk/>
            <pc:sldMk cId="1700402683" sldId="272"/>
            <ac:spMk id="20" creationId="{4FFF714F-DDA4-4AC3-8B95-20022241CBF5}"/>
          </ac:spMkLst>
        </pc:spChg>
        <pc:picChg chg="add mod">
          <ac:chgData name="Emanuel Villa" userId="5c282a8693169257" providerId="LiveId" clId="{404800CD-CA5B-4E0E-949C-32FD67085100}" dt="2022-02-12T19:24:16.860" v="857" actId="14100"/>
          <ac:picMkLst>
            <pc:docMk/>
            <pc:sldMk cId="1700402683" sldId="272"/>
            <ac:picMk id="5" creationId="{722CA9AC-A547-4488-A416-7B42A2A2758A}"/>
          </ac:picMkLst>
        </pc:picChg>
        <pc:picChg chg="add mod">
          <ac:chgData name="Emanuel Villa" userId="5c282a8693169257" providerId="LiveId" clId="{404800CD-CA5B-4E0E-949C-32FD67085100}" dt="2022-02-12T19:24:25.031" v="859" actId="14100"/>
          <ac:picMkLst>
            <pc:docMk/>
            <pc:sldMk cId="1700402683" sldId="272"/>
            <ac:picMk id="7" creationId="{FCB6FD4F-B6B3-403D-8CFF-B4FF5E671CAA}"/>
          </ac:picMkLst>
        </pc:picChg>
        <pc:picChg chg="del">
          <ac:chgData name="Emanuel Villa" userId="5c282a8693169257" providerId="LiveId" clId="{404800CD-CA5B-4E0E-949C-32FD67085100}" dt="2022-02-12T19:22:41.437" v="822" actId="478"/>
          <ac:picMkLst>
            <pc:docMk/>
            <pc:sldMk cId="1700402683" sldId="272"/>
            <ac:picMk id="8" creationId="{33B37FE9-8070-475C-B82E-C5B399B87C02}"/>
          </ac:picMkLst>
        </pc:picChg>
        <pc:picChg chg="add mod">
          <ac:chgData name="Emanuel Villa" userId="5c282a8693169257" providerId="LiveId" clId="{404800CD-CA5B-4E0E-949C-32FD67085100}" dt="2022-02-12T19:26:15.869" v="860" actId="14100"/>
          <ac:picMkLst>
            <pc:docMk/>
            <pc:sldMk cId="1700402683" sldId="272"/>
            <ac:picMk id="10" creationId="{488EAF29-4985-4B19-AA9D-C283CAF2A961}"/>
          </ac:picMkLst>
        </pc:picChg>
        <pc:picChg chg="del">
          <ac:chgData name="Emanuel Villa" userId="5c282a8693169257" providerId="LiveId" clId="{404800CD-CA5B-4E0E-949C-32FD67085100}" dt="2022-02-12T19:22:41.055" v="821" actId="478"/>
          <ac:picMkLst>
            <pc:docMk/>
            <pc:sldMk cId="1700402683" sldId="272"/>
            <ac:picMk id="11" creationId="{FBBF011A-DF74-4D43-B392-7F6D6FE766DB}"/>
          </ac:picMkLst>
        </pc:picChg>
        <pc:picChg chg="add mod">
          <ac:chgData name="Emanuel Villa" userId="5c282a8693169257" providerId="LiveId" clId="{404800CD-CA5B-4E0E-949C-32FD67085100}" dt="2022-02-12T19:26:27.189" v="863" actId="14100"/>
          <ac:picMkLst>
            <pc:docMk/>
            <pc:sldMk cId="1700402683" sldId="272"/>
            <ac:picMk id="13" creationId="{C3C1FCEF-590C-4CC5-BEEF-24354D0DF7D0}"/>
          </ac:picMkLst>
        </pc:picChg>
        <pc:picChg chg="del">
          <ac:chgData name="Emanuel Villa" userId="5c282a8693169257" providerId="LiveId" clId="{404800CD-CA5B-4E0E-949C-32FD67085100}" dt="2022-02-12T19:22:41.901" v="823" actId="478"/>
          <ac:picMkLst>
            <pc:docMk/>
            <pc:sldMk cId="1700402683" sldId="272"/>
            <ac:picMk id="14" creationId="{6D80A884-7D50-4767-8A4A-305B64395AB5}"/>
          </ac:picMkLst>
        </pc:picChg>
        <pc:picChg chg="del">
          <ac:chgData name="Emanuel Villa" userId="5c282a8693169257" providerId="LiveId" clId="{404800CD-CA5B-4E0E-949C-32FD67085100}" dt="2022-02-12T19:22:42.285" v="824" actId="478"/>
          <ac:picMkLst>
            <pc:docMk/>
            <pc:sldMk cId="1700402683" sldId="272"/>
            <ac:picMk id="17" creationId="{6A278536-347B-4A9B-8232-745763532DAD}"/>
          </ac:picMkLst>
        </pc:picChg>
      </pc:sldChg>
      <pc:sldChg chg="addSp delSp modSp add mod">
        <pc:chgData name="Emanuel Villa" userId="5c282a8693169257" providerId="LiveId" clId="{404800CD-CA5B-4E0E-949C-32FD67085100}" dt="2022-02-12T19:42:46.190" v="1169" actId="1076"/>
        <pc:sldMkLst>
          <pc:docMk/>
          <pc:sldMk cId="287446111" sldId="273"/>
        </pc:sldMkLst>
        <pc:spChg chg="mod">
          <ac:chgData name="Emanuel Villa" userId="5c282a8693169257" providerId="LiveId" clId="{404800CD-CA5B-4E0E-949C-32FD67085100}" dt="2022-02-12T19:40:49.136" v="1167" actId="122"/>
          <ac:spMkLst>
            <pc:docMk/>
            <pc:sldMk cId="287446111" sldId="273"/>
            <ac:spMk id="2" creationId="{75A77B7C-33FD-483E-844C-A0E4CCD61C67}"/>
          </ac:spMkLst>
        </pc:spChg>
        <pc:spChg chg="mod">
          <ac:chgData name="Emanuel Villa" userId="5c282a8693169257" providerId="LiveId" clId="{404800CD-CA5B-4E0E-949C-32FD67085100}" dt="2022-02-12T19:40:18.949" v="1143" actId="20577"/>
          <ac:spMkLst>
            <pc:docMk/>
            <pc:sldMk cId="287446111" sldId="273"/>
            <ac:spMk id="9" creationId="{DF365B5A-CD57-4E16-99D4-8756AF59A1F8}"/>
          </ac:spMkLst>
        </pc:spChg>
        <pc:picChg chg="add mod">
          <ac:chgData name="Emanuel Villa" userId="5c282a8693169257" providerId="LiveId" clId="{404800CD-CA5B-4E0E-949C-32FD67085100}" dt="2022-02-12T19:40:05.069" v="1124" actId="1076"/>
          <ac:picMkLst>
            <pc:docMk/>
            <pc:sldMk cId="287446111" sldId="273"/>
            <ac:picMk id="4" creationId="{19123EA1-8C46-43B6-AC91-264848BA878B}"/>
          </ac:picMkLst>
        </pc:picChg>
        <pc:picChg chg="del">
          <ac:chgData name="Emanuel Villa" userId="5c282a8693169257" providerId="LiveId" clId="{404800CD-CA5B-4E0E-949C-32FD67085100}" dt="2022-02-12T19:40:00.783" v="1121" actId="478"/>
          <ac:picMkLst>
            <pc:docMk/>
            <pc:sldMk cId="287446111" sldId="273"/>
            <ac:picMk id="6" creationId="{F241FF86-48C3-4E72-8401-D3CB8996A640}"/>
          </ac:picMkLst>
        </pc:picChg>
        <pc:picChg chg="add mod">
          <ac:chgData name="Emanuel Villa" userId="5c282a8693169257" providerId="LiveId" clId="{404800CD-CA5B-4E0E-949C-32FD67085100}" dt="2022-02-12T19:42:46.190" v="1169" actId="1076"/>
          <ac:picMkLst>
            <pc:docMk/>
            <pc:sldMk cId="287446111" sldId="273"/>
            <ac:picMk id="7" creationId="{F91CBC8D-94BB-4A31-A33A-F2D62298010F}"/>
          </ac:picMkLst>
        </pc:picChg>
        <pc:picChg chg="del">
          <ac:chgData name="Emanuel Villa" userId="5c282a8693169257" providerId="LiveId" clId="{404800CD-CA5B-4E0E-949C-32FD67085100}" dt="2022-02-12T19:40:01.270" v="1122" actId="478"/>
          <ac:picMkLst>
            <pc:docMk/>
            <pc:sldMk cId="287446111" sldId="273"/>
            <ac:picMk id="12" creationId="{4E3A2816-6853-466B-BCCD-EB7CE2A102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elseagreen.com/2008/ten-surprising-facts-about-the-energy-we-use/#:~:text=1%20Americans%20consume%2026%25%20of%20the%20world%E2%80%99s%20energy.,to%20heat%20our%20homes%20escapes%20through%20single-glazed%20windows.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9738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4" y="1975105"/>
            <a:ext cx="4775073" cy="1389888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" panose="020B0604020202020204" pitchFamily="34" charset="0"/>
              </a:rPr>
              <a:t>does 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price change in  electricity affect usage?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0" y="3364992"/>
            <a:ext cx="4775073" cy="16844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(THE GIT COMMITS)</a:t>
            </a: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Jordan Alonzo</a:t>
            </a: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Amy Castillon</a:t>
            </a: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Josh Watson</a:t>
            </a: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Emanuel Villa</a:t>
            </a:r>
          </a:p>
          <a:p>
            <a:pPr>
              <a:spcAft>
                <a:spcPts val="600"/>
              </a:spcAft>
            </a:pPr>
            <a:endParaRPr lang="en-US" sz="11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sz="11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7B7C-33FD-483E-844C-A0E4CCD6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1719072"/>
            <a:ext cx="3161963" cy="917028"/>
          </a:xfrm>
        </p:spPr>
        <p:txBody>
          <a:bodyPr anchor="b">
            <a:noAutofit/>
          </a:bodyPr>
          <a:lstStyle/>
          <a:p>
            <a:pPr algn="ctr"/>
            <a:r>
              <a:rPr lang="en-US" sz="2200" dirty="0"/>
              <a:t>Production Cost Trends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82F994-5450-43B0-955A-8F242E08D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853345"/>
            <a:ext cx="3161963" cy="2635465"/>
          </a:xfrm>
        </p:spPr>
        <p:txBody>
          <a:bodyPr/>
          <a:lstStyle/>
          <a:p>
            <a:pPr algn="ctr"/>
            <a:r>
              <a:rPr lang="en-US" sz="1600" dirty="0"/>
              <a:t>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365B5A-CD57-4E16-99D4-8756AF59A1F8}"/>
              </a:ext>
            </a:extLst>
          </p:cNvPr>
          <p:cNvSpPr txBox="1"/>
          <p:nvPr/>
        </p:nvSpPr>
        <p:spPr>
          <a:xfrm>
            <a:off x="2261975" y="723900"/>
            <a:ext cx="4291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Side by Side Production Cost Commentary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23EA1-8C46-43B6-AC91-264848BA8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768" y="2177586"/>
            <a:ext cx="3667637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6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C8B5-6B5B-4F41-A718-7FBA3FEA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1132405"/>
            <a:ext cx="3161963" cy="5264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Energy Usage Trends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485AFD-D5E2-4711-941A-9849EF62D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7854" y="1289304"/>
            <a:ext cx="3359371" cy="243455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08C85-1DEF-4B6F-8926-7A3E11FF7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87065"/>
            <a:ext cx="3161963" cy="2655824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1600" dirty="0"/>
              <a:t>Energy usage is considerable higher in the South region.</a:t>
            </a:r>
          </a:p>
          <a:p>
            <a:pPr algn="ctr"/>
            <a:r>
              <a:rPr lang="en-US" sz="1600" dirty="0"/>
              <a:t>Usage in the West has a low rate of increase, despite having California as much higher usage state.</a:t>
            </a:r>
          </a:p>
          <a:p>
            <a:pPr algn="ctr"/>
            <a:r>
              <a:rPr lang="en-US" sz="1600" dirty="0"/>
              <a:t>The Midwest showed a higher rate of increase during this time period.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2CC7AB-6711-4256-BFD8-9C0C93A7C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69" y="1395637"/>
            <a:ext cx="3331010" cy="24026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C93C7E-31A0-40BF-91D9-691CB9A7A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69" y="4014216"/>
            <a:ext cx="3359370" cy="24460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5C6BF4-9A35-4278-B62B-0A8A117BA3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7854" y="3945128"/>
            <a:ext cx="3359370" cy="24482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FFF714F-DDA4-4AC3-8B95-20022241CBF5}"/>
              </a:ext>
            </a:extLst>
          </p:cNvPr>
          <p:cNvSpPr txBox="1"/>
          <p:nvPr/>
        </p:nvSpPr>
        <p:spPr>
          <a:xfrm>
            <a:off x="1907574" y="594548"/>
            <a:ext cx="448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Energy Usage Trends per U.S. Region</a:t>
            </a:r>
          </a:p>
        </p:txBody>
      </p:sp>
    </p:spTree>
    <p:extLst>
      <p:ext uri="{BB962C8B-B14F-4D97-AF65-F5344CB8AC3E}">
        <p14:creationId xmlns:p14="http://schemas.microsoft.com/office/powerpoint/2010/main" val="1703085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7B7C-33FD-483E-844C-A0E4CCD6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2173644"/>
            <a:ext cx="3161963" cy="462456"/>
          </a:xfrm>
        </p:spPr>
        <p:txBody>
          <a:bodyPr anchor="b">
            <a:normAutofit/>
          </a:bodyPr>
          <a:lstStyle/>
          <a:p>
            <a:r>
              <a:rPr lang="en-US" sz="2200" dirty="0"/>
              <a:t>Energy Usage Trends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82F994-5450-43B0-955A-8F242E08D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853345"/>
            <a:ext cx="3161963" cy="2635465"/>
          </a:xfrm>
        </p:spPr>
        <p:txBody>
          <a:bodyPr/>
          <a:lstStyle/>
          <a:p>
            <a:pPr algn="ctr"/>
            <a:r>
              <a:rPr lang="en-US" sz="1600" dirty="0"/>
              <a:t>Energy usage will increase year after year.</a:t>
            </a:r>
          </a:p>
          <a:p>
            <a:pPr algn="ctr"/>
            <a:r>
              <a:rPr lang="en-US" sz="1600" dirty="0"/>
              <a:t>.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5BC6F2-D9D7-4A4B-BC06-919717157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990" y="1508969"/>
            <a:ext cx="5191193" cy="38400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365B5A-CD57-4E16-99D4-8756AF59A1F8}"/>
              </a:ext>
            </a:extLst>
          </p:cNvPr>
          <p:cNvSpPr txBox="1"/>
          <p:nvPr/>
        </p:nvSpPr>
        <p:spPr>
          <a:xfrm>
            <a:off x="2261975" y="723900"/>
            <a:ext cx="429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Projected Energy Usage</a:t>
            </a:r>
          </a:p>
        </p:txBody>
      </p:sp>
    </p:spTree>
    <p:extLst>
      <p:ext uri="{BB962C8B-B14F-4D97-AF65-F5344CB8AC3E}">
        <p14:creationId xmlns:p14="http://schemas.microsoft.com/office/powerpoint/2010/main" val="3979760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7B7C-33FD-483E-844C-A0E4CCD6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355632"/>
          </a:xfrm>
        </p:spPr>
        <p:txBody>
          <a:bodyPr anchor="b">
            <a:normAutofit/>
          </a:bodyPr>
          <a:lstStyle/>
          <a:p>
            <a:pPr algn="ctr"/>
            <a:r>
              <a:rPr lang="en-US" sz="2200" dirty="0"/>
              <a:t>Average Price over 10 years vs Average Usage over 10 years.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B0B8DA-3871-4240-A2A3-156249A0B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576" y="4140199"/>
            <a:ext cx="4110228" cy="2142663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82F994-5450-43B0-955A-8F242E08D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The price is much higher in the northern region.</a:t>
            </a:r>
          </a:p>
          <a:p>
            <a:pPr algn="ctr"/>
            <a:r>
              <a:rPr lang="en-US" sz="1600" dirty="0"/>
              <a:t>California seems to have higher usage compared to the other state in its region.</a:t>
            </a:r>
          </a:p>
          <a:p>
            <a:pPr algn="ctr"/>
            <a:r>
              <a:rPr lang="en-US" sz="1600" dirty="0"/>
              <a:t>Consumption in the South is very high as a Region.</a:t>
            </a:r>
          </a:p>
          <a:p>
            <a:pPr algn="ctr"/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B28FEB-2209-4F9F-B088-9DB4D9A3C5C1}"/>
              </a:ext>
            </a:extLst>
          </p:cNvPr>
          <p:cNvSpPr txBox="1"/>
          <p:nvPr/>
        </p:nvSpPr>
        <p:spPr>
          <a:xfrm>
            <a:off x="2231135" y="437544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Comparing Price vs Usage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F3EE2C-28A3-480D-A7CE-EDABCA4D2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385" y="1384924"/>
            <a:ext cx="4175419" cy="21426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ED3154-1D82-4225-B5F2-980B2CA44101}"/>
              </a:ext>
            </a:extLst>
          </p:cNvPr>
          <p:cNvSpPr txBox="1"/>
          <p:nvPr/>
        </p:nvSpPr>
        <p:spPr>
          <a:xfrm>
            <a:off x="3168986" y="3832422"/>
            <a:ext cx="2121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Price Heatmap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327CB-5DB1-42C3-91CF-456EE71D9FD9}"/>
              </a:ext>
            </a:extLst>
          </p:cNvPr>
          <p:cNvSpPr txBox="1"/>
          <p:nvPr/>
        </p:nvSpPr>
        <p:spPr>
          <a:xfrm>
            <a:off x="3136390" y="1077146"/>
            <a:ext cx="2121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Usage Heatmap</a:t>
            </a:r>
          </a:p>
        </p:txBody>
      </p:sp>
    </p:spTree>
    <p:extLst>
      <p:ext uri="{BB962C8B-B14F-4D97-AF65-F5344CB8AC3E}">
        <p14:creationId xmlns:p14="http://schemas.microsoft.com/office/powerpoint/2010/main" val="213121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C8B5-6B5B-4F41-A718-7FBA3FEA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1132405"/>
            <a:ext cx="3161963" cy="5264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Energy Usage Trends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08C85-1DEF-4B6F-8926-7A3E11FF7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87065"/>
            <a:ext cx="3161963" cy="2655824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1600" dirty="0"/>
              <a:t>No matter the price increase the usage seems to be the same.</a:t>
            </a:r>
          </a:p>
          <a:p>
            <a:pPr algn="ctr"/>
            <a:r>
              <a:rPr lang="en-US" sz="1600" dirty="0"/>
              <a:t>Usage in the West has a low rate of increase, despite having California as much higher usage state.</a:t>
            </a:r>
          </a:p>
          <a:p>
            <a:pPr algn="ctr"/>
            <a:r>
              <a:rPr lang="en-US" sz="1600" dirty="0"/>
              <a:t>The Midwest showed a higher rate of increase during this time period.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FF714F-DDA4-4AC3-8B95-20022241CBF5}"/>
              </a:ext>
            </a:extLst>
          </p:cNvPr>
          <p:cNvSpPr txBox="1"/>
          <p:nvPr/>
        </p:nvSpPr>
        <p:spPr>
          <a:xfrm>
            <a:off x="1907574" y="594548"/>
            <a:ext cx="448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Energy Usage vs Price</a:t>
            </a:r>
          </a:p>
        </p:txBody>
      </p:sp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FB8CCA09-1E14-4321-9520-A6FAFE629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312" y="1308220"/>
            <a:ext cx="3690488" cy="2379613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B95256B8-8DC6-457B-AE8D-FDC8B81F0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800" y="1308221"/>
            <a:ext cx="3622167" cy="2392288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15846255-AEC7-477A-96AC-AC28A06B3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12" y="3687833"/>
            <a:ext cx="3690488" cy="2392287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3758999E-2E86-4BA1-BF31-07377AB90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6800" y="3687833"/>
            <a:ext cx="3515629" cy="239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8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4962-FD39-4855-B27B-284CAE52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Electricity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0CEFD-B2B7-43EA-9CDA-8F8061ACD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44223"/>
            <a:ext cx="4812792" cy="84124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Roboto" panose="020B0604020202020204" pitchFamily="2" charset="0"/>
              </a:rPr>
              <a:t>Americans consume 26% of the world’s    energy.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A367F-F4BA-46F7-88CC-0A07EEE17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1"/>
            <a:ext cx="4663440" cy="67810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Our demand for energy grows by about 3% per year.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F4D24-A394-42E1-AAFF-EA92CC2AB244}"/>
              </a:ext>
            </a:extLst>
          </p:cNvPr>
          <p:cNvSpPr txBox="1"/>
          <p:nvPr/>
        </p:nvSpPr>
        <p:spPr>
          <a:xfrm>
            <a:off x="5404104" y="5719864"/>
            <a:ext cx="7982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767676"/>
                </a:solidFill>
                <a:effectLst/>
                <a:latin typeface="Roboto" panose="02000000000000000000" pitchFamily="2" charset="0"/>
              </a:rPr>
              <a:t>Reference: </a:t>
            </a:r>
            <a:r>
              <a:rPr lang="en-US" sz="1000" b="0" i="0" u="none" strike="noStrike" dirty="0">
                <a:solidFill>
                  <a:srgbClr val="1A73E8"/>
                </a:solidFill>
                <a:effectLst/>
                <a:latin typeface="Roboto" panose="02000000000000000000" pitchFamily="2" charset="0"/>
                <a:hlinkClick r:id="rId2"/>
              </a:rPr>
              <a:t>www.chelseagreen.com/2008/ten-surprising-facts-about-the-energy-we-use/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AAA5D-62F6-4DF8-B55F-7B21C1E7BC95}"/>
              </a:ext>
            </a:extLst>
          </p:cNvPr>
          <p:cNvSpPr txBox="1"/>
          <p:nvPr/>
        </p:nvSpPr>
        <p:spPr>
          <a:xfrm>
            <a:off x="1063752" y="2985471"/>
            <a:ext cx="475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18% of total emissions comes from operating our homes.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25FCE5-5E82-4010-A2E5-0BF4EBBE28C7}"/>
              </a:ext>
            </a:extLst>
          </p:cNvPr>
          <p:cNvSpPr txBox="1"/>
          <p:nvPr/>
        </p:nvSpPr>
        <p:spPr>
          <a:xfrm>
            <a:off x="1063752" y="3752503"/>
            <a:ext cx="4498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Heating and cooling account for about 56% of the energy use in a typical home.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0489F-E7ED-44C0-A548-C95789E32121}"/>
              </a:ext>
            </a:extLst>
          </p:cNvPr>
          <p:cNvSpPr txBox="1"/>
          <p:nvPr/>
        </p:nvSpPr>
        <p:spPr>
          <a:xfrm>
            <a:off x="6461760" y="2985471"/>
            <a:ext cx="470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Energy-efficient washing machines use about 1/3 less electricity than older machines.</a:t>
            </a:r>
          </a:p>
        </p:txBody>
      </p:sp>
    </p:spTree>
    <p:extLst>
      <p:ext uri="{BB962C8B-B14F-4D97-AF65-F5344CB8AC3E}">
        <p14:creationId xmlns:p14="http://schemas.microsoft.com/office/powerpoint/2010/main" val="98650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E21F-574D-4627-B422-84C875DE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755064"/>
          </a:xfrm>
        </p:spPr>
        <p:txBody>
          <a:bodyPr/>
          <a:lstStyle/>
          <a:p>
            <a:r>
              <a:rPr lang="en-US" dirty="0"/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10425-967B-4FB2-9D69-25F09DE10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3600" dirty="0"/>
              <a:t>Hypothesis: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Arial" panose="020B0604020202020204" pitchFamily="34" charset="0"/>
              </a:rPr>
              <a:t>U</a:t>
            </a:r>
            <a:r>
              <a:rPr lang="en-US" b="0" i="0" dirty="0">
                <a:effectLst/>
                <a:latin typeface="Arial" panose="020B0604020202020204" pitchFamily="34" charset="0"/>
              </a:rPr>
              <a:t>sage wil</a:t>
            </a:r>
            <a:r>
              <a:rPr lang="en-US" dirty="0">
                <a:latin typeface="Arial" panose="020B0604020202020204" pitchFamily="34" charset="0"/>
              </a:rPr>
              <a:t>l drop due to </a:t>
            </a:r>
            <a:r>
              <a:rPr lang="en-US" b="0" i="0" dirty="0">
                <a:effectLst/>
                <a:latin typeface="Arial" panose="020B0604020202020204" pitchFamily="34" charset="0"/>
              </a:rPr>
              <a:t>price increases.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C7C41-ED71-4E91-87B5-8E823673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581912"/>
            <a:ext cx="3161963" cy="3273552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Do price changes affect usage?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Does energy’s status as a utility create a base usage outside of normal 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purchasing?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What is the expected tolerance by consumers to price change?</a:t>
            </a:r>
          </a:p>
        </p:txBody>
      </p:sp>
    </p:spTree>
    <p:extLst>
      <p:ext uri="{BB962C8B-B14F-4D97-AF65-F5344CB8AC3E}">
        <p14:creationId xmlns:p14="http://schemas.microsoft.com/office/powerpoint/2010/main" val="113082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4827-BE30-413B-8AEB-192EE644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8BCDF-AFF0-4D2E-A3A3-624873D5C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9952" y="1316577"/>
            <a:ext cx="4663440" cy="374904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U.S. Energy Information Administration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9306CB-FB33-4DD3-AE4D-3983D0BA85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90880" y="2781465"/>
            <a:ext cx="2896004" cy="819264"/>
          </a:xfrm>
        </p:spPr>
      </p:pic>
    </p:spTree>
    <p:extLst>
      <p:ext uri="{BB962C8B-B14F-4D97-AF65-F5344CB8AC3E}">
        <p14:creationId xmlns:p14="http://schemas.microsoft.com/office/powerpoint/2010/main" val="40401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CB2D-003E-4E72-9AE0-39B5415D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i="0" kern="1200" cap="none" spc="0" baseline="0" dirty="0">
                <a:effectLst/>
                <a:latin typeface="+mj-lt"/>
                <a:ea typeface="+mn-ea"/>
                <a:cs typeface="+mn-cs"/>
              </a:rPr>
              <a:t>Data we are analyzing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3C1A6E-C600-47CD-8EC2-0B70FE96926D}"/>
              </a:ext>
            </a:extLst>
          </p:cNvPr>
          <p:cNvSpPr txBox="1"/>
          <p:nvPr/>
        </p:nvSpPr>
        <p:spPr>
          <a:xfrm>
            <a:off x="1066799" y="2014194"/>
            <a:ext cx="5392723" cy="41097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Energy Consumption over a ten year period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Energy Price over a ten year period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Energy Consumption per region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Energy Price per Region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Production Costs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Usage Trends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DFC741-3177-43C6-BE6E-5E3ECB0625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7960" y="2827211"/>
            <a:ext cx="4663440" cy="2378354"/>
          </a:xfr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E27878-DA8B-40DC-8994-2D24E9A4F862}"/>
              </a:ext>
            </a:extLst>
          </p:cNvPr>
          <p:cNvSpPr txBox="1"/>
          <p:nvPr/>
        </p:nvSpPr>
        <p:spPr>
          <a:xfrm>
            <a:off x="6693408" y="2145453"/>
            <a:ext cx="435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U.S. Region Breakdown</a:t>
            </a:r>
          </a:p>
        </p:txBody>
      </p:sp>
    </p:spTree>
    <p:extLst>
      <p:ext uri="{BB962C8B-B14F-4D97-AF65-F5344CB8AC3E}">
        <p14:creationId xmlns:p14="http://schemas.microsoft.com/office/powerpoint/2010/main" val="37785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C8B5-6B5B-4F41-A718-7FBA3FEA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385" y="1498165"/>
            <a:ext cx="3161963" cy="5264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Production Cost Trends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08C85-1DEF-4B6F-8926-7A3E11FF7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84939" y="2362925"/>
            <a:ext cx="3161963" cy="265582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600" dirty="0"/>
              <a:t>Monthly Rate of increase of Production Costs:</a:t>
            </a:r>
          </a:p>
          <a:p>
            <a:pPr algn="ctr"/>
            <a:r>
              <a:rPr lang="en-US" sz="1600" dirty="0"/>
              <a:t>North: 14.28%</a:t>
            </a:r>
          </a:p>
          <a:p>
            <a:pPr algn="ctr"/>
            <a:r>
              <a:rPr lang="en-US" sz="1600" dirty="0"/>
              <a:t>South: -3.89%</a:t>
            </a:r>
          </a:p>
          <a:p>
            <a:pPr algn="ctr"/>
            <a:r>
              <a:rPr lang="en-US" sz="1600" dirty="0"/>
              <a:t>Mid-West: -1.64%</a:t>
            </a:r>
          </a:p>
          <a:p>
            <a:pPr algn="ctr"/>
            <a:r>
              <a:rPr lang="en-US" sz="1600" dirty="0"/>
              <a:t>West: -0.74%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FF714F-DDA4-4AC3-8B95-20022241CBF5}"/>
              </a:ext>
            </a:extLst>
          </p:cNvPr>
          <p:cNvSpPr txBox="1"/>
          <p:nvPr/>
        </p:nvSpPr>
        <p:spPr>
          <a:xfrm>
            <a:off x="1907574" y="594548"/>
            <a:ext cx="448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Production Cost Trends per U.S. Region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16A3AC93-EC61-4236-978B-FC19FA6F9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27" y="1498165"/>
            <a:ext cx="3361297" cy="2510858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2DBA5F8E-F749-4732-9906-A29263407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024" y="1498164"/>
            <a:ext cx="3361296" cy="2527197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118DE550-012A-496A-AA20-2F3458824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28" y="4080772"/>
            <a:ext cx="3361296" cy="2517082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C69C40BD-0EB4-41F2-A562-5EB987070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7854" y="4080771"/>
            <a:ext cx="3276466" cy="254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0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700C-16F8-43DD-A919-33289857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200" dirty="0"/>
              <a:t>Price per Kilowatt-hour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73B90-8D4C-46CF-AC6F-4CE5A1C01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2637536"/>
          </a:xfrm>
        </p:spPr>
        <p:txBody>
          <a:bodyPr>
            <a:noAutofit/>
          </a:bodyPr>
          <a:lstStyle/>
          <a:p>
            <a:pPr algn="ctr"/>
            <a:r>
              <a:rPr lang="en-US" sz="1600" dirty="0"/>
              <a:t>Retail increasing over time.</a:t>
            </a:r>
          </a:p>
          <a:p>
            <a:pPr algn="ctr"/>
            <a:r>
              <a:rPr lang="en-US" sz="1600" dirty="0"/>
              <a:t>North has the highest cost for electricity.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94DF82-8815-48E1-B47E-8D022E74AB63}"/>
              </a:ext>
            </a:extLst>
          </p:cNvPr>
          <p:cNvSpPr txBox="1"/>
          <p:nvPr/>
        </p:nvSpPr>
        <p:spPr>
          <a:xfrm>
            <a:off x="2559290" y="846963"/>
            <a:ext cx="316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Retail Price for Electricity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9F61BF-17C2-469D-A41E-A281EB381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534" y="1756988"/>
            <a:ext cx="5047583" cy="334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66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7B7C-33FD-483E-844C-A0E4CCD6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2173644"/>
            <a:ext cx="3161963" cy="462456"/>
          </a:xfrm>
        </p:spPr>
        <p:txBody>
          <a:bodyPr anchor="b">
            <a:normAutofit/>
          </a:bodyPr>
          <a:lstStyle/>
          <a:p>
            <a:r>
              <a:rPr lang="en-US" sz="2200" dirty="0"/>
              <a:t>Energy Price Trends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82F994-5450-43B0-955A-8F242E08D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853345"/>
            <a:ext cx="3161963" cy="2635465"/>
          </a:xfrm>
        </p:spPr>
        <p:txBody>
          <a:bodyPr/>
          <a:lstStyle/>
          <a:p>
            <a:pPr algn="ctr"/>
            <a:r>
              <a:rPr lang="en-US" sz="1600" dirty="0"/>
              <a:t>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365B5A-CD57-4E16-99D4-8756AF59A1F8}"/>
              </a:ext>
            </a:extLst>
          </p:cNvPr>
          <p:cNvSpPr txBox="1"/>
          <p:nvPr/>
        </p:nvSpPr>
        <p:spPr>
          <a:xfrm>
            <a:off x="2261975" y="723900"/>
            <a:ext cx="429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Side by Side Price Commentary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41FF86-48C3-4E72-8401-D3CB8996A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485" y="2137674"/>
            <a:ext cx="4525714" cy="35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7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C8B5-6B5B-4F41-A718-7FBA3FEA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1132405"/>
            <a:ext cx="3161963" cy="526464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Energy Price Trends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08C85-1DEF-4B6F-8926-7A3E11FF7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87065"/>
            <a:ext cx="3161963" cy="2655824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In the last four years the South has had small increments to price.</a:t>
            </a:r>
          </a:p>
          <a:p>
            <a:pPr algn="ctr"/>
            <a:r>
              <a:rPr lang="en-US" sz="1600" dirty="0"/>
              <a:t>The Midwest has had a high increase between 2007-2017</a:t>
            </a:r>
          </a:p>
          <a:p>
            <a:pPr algn="ctr"/>
            <a:r>
              <a:rPr lang="en-US" sz="1600" dirty="0"/>
              <a:t>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FF714F-DDA4-4AC3-8B95-20022241CBF5}"/>
              </a:ext>
            </a:extLst>
          </p:cNvPr>
          <p:cNvSpPr txBox="1"/>
          <p:nvPr/>
        </p:nvSpPr>
        <p:spPr>
          <a:xfrm>
            <a:off x="1907574" y="594548"/>
            <a:ext cx="448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Energy Price Trends per U.S. Region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B37FE9-8070-475C-B82E-C5B399B87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37" y="1064363"/>
            <a:ext cx="3373154" cy="2655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BF011A-DF74-4D43-B392-7F6D6FE76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121" y="1064363"/>
            <a:ext cx="3523924" cy="26942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80A884-7D50-4767-8A4A-305B64395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37" y="3976044"/>
            <a:ext cx="3398409" cy="26558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278536-347B-4A9B-8232-745763532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121" y="3977958"/>
            <a:ext cx="3398409" cy="26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13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{0AD71ABF-C457-445C-8103-46BA6C7B0592}tf78438558_win32</Template>
  <TotalTime>1248</TotalTime>
  <Words>484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Garamond</vt:lpstr>
      <vt:lpstr>Roboto</vt:lpstr>
      <vt:lpstr>SavonVTI</vt:lpstr>
      <vt:lpstr>does price change in  electricity affect usage?</vt:lpstr>
      <vt:lpstr>Electricity Consumption</vt:lpstr>
      <vt:lpstr>Questions:</vt:lpstr>
      <vt:lpstr>Sources:</vt:lpstr>
      <vt:lpstr>Data we are analyzing</vt:lpstr>
      <vt:lpstr>Production Cost Trends</vt:lpstr>
      <vt:lpstr>Price per Kilowatt-hour</vt:lpstr>
      <vt:lpstr>Energy Price Trends</vt:lpstr>
      <vt:lpstr>Energy Price Trends</vt:lpstr>
      <vt:lpstr>Production Cost Trends</vt:lpstr>
      <vt:lpstr>Energy Usage Trends</vt:lpstr>
      <vt:lpstr>Energy Usage Trends</vt:lpstr>
      <vt:lpstr>Average Price over 10 years vs Average Usage over 10 years.</vt:lpstr>
      <vt:lpstr>Energy Usage Trends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price change in  electricity affect usage?</dc:title>
  <dc:creator>Emanuel Villa</dc:creator>
  <cp:lastModifiedBy>Emanuel Villa</cp:lastModifiedBy>
  <cp:revision>1</cp:revision>
  <dcterms:created xsi:type="dcterms:W3CDTF">2022-02-12T15:42:30Z</dcterms:created>
  <dcterms:modified xsi:type="dcterms:W3CDTF">2022-02-16T00:37:18Z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