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69" r:id="rId10"/>
    <p:sldId id="271" r:id="rId11"/>
    <p:sldId id="270" r:id="rId12"/>
    <p:sldId id="272" r:id="rId13"/>
    <p:sldId id="267" r:id="rId14"/>
    <p:sldId id="276" r:id="rId15"/>
    <p:sldId id="268" r:id="rId16"/>
    <p:sldId id="275" r:id="rId17"/>
    <p:sldId id="266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5C97-C5F0-4ECB-83D4-D1631AF5F0FD}" v="24" dt="2022-02-16T02:47:0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Villa" userId="5c282a8693169257" providerId="LiveId" clId="{09195C97-C5F0-4ECB-83D4-D1631AF5F0FD}"/>
    <pc:docChg chg="custSel addSld delSld modSld sldOrd">
      <pc:chgData name="Emanuel Villa" userId="5c282a8693169257" providerId="LiveId" clId="{09195C97-C5F0-4ECB-83D4-D1631AF5F0FD}" dt="2022-02-16T02:56:00.273" v="1890" actId="20577"/>
      <pc:docMkLst>
        <pc:docMk/>
      </pc:docMkLst>
      <pc:sldChg chg="modSp mod">
        <pc:chgData name="Emanuel Villa" userId="5c282a8693169257" providerId="LiveId" clId="{09195C97-C5F0-4ECB-83D4-D1631AF5F0FD}" dt="2022-02-15T00:19:36.768" v="0" actId="20577"/>
        <pc:sldMkLst>
          <pc:docMk/>
          <pc:sldMk cId="2584280759" sldId="257"/>
        </pc:sldMkLst>
        <pc:spChg chg="mod">
          <ac:chgData name="Emanuel Villa" userId="5c282a8693169257" providerId="LiveId" clId="{09195C97-C5F0-4ECB-83D4-D1631AF5F0FD}" dt="2022-02-15T00:19:36.768" v="0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">
        <pc:chgData name="Emanuel Villa" userId="5c282a8693169257" providerId="LiveId" clId="{09195C97-C5F0-4ECB-83D4-D1631AF5F0FD}" dt="2022-02-15T03:30:49.461" v="483"/>
        <pc:sldMkLst>
          <pc:docMk/>
          <pc:sldMk cId="404013062" sldId="263"/>
        </pc:sldMkLst>
        <pc:inkChg chg="add del">
          <ac:chgData name="Emanuel Villa" userId="5c282a8693169257" providerId="LiveId" clId="{09195C97-C5F0-4ECB-83D4-D1631AF5F0FD}" dt="2022-02-15T03:30:49.461" v="483"/>
          <ac:inkMkLst>
            <pc:docMk/>
            <pc:sldMk cId="404013062" sldId="263"/>
            <ac:inkMk id="4" creationId="{9AA50CFD-A7BB-400E-8FCA-F4961D85607F}"/>
          </ac:inkMkLst>
        </pc:inkChg>
        <pc:inkChg chg="add del">
          <ac:chgData name="Emanuel Villa" userId="5c282a8693169257" providerId="LiveId" clId="{09195C97-C5F0-4ECB-83D4-D1631AF5F0FD}" dt="2022-02-15T03:30:49.458" v="482"/>
          <ac:inkMkLst>
            <pc:docMk/>
            <pc:sldMk cId="404013062" sldId="263"/>
            <ac:inkMk id="5" creationId="{47DEA496-6BEC-4ECC-86DC-6AD07961102D}"/>
          </ac:inkMkLst>
        </pc:inkChg>
      </pc:sldChg>
      <pc:sldChg chg="modSp mod">
        <pc:chgData name="Emanuel Villa" userId="5c282a8693169257" providerId="LiveId" clId="{09195C97-C5F0-4ECB-83D4-D1631AF5F0FD}" dt="2022-02-16T02:38:49.257" v="767" actId="20577"/>
        <pc:sldMkLst>
          <pc:docMk/>
          <pc:sldMk cId="1130826437" sldId="264"/>
        </pc:sldMkLst>
        <pc:spChg chg="mod">
          <ac:chgData name="Emanuel Villa" userId="5c282a8693169257" providerId="LiveId" clId="{09195C97-C5F0-4ECB-83D4-D1631AF5F0FD}" dt="2022-02-16T02:38:49.257" v="767" actId="20577"/>
          <ac:spMkLst>
            <pc:docMk/>
            <pc:sldMk cId="1130826437" sldId="264"/>
            <ac:spMk id="4" creationId="{703C7C41-ED71-4E91-87B5-8E8236732612}"/>
          </ac:spMkLst>
        </pc:spChg>
      </pc:sldChg>
      <pc:sldChg chg="modSp mod">
        <pc:chgData name="Emanuel Villa" userId="5c282a8693169257" providerId="LiveId" clId="{09195C97-C5F0-4ECB-83D4-D1631AF5F0FD}" dt="2022-02-15T02:40:18.555" v="198" actId="20577"/>
        <pc:sldMkLst>
          <pc:docMk/>
          <pc:sldMk cId="377852309" sldId="265"/>
        </pc:sldMkLst>
        <pc:spChg chg="mod">
          <ac:chgData name="Emanuel Villa" userId="5c282a8693169257" providerId="LiveId" clId="{09195C97-C5F0-4ECB-83D4-D1631AF5F0FD}" dt="2022-02-15T02:40:18.555" v="198" actId="20577"/>
          <ac:spMkLst>
            <pc:docMk/>
            <pc:sldMk cId="377852309" sldId="265"/>
            <ac:spMk id="7" creationId="{1A3C1A6E-C600-47CD-8EC2-0B70FE96926D}"/>
          </ac:spMkLst>
        </pc:spChg>
      </pc:sldChg>
      <pc:sldChg chg="modSp mod ord">
        <pc:chgData name="Emanuel Villa" userId="5c282a8693169257" providerId="LiveId" clId="{09195C97-C5F0-4ECB-83D4-D1631AF5F0FD}" dt="2022-02-15T16:41:43.535" v="487"/>
        <pc:sldMkLst>
          <pc:docMk/>
          <pc:sldMk cId="213121028" sldId="266"/>
        </pc:sldMkLst>
        <pc:spChg chg="mod">
          <ac:chgData name="Emanuel Villa" userId="5c282a8693169257" providerId="LiveId" clId="{09195C97-C5F0-4ECB-83D4-D1631AF5F0FD}" dt="2022-02-15T02:37:19.666" v="126" actId="14100"/>
          <ac:spMkLst>
            <pc:docMk/>
            <pc:sldMk cId="213121028" sldId="266"/>
            <ac:spMk id="2" creationId="{75A77B7C-33FD-483E-844C-A0E4CCD61C67}"/>
          </ac:spMkLst>
        </pc:spChg>
        <pc:spChg chg="mod">
          <ac:chgData name="Emanuel Villa" userId="5c282a8693169257" providerId="LiveId" clId="{09195C97-C5F0-4ECB-83D4-D1631AF5F0FD}" dt="2022-02-15T02:37:24.941" v="127" actId="20577"/>
          <ac:spMkLst>
            <pc:docMk/>
            <pc:sldMk cId="213121028" sldId="266"/>
            <ac:spMk id="10" creationId="{1382F994-5450-43B0-955A-8F242E08DD71}"/>
          </ac:spMkLst>
        </pc:spChg>
        <pc:spChg chg="mod">
          <ac:chgData name="Emanuel Villa" userId="5c282a8693169257" providerId="LiveId" clId="{09195C97-C5F0-4ECB-83D4-D1631AF5F0FD}" dt="2022-02-15T02:38:39.020" v="133" actId="1076"/>
          <ac:spMkLst>
            <pc:docMk/>
            <pc:sldMk cId="213121028" sldId="266"/>
            <ac:spMk id="11" creationId="{C4ED3154-1D82-4225-B5F2-980B2CA44101}"/>
          </ac:spMkLst>
        </pc:spChg>
        <pc:spChg chg="mod">
          <ac:chgData name="Emanuel Villa" userId="5c282a8693169257" providerId="LiveId" clId="{09195C97-C5F0-4ECB-83D4-D1631AF5F0FD}" dt="2022-02-15T02:38:34.426" v="132" actId="1076"/>
          <ac:spMkLst>
            <pc:docMk/>
            <pc:sldMk cId="213121028" sldId="266"/>
            <ac:spMk id="12" creationId="{65A327CB-5DB1-42C3-91CF-456EE71D9FD9}"/>
          </ac:spMkLst>
        </pc:spChg>
        <pc:picChg chg="mod">
          <ac:chgData name="Emanuel Villa" userId="5c282a8693169257" providerId="LiveId" clId="{09195C97-C5F0-4ECB-83D4-D1631AF5F0FD}" dt="2022-02-15T02:38:24.931" v="130" actId="1076"/>
          <ac:picMkLst>
            <pc:docMk/>
            <pc:sldMk cId="213121028" sldId="266"/>
            <ac:picMk id="5" creationId="{B3B0B8DA-3871-4240-A2A3-156249A0B487}"/>
          </ac:picMkLst>
        </pc:picChg>
        <pc:picChg chg="mod">
          <ac:chgData name="Emanuel Villa" userId="5c282a8693169257" providerId="LiveId" clId="{09195C97-C5F0-4ECB-83D4-D1631AF5F0FD}" dt="2022-02-15T02:38:21.947" v="129" actId="1076"/>
          <ac:picMkLst>
            <pc:docMk/>
            <pc:sldMk cId="213121028" sldId="266"/>
            <ac:picMk id="9" creationId="{90F3EE2C-28A3-480D-A7CE-EDABCA4D26C2}"/>
          </ac:picMkLst>
        </pc:picChg>
      </pc:sldChg>
      <pc:sldChg chg="addSp delSp modSp mod ord">
        <pc:chgData name="Emanuel Villa" userId="5c282a8693169257" providerId="LiveId" clId="{09195C97-C5F0-4ECB-83D4-D1631AF5F0FD}" dt="2022-02-16T02:42:22.106" v="814"/>
        <pc:sldMkLst>
          <pc:docMk/>
          <pc:sldMk cId="3979760519" sldId="267"/>
        </pc:sldMkLst>
        <pc:spChg chg="mod">
          <ac:chgData name="Emanuel Villa" userId="5c282a8693169257" providerId="LiveId" clId="{09195C97-C5F0-4ECB-83D4-D1631AF5F0FD}" dt="2022-02-16T02:40:58.636" v="806" actId="122"/>
          <ac:spMkLst>
            <pc:docMk/>
            <pc:sldMk cId="3979760519" sldId="267"/>
            <ac:spMk id="2" creationId="{75A77B7C-33FD-483E-844C-A0E4CCD61C67}"/>
          </ac:spMkLst>
        </pc:spChg>
        <pc:spChg chg="add del mod">
          <ac:chgData name="Emanuel Villa" userId="5c282a8693169257" providerId="LiveId" clId="{09195C97-C5F0-4ECB-83D4-D1631AF5F0FD}" dt="2022-02-16T02:40:32.965" v="789" actId="21"/>
          <ac:spMkLst>
            <pc:docMk/>
            <pc:sldMk cId="3979760519" sldId="267"/>
            <ac:spMk id="4" creationId="{2B6B7878-9C16-4B86-B7D5-B2921A9CC43C}"/>
          </ac:spMkLst>
        </pc:spChg>
        <pc:spChg chg="mod">
          <ac:chgData name="Emanuel Villa" userId="5c282a8693169257" providerId="LiveId" clId="{09195C97-C5F0-4ECB-83D4-D1631AF5F0FD}" dt="2022-02-16T02:41:58.843" v="809" actId="313"/>
          <ac:spMkLst>
            <pc:docMk/>
            <pc:sldMk cId="3979760519" sldId="267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6T02:41:23.475" v="808" actId="2711"/>
          <ac:spMkLst>
            <pc:docMk/>
            <pc:sldMk cId="3979760519" sldId="267"/>
            <ac:spMk id="10" creationId="{1382F994-5450-43B0-955A-8F242E08DD71}"/>
          </ac:spMkLst>
        </pc:spChg>
        <pc:picChg chg="add mod">
          <ac:chgData name="Emanuel Villa" userId="5c282a8693169257" providerId="LiveId" clId="{09195C97-C5F0-4ECB-83D4-D1631AF5F0FD}" dt="2022-02-16T02:40:39.799" v="792" actId="1076"/>
          <ac:picMkLst>
            <pc:docMk/>
            <pc:sldMk cId="3979760519" sldId="267"/>
            <ac:picMk id="6" creationId="{3F2B071C-1879-440C-A1D5-1BBD961A9E74}"/>
          </ac:picMkLst>
        </pc:picChg>
        <pc:picChg chg="del mod">
          <ac:chgData name="Emanuel Villa" userId="5c282a8693169257" providerId="LiveId" clId="{09195C97-C5F0-4ECB-83D4-D1631AF5F0FD}" dt="2022-02-16T02:40:13.382" v="787" actId="478"/>
          <ac:picMkLst>
            <pc:docMk/>
            <pc:sldMk cId="3979760519" sldId="267"/>
            <ac:picMk id="7" creationId="{215BC6F2-D9D7-4A4B-BC06-9197171570DF}"/>
          </ac:picMkLst>
        </pc:picChg>
        <pc:picChg chg="del">
          <ac:chgData name="Emanuel Villa" userId="5c282a8693169257" providerId="LiveId" clId="{09195C97-C5F0-4ECB-83D4-D1631AF5F0FD}" dt="2022-02-15T02:45:15.797" v="341" actId="478"/>
          <ac:picMkLst>
            <pc:docMk/>
            <pc:sldMk cId="3979760519" sldId="267"/>
            <ac:picMk id="8" creationId="{622DB0EB-B300-4F7C-8049-28C812FAD8DB}"/>
          </ac:picMkLst>
        </pc:picChg>
      </pc:sldChg>
      <pc:sldChg chg="ord">
        <pc:chgData name="Emanuel Villa" userId="5c282a8693169257" providerId="LiveId" clId="{09195C97-C5F0-4ECB-83D4-D1631AF5F0FD}" dt="2022-02-15T16:42:48.653" v="501"/>
        <pc:sldMkLst>
          <pc:docMk/>
          <pc:sldMk cId="1703085492" sldId="268"/>
        </pc:sldMkLst>
      </pc:sldChg>
      <pc:sldChg chg="modSp mod ord">
        <pc:chgData name="Emanuel Villa" userId="5c282a8693169257" providerId="LiveId" clId="{09195C97-C5F0-4ECB-83D4-D1631AF5F0FD}" dt="2022-02-16T01:05:45.025" v="650" actId="1076"/>
        <pc:sldMkLst>
          <pc:docMk/>
          <pc:sldMk cId="484813950" sldId="269"/>
        </pc:sldMkLst>
        <pc:spChg chg="mod">
          <ac:chgData name="Emanuel Villa" userId="5c282a8693169257" providerId="LiveId" clId="{09195C97-C5F0-4ECB-83D4-D1631AF5F0FD}" dt="2022-02-16T00:43:22.906" v="581" actId="20577"/>
          <ac:spMkLst>
            <pc:docMk/>
            <pc:sldMk cId="484813950" sldId="269"/>
            <ac:spMk id="4" creationId="{9B408C85-1DEF-4B6F-8926-7A3E11FF7A02}"/>
          </ac:spMkLst>
        </pc:spChg>
        <pc:spChg chg="mod">
          <ac:chgData name="Emanuel Villa" userId="5c282a8693169257" providerId="LiveId" clId="{09195C97-C5F0-4ECB-83D4-D1631AF5F0FD}" dt="2022-02-16T01:05:45.025" v="650" actId="1076"/>
          <ac:spMkLst>
            <pc:docMk/>
            <pc:sldMk cId="484813950" sldId="269"/>
            <ac:spMk id="20" creationId="{4FFF714F-DDA4-4AC3-8B95-20022241CBF5}"/>
          </ac:spMkLst>
        </pc:spChg>
        <pc:picChg chg="mod">
          <ac:chgData name="Emanuel Villa" userId="5c282a8693169257" providerId="LiveId" clId="{09195C97-C5F0-4ECB-83D4-D1631AF5F0FD}" dt="2022-02-16T01:05:42.359" v="649" actId="1076"/>
          <ac:picMkLst>
            <pc:docMk/>
            <pc:sldMk cId="484813950" sldId="269"/>
            <ac:picMk id="8" creationId="{33B37FE9-8070-475C-B82E-C5B399B87C02}"/>
          </ac:picMkLst>
        </pc:picChg>
      </pc:sldChg>
      <pc:sldChg chg="addSp delSp modSp mod ord">
        <pc:chgData name="Emanuel Villa" userId="5c282a8693169257" providerId="LiveId" clId="{09195C97-C5F0-4ECB-83D4-D1631AF5F0FD}" dt="2022-02-16T01:19:32.792" v="658" actId="1076"/>
        <pc:sldMkLst>
          <pc:docMk/>
          <pc:sldMk cId="525377556" sldId="270"/>
        </pc:sldMkLst>
        <pc:spChg chg="mod">
          <ac:chgData name="Emanuel Villa" userId="5c282a8693169257" providerId="LiveId" clId="{09195C97-C5F0-4ECB-83D4-D1631AF5F0FD}" dt="2022-02-16T01:06:06.328" v="653" actId="1076"/>
          <ac:spMkLst>
            <pc:docMk/>
            <pc:sldMk cId="525377556" sldId="270"/>
            <ac:spMk id="2" creationId="{75A77B7C-33FD-483E-844C-A0E4CCD61C67}"/>
          </ac:spMkLst>
        </pc:spChg>
        <pc:spChg chg="mod">
          <ac:chgData name="Emanuel Villa" userId="5c282a8693169257" providerId="LiveId" clId="{09195C97-C5F0-4ECB-83D4-D1631AF5F0FD}" dt="2022-02-16T00:52:44.811" v="592"/>
          <ac:spMkLst>
            <pc:docMk/>
            <pc:sldMk cId="525377556" sldId="270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6T01:06:08.513" v="654" actId="1076"/>
          <ac:spMkLst>
            <pc:docMk/>
            <pc:sldMk cId="525377556" sldId="270"/>
            <ac:spMk id="10" creationId="{1382F994-5450-43B0-955A-8F242E08DD71}"/>
          </ac:spMkLst>
        </pc:spChg>
        <pc:picChg chg="del mod">
          <ac:chgData name="Emanuel Villa" userId="5c282a8693169257" providerId="LiveId" clId="{09195C97-C5F0-4ECB-83D4-D1631AF5F0FD}" dt="2022-02-16T00:50:47.916" v="589" actId="478"/>
          <ac:picMkLst>
            <pc:docMk/>
            <pc:sldMk cId="525377556" sldId="270"/>
            <ac:picMk id="6" creationId="{F241FF86-48C3-4E72-8401-D3CB8996A640}"/>
          </ac:picMkLst>
        </pc:picChg>
        <pc:picChg chg="add del mod">
          <ac:chgData name="Emanuel Villa" userId="5c282a8693169257" providerId="LiveId" clId="{09195C97-C5F0-4ECB-83D4-D1631AF5F0FD}" dt="2022-02-16T01:19:25.231" v="655" actId="478"/>
          <ac:picMkLst>
            <pc:docMk/>
            <pc:sldMk cId="525377556" sldId="270"/>
            <ac:picMk id="7" creationId="{0427F851-DBCA-477C-A60E-2A845FEE274C}"/>
          </ac:picMkLst>
        </pc:picChg>
        <pc:picChg chg="add mod">
          <ac:chgData name="Emanuel Villa" userId="5c282a8693169257" providerId="LiveId" clId="{09195C97-C5F0-4ECB-83D4-D1631AF5F0FD}" dt="2022-02-16T01:19:32.792" v="658" actId="1076"/>
          <ac:picMkLst>
            <pc:docMk/>
            <pc:sldMk cId="525377556" sldId="270"/>
            <ac:picMk id="8" creationId="{F8991125-EC1A-4C4B-8399-AC17C7BD5FE4}"/>
          </ac:picMkLst>
        </pc:picChg>
        <pc:picChg chg="del">
          <ac:chgData name="Emanuel Villa" userId="5c282a8693169257" providerId="LiveId" clId="{09195C97-C5F0-4ECB-83D4-D1631AF5F0FD}" dt="2022-02-16T00:36:37.497" v="558" actId="478"/>
          <ac:picMkLst>
            <pc:docMk/>
            <pc:sldMk cId="525377556" sldId="270"/>
            <ac:picMk id="12" creationId="{4E3A2816-6853-466B-BCCD-EB7CE2A102AD}"/>
          </ac:picMkLst>
        </pc:picChg>
      </pc:sldChg>
      <pc:sldChg chg="modSp mod ord">
        <pc:chgData name="Emanuel Villa" userId="5c282a8693169257" providerId="LiveId" clId="{09195C97-C5F0-4ECB-83D4-D1631AF5F0FD}" dt="2022-02-16T00:44:39.689" v="585"/>
        <pc:sldMkLst>
          <pc:docMk/>
          <pc:sldMk cId="3271766303" sldId="271"/>
        </pc:sldMkLst>
        <pc:spChg chg="mod">
          <ac:chgData name="Emanuel Villa" userId="5c282a8693169257" providerId="LiveId" clId="{09195C97-C5F0-4ECB-83D4-D1631AF5F0FD}" dt="2022-02-15T02:34:20.785" v="5" actId="20577"/>
          <ac:spMkLst>
            <pc:docMk/>
            <pc:sldMk cId="3271766303" sldId="271"/>
            <ac:spMk id="4" creationId="{4A673B90-8D4C-46CF-AC6F-4CE5A1C0151A}"/>
          </ac:spMkLst>
        </pc:spChg>
        <pc:picChg chg="mod">
          <ac:chgData name="Emanuel Villa" userId="5c282a8693169257" providerId="LiveId" clId="{09195C97-C5F0-4ECB-83D4-D1631AF5F0FD}" dt="2022-02-16T00:26:03.556" v="502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09195C97-C5F0-4ECB-83D4-D1631AF5F0FD}" dt="2022-02-16T02:36:13.081" v="723" actId="20577"/>
        <pc:sldMkLst>
          <pc:docMk/>
          <pc:sldMk cId="1700402683" sldId="272"/>
        </pc:sldMkLst>
        <pc:spChg chg="mod">
          <ac:chgData name="Emanuel Villa" userId="5c282a8693169257" providerId="LiveId" clId="{09195C97-C5F0-4ECB-83D4-D1631AF5F0FD}" dt="2022-02-16T02:36:13.081" v="723" actId="20577"/>
          <ac:spMkLst>
            <pc:docMk/>
            <pc:sldMk cId="1700402683" sldId="272"/>
            <ac:spMk id="4" creationId="{9B408C85-1DEF-4B6F-8926-7A3E11FF7A02}"/>
          </ac:spMkLst>
        </pc:spChg>
        <pc:picChg chg="del">
          <ac:chgData name="Emanuel Villa" userId="5c282a8693169257" providerId="LiveId" clId="{09195C97-C5F0-4ECB-83D4-D1631AF5F0FD}" dt="2022-02-16T00:26:16.299" v="503" actId="478"/>
          <ac:picMkLst>
            <pc:docMk/>
            <pc:sldMk cId="1700402683" sldId="272"/>
            <ac:picMk id="5" creationId="{722CA9AC-A547-4488-A416-7B42A2A2758A}"/>
          </ac:picMkLst>
        </pc:picChg>
        <pc:picChg chg="del">
          <ac:chgData name="Emanuel Villa" userId="5c282a8693169257" providerId="LiveId" clId="{09195C97-C5F0-4ECB-83D4-D1631AF5F0FD}" dt="2022-02-16T00:26:16.848" v="504" actId="478"/>
          <ac:picMkLst>
            <pc:docMk/>
            <pc:sldMk cId="1700402683" sldId="272"/>
            <ac:picMk id="7" creationId="{FCB6FD4F-B6B3-403D-8CFF-B4FF5E671CAA}"/>
          </ac:picMkLst>
        </pc:picChg>
        <pc:picChg chg="add mod">
          <ac:chgData name="Emanuel Villa" userId="5c282a8693169257" providerId="LiveId" clId="{09195C97-C5F0-4ECB-83D4-D1631AF5F0FD}" dt="2022-02-16T00:27:11.032" v="519" actId="1076"/>
          <ac:picMkLst>
            <pc:docMk/>
            <pc:sldMk cId="1700402683" sldId="272"/>
            <ac:picMk id="9" creationId="{16A3AC93-EC61-4236-978B-FC19FA6F99CD}"/>
          </ac:picMkLst>
        </pc:picChg>
        <pc:picChg chg="del mod">
          <ac:chgData name="Emanuel Villa" userId="5c282a8693169257" providerId="LiveId" clId="{09195C97-C5F0-4ECB-83D4-D1631AF5F0FD}" dt="2022-02-16T00:26:17.489" v="506" actId="478"/>
          <ac:picMkLst>
            <pc:docMk/>
            <pc:sldMk cId="1700402683" sldId="272"/>
            <ac:picMk id="10" creationId="{488EAF29-4985-4B19-AA9D-C283CAF2A961}"/>
          </ac:picMkLst>
        </pc:picChg>
        <pc:picChg chg="add mod">
          <ac:chgData name="Emanuel Villa" userId="5c282a8693169257" providerId="LiveId" clId="{09195C97-C5F0-4ECB-83D4-D1631AF5F0FD}" dt="2022-02-16T00:27:21.088" v="521" actId="14100"/>
          <ac:picMkLst>
            <pc:docMk/>
            <pc:sldMk cId="1700402683" sldId="272"/>
            <ac:picMk id="11" creationId="{2DBA5F8E-F749-4732-9906-A29263407075}"/>
          </ac:picMkLst>
        </pc:picChg>
        <pc:picChg chg="add mod">
          <ac:chgData name="Emanuel Villa" userId="5c282a8693169257" providerId="LiveId" clId="{09195C97-C5F0-4ECB-83D4-D1631AF5F0FD}" dt="2022-02-16T00:27:27.057" v="525" actId="1076"/>
          <ac:picMkLst>
            <pc:docMk/>
            <pc:sldMk cId="1700402683" sldId="272"/>
            <ac:picMk id="12" creationId="{118DE550-012A-496A-AA20-2F34588244D5}"/>
          </ac:picMkLst>
        </pc:picChg>
        <pc:picChg chg="del">
          <ac:chgData name="Emanuel Villa" userId="5c282a8693169257" providerId="LiveId" clId="{09195C97-C5F0-4ECB-83D4-D1631AF5F0FD}" dt="2022-02-16T00:26:18.480" v="507" actId="478"/>
          <ac:picMkLst>
            <pc:docMk/>
            <pc:sldMk cId="1700402683" sldId="272"/>
            <ac:picMk id="13" creationId="{C3C1FCEF-590C-4CC5-BEEF-24354D0DF7D0}"/>
          </ac:picMkLst>
        </pc:picChg>
        <pc:picChg chg="add mod">
          <ac:chgData name="Emanuel Villa" userId="5c282a8693169257" providerId="LiveId" clId="{09195C97-C5F0-4ECB-83D4-D1631AF5F0FD}" dt="2022-02-16T00:27:33.064" v="527" actId="14100"/>
          <ac:picMkLst>
            <pc:docMk/>
            <pc:sldMk cId="1700402683" sldId="272"/>
            <ac:picMk id="14" creationId="{C69C40BD-0EB4-41F2-A562-5EB987070BC8}"/>
          </ac:picMkLst>
        </pc:picChg>
        <pc:inkChg chg="add del">
          <ac:chgData name="Emanuel Villa" userId="5c282a8693169257" providerId="LiveId" clId="{09195C97-C5F0-4ECB-83D4-D1631AF5F0FD}" dt="2022-02-15T03:30:39.117" v="481"/>
          <ac:inkMkLst>
            <pc:docMk/>
            <pc:sldMk cId="1700402683" sldId="272"/>
            <ac:inkMk id="3" creationId="{B1E047BD-D9FA-4A03-BF11-BBBFAB6BFEFB}"/>
          </ac:inkMkLst>
        </pc:inkChg>
      </pc:sldChg>
      <pc:sldChg chg="addSp delSp modSp del mod ord">
        <pc:chgData name="Emanuel Villa" userId="5c282a8693169257" providerId="LiveId" clId="{09195C97-C5F0-4ECB-83D4-D1631AF5F0FD}" dt="2022-02-16T02:42:13.614" v="810" actId="2696"/>
        <pc:sldMkLst>
          <pc:docMk/>
          <pc:sldMk cId="287446111" sldId="273"/>
        </pc:sldMkLst>
        <pc:spChg chg="mod">
          <ac:chgData name="Emanuel Villa" userId="5c282a8693169257" providerId="LiveId" clId="{09195C97-C5F0-4ECB-83D4-D1631AF5F0FD}" dt="2022-02-16T01:21:17.114" v="717" actId="20577"/>
          <ac:spMkLst>
            <pc:docMk/>
            <pc:sldMk cId="287446111" sldId="273"/>
            <ac:spMk id="2" creationId="{75A77B7C-33FD-483E-844C-A0E4CCD61C67}"/>
          </ac:spMkLst>
        </pc:spChg>
        <pc:spChg chg="add mod">
          <ac:chgData name="Emanuel Villa" userId="5c282a8693169257" providerId="LiveId" clId="{09195C97-C5F0-4ECB-83D4-D1631AF5F0FD}" dt="2022-02-16T01:20:02.008" v="661"/>
          <ac:spMkLst>
            <pc:docMk/>
            <pc:sldMk cId="287446111" sldId="273"/>
            <ac:spMk id="3" creationId="{08F6A535-582A-405C-AA98-4930A4C56C9C}"/>
          </ac:spMkLst>
        </pc:spChg>
        <pc:spChg chg="del mod">
          <ac:chgData name="Emanuel Villa" userId="5c282a8693169257" providerId="LiveId" clId="{09195C97-C5F0-4ECB-83D4-D1631AF5F0FD}" dt="2022-02-16T01:04:29.670" v="617"/>
          <ac:spMkLst>
            <pc:docMk/>
            <pc:sldMk cId="287446111" sldId="273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6T01:21:13.361" v="711" actId="122"/>
          <ac:spMkLst>
            <pc:docMk/>
            <pc:sldMk cId="287446111" sldId="273"/>
            <ac:spMk id="10" creationId="{1382F994-5450-43B0-955A-8F242E08DD71}"/>
          </ac:spMkLst>
        </pc:spChg>
        <pc:picChg chg="del mod">
          <ac:chgData name="Emanuel Villa" userId="5c282a8693169257" providerId="LiveId" clId="{09195C97-C5F0-4ECB-83D4-D1631AF5F0FD}" dt="2022-02-16T01:03:58.930" v="596" actId="478"/>
          <ac:picMkLst>
            <pc:docMk/>
            <pc:sldMk cId="287446111" sldId="273"/>
            <ac:picMk id="4" creationId="{19123EA1-8C46-43B6-AC91-264848BA878B}"/>
          </ac:picMkLst>
        </pc:picChg>
        <pc:picChg chg="add del mod">
          <ac:chgData name="Emanuel Villa" userId="5c282a8693169257" providerId="LiveId" clId="{09195C97-C5F0-4ECB-83D4-D1631AF5F0FD}" dt="2022-02-16T01:20:10.698" v="662" actId="478"/>
          <ac:picMkLst>
            <pc:docMk/>
            <pc:sldMk cId="287446111" sldId="273"/>
            <ac:picMk id="6" creationId="{C4C637CE-61C5-4B6A-A1DB-F8A031C39F40}"/>
          </ac:picMkLst>
        </pc:picChg>
        <pc:picChg chg="del">
          <ac:chgData name="Emanuel Villa" userId="5c282a8693169257" providerId="LiveId" clId="{09195C97-C5F0-4ECB-83D4-D1631AF5F0FD}" dt="2022-02-16T00:35:19.738" v="557" actId="478"/>
          <ac:picMkLst>
            <pc:docMk/>
            <pc:sldMk cId="287446111" sldId="273"/>
            <ac:picMk id="7" creationId="{F91CBC8D-94BB-4A31-A33A-F2D62298010F}"/>
          </ac:picMkLst>
        </pc:picChg>
        <pc:picChg chg="add mod">
          <ac:chgData name="Emanuel Villa" userId="5c282a8693169257" providerId="LiveId" clId="{09195C97-C5F0-4ECB-83D4-D1631AF5F0FD}" dt="2022-02-16T01:20:14.831" v="665" actId="1076"/>
          <ac:picMkLst>
            <pc:docMk/>
            <pc:sldMk cId="287446111" sldId="273"/>
            <ac:picMk id="8" creationId="{20746E22-072C-4C51-A9F0-B526591D5656}"/>
          </ac:picMkLst>
        </pc:picChg>
      </pc:sldChg>
      <pc:sldChg chg="addSp delSp modSp mod ord">
        <pc:chgData name="Emanuel Villa" userId="5c282a8693169257" providerId="LiveId" clId="{09195C97-C5F0-4ECB-83D4-D1631AF5F0FD}" dt="2022-02-15T16:42:12.301" v="493"/>
        <pc:sldMkLst>
          <pc:docMk/>
          <pc:sldMk cId="1892987204" sldId="274"/>
        </pc:sldMkLst>
        <pc:spChg chg="mod">
          <ac:chgData name="Emanuel Villa" userId="5c282a8693169257" providerId="LiveId" clId="{09195C97-C5F0-4ECB-83D4-D1631AF5F0FD}" dt="2022-02-15T02:43:19.480" v="308" actId="20577"/>
          <ac:spMkLst>
            <pc:docMk/>
            <pc:sldMk cId="1892987204" sldId="274"/>
            <ac:spMk id="4" creationId="{9B408C85-1DEF-4B6F-8926-7A3E11FF7A02}"/>
          </ac:spMkLst>
        </pc:spChg>
        <pc:spChg chg="add del mod">
          <ac:chgData name="Emanuel Villa" userId="5c282a8693169257" providerId="LiveId" clId="{09195C97-C5F0-4ECB-83D4-D1631AF5F0FD}" dt="2022-02-15T02:41:14.693" v="204"/>
          <ac:spMkLst>
            <pc:docMk/>
            <pc:sldMk cId="1892987204" sldId="274"/>
            <ac:spMk id="5" creationId="{557A8557-8146-429E-9190-621F63AE8D06}"/>
          </ac:spMkLst>
        </pc:spChg>
        <pc:spChg chg="mod">
          <ac:chgData name="Emanuel Villa" userId="5c282a8693169257" providerId="LiveId" clId="{09195C97-C5F0-4ECB-83D4-D1631AF5F0FD}" dt="2022-02-15T02:42:44.415" v="232" actId="20577"/>
          <ac:spMkLst>
            <pc:docMk/>
            <pc:sldMk cId="1892987204" sldId="274"/>
            <ac:spMk id="20" creationId="{4FFF714F-DDA4-4AC3-8B95-20022241CBF5}"/>
          </ac:spMkLst>
        </pc:spChg>
        <pc:picChg chg="del">
          <ac:chgData name="Emanuel Villa" userId="5c282a8693169257" providerId="LiveId" clId="{09195C97-C5F0-4ECB-83D4-D1631AF5F0FD}" dt="2022-02-15T02:40:54.952" v="200" actId="478"/>
          <ac:picMkLst>
            <pc:docMk/>
            <pc:sldMk cId="1892987204" sldId="274"/>
            <ac:picMk id="6" creationId="{F9485AFD-D5E2-4711-941A-9849EF62DB70}"/>
          </ac:picMkLst>
        </pc:picChg>
        <pc:picChg chg="del">
          <ac:chgData name="Emanuel Villa" userId="5c282a8693169257" providerId="LiveId" clId="{09195C97-C5F0-4ECB-83D4-D1631AF5F0FD}" dt="2022-02-15T02:40:53.135" v="199" actId="478"/>
          <ac:picMkLst>
            <pc:docMk/>
            <pc:sldMk cId="1892987204" sldId="274"/>
            <ac:picMk id="9" creationId="{312CC7AB-6711-4256-BFD8-9C0C93A7C727}"/>
          </ac:picMkLst>
        </pc:picChg>
        <pc:picChg chg="add mod">
          <ac:chgData name="Emanuel Villa" userId="5c282a8693169257" providerId="LiveId" clId="{09195C97-C5F0-4ECB-83D4-D1631AF5F0FD}" dt="2022-02-15T02:42:07.986" v="218" actId="1076"/>
          <ac:picMkLst>
            <pc:docMk/>
            <pc:sldMk cId="1892987204" sldId="274"/>
            <ac:picMk id="11" creationId="{FB8CCA09-1E14-4321-9520-A6FAFE629DA0}"/>
          </ac:picMkLst>
        </pc:picChg>
        <pc:picChg chg="del">
          <ac:chgData name="Emanuel Villa" userId="5c282a8693169257" providerId="LiveId" clId="{09195C97-C5F0-4ECB-83D4-D1631AF5F0FD}" dt="2022-02-15T02:41:05.108" v="203" actId="478"/>
          <ac:picMkLst>
            <pc:docMk/>
            <pc:sldMk cId="1892987204" sldId="274"/>
            <ac:picMk id="12" creationId="{B5C93C7E-31A0-40BF-91D9-691CB9A7A87A}"/>
          </ac:picMkLst>
        </pc:picChg>
        <pc:picChg chg="add mod">
          <ac:chgData name="Emanuel Villa" userId="5c282a8693169257" providerId="LiveId" clId="{09195C97-C5F0-4ECB-83D4-D1631AF5F0FD}" dt="2022-02-15T02:42:21.042" v="221" actId="14100"/>
          <ac:picMkLst>
            <pc:docMk/>
            <pc:sldMk cId="1892987204" sldId="274"/>
            <ac:picMk id="13" creationId="{B95256B8-8DC6-457B-AE8D-FDC8B81F0A6A}"/>
          </ac:picMkLst>
        </pc:picChg>
        <pc:picChg chg="add mod">
          <ac:chgData name="Emanuel Villa" userId="5c282a8693169257" providerId="LiveId" clId="{09195C97-C5F0-4ECB-83D4-D1631AF5F0FD}" dt="2022-02-15T02:42:11.979" v="219" actId="1076"/>
          <ac:picMkLst>
            <pc:docMk/>
            <pc:sldMk cId="1892987204" sldId="274"/>
            <ac:picMk id="14" creationId="{15846255-AEC7-477A-96AC-AC28A06B3A01}"/>
          </ac:picMkLst>
        </pc:picChg>
        <pc:picChg chg="del mod">
          <ac:chgData name="Emanuel Villa" userId="5c282a8693169257" providerId="LiveId" clId="{09195C97-C5F0-4ECB-83D4-D1631AF5F0FD}" dt="2022-02-15T02:41:04.043" v="202" actId="478"/>
          <ac:picMkLst>
            <pc:docMk/>
            <pc:sldMk cId="1892987204" sldId="274"/>
            <ac:picMk id="15" creationId="{A75C6BF4-9A35-4278-B62B-0A8A117BA323}"/>
          </ac:picMkLst>
        </pc:picChg>
        <pc:picChg chg="add mod">
          <ac:chgData name="Emanuel Villa" userId="5c282a8693169257" providerId="LiveId" clId="{09195C97-C5F0-4ECB-83D4-D1631AF5F0FD}" dt="2022-02-15T02:42:26.882" v="223" actId="14100"/>
          <ac:picMkLst>
            <pc:docMk/>
            <pc:sldMk cId="1892987204" sldId="274"/>
            <ac:picMk id="16" creationId="{3758999E-2E86-4BA1-BF31-07377AB9084E}"/>
          </ac:picMkLst>
        </pc:picChg>
      </pc:sldChg>
      <pc:sldChg chg="modSp add mod">
        <pc:chgData name="Emanuel Villa" userId="5c282a8693169257" providerId="LiveId" clId="{09195C97-C5F0-4ECB-83D4-D1631AF5F0FD}" dt="2022-02-16T02:45:06.834" v="955" actId="20577"/>
        <pc:sldMkLst>
          <pc:docMk/>
          <pc:sldMk cId="3720766054" sldId="275"/>
        </pc:sldMkLst>
        <pc:spChg chg="mod">
          <ac:chgData name="Emanuel Villa" userId="5c282a8693169257" providerId="LiveId" clId="{09195C97-C5F0-4ECB-83D4-D1631AF5F0FD}" dt="2022-02-16T02:45:06.834" v="955" actId="20577"/>
          <ac:spMkLst>
            <pc:docMk/>
            <pc:sldMk cId="3720766054" sldId="275"/>
            <ac:spMk id="10" creationId="{1382F994-5450-43B0-955A-8F242E08DD71}"/>
          </ac:spMkLst>
        </pc:spChg>
      </pc:sldChg>
      <pc:sldChg chg="addSp delSp modSp mod">
        <pc:chgData name="Emanuel Villa" userId="5c282a8693169257" providerId="LiveId" clId="{09195C97-C5F0-4ECB-83D4-D1631AF5F0FD}" dt="2022-02-16T02:44:30.778" v="954" actId="20577"/>
        <pc:sldMkLst>
          <pc:docMk/>
          <pc:sldMk cId="3283608081" sldId="276"/>
        </pc:sldMkLst>
        <pc:spChg chg="mod">
          <ac:chgData name="Emanuel Villa" userId="5c282a8693169257" providerId="LiveId" clId="{09195C97-C5F0-4ECB-83D4-D1631AF5F0FD}" dt="2022-02-16T02:43:56.522" v="881" actId="20577"/>
          <ac:spMkLst>
            <pc:docMk/>
            <pc:sldMk cId="3283608081" sldId="276"/>
            <ac:spMk id="2" creationId="{75A77B7C-33FD-483E-844C-A0E4CCD61C67}"/>
          </ac:spMkLst>
        </pc:spChg>
        <pc:spChg chg="mod">
          <ac:chgData name="Emanuel Villa" userId="5c282a8693169257" providerId="LiveId" clId="{09195C97-C5F0-4ECB-83D4-D1631AF5F0FD}" dt="2022-02-16T02:43:44.856" v="865" actId="20577"/>
          <ac:spMkLst>
            <pc:docMk/>
            <pc:sldMk cId="3283608081" sldId="276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6T02:44:30.778" v="954" actId="20577"/>
          <ac:spMkLst>
            <pc:docMk/>
            <pc:sldMk cId="3283608081" sldId="276"/>
            <ac:spMk id="10" creationId="{1382F994-5450-43B0-955A-8F242E08DD71}"/>
          </ac:spMkLst>
        </pc:spChg>
        <pc:picChg chg="del">
          <ac:chgData name="Emanuel Villa" userId="5c282a8693169257" providerId="LiveId" clId="{09195C97-C5F0-4ECB-83D4-D1631AF5F0FD}" dt="2022-02-16T02:42:59.378" v="815" actId="478"/>
          <ac:picMkLst>
            <pc:docMk/>
            <pc:sldMk cId="3283608081" sldId="276"/>
            <ac:picMk id="6" creationId="{3F2B071C-1879-440C-A1D5-1BBD961A9E74}"/>
          </ac:picMkLst>
        </pc:picChg>
        <pc:picChg chg="add mod">
          <ac:chgData name="Emanuel Villa" userId="5c282a8693169257" providerId="LiveId" clId="{09195C97-C5F0-4ECB-83D4-D1631AF5F0FD}" dt="2022-02-16T02:43:14.352" v="820" actId="1076"/>
          <ac:picMkLst>
            <pc:docMk/>
            <pc:sldMk cId="3283608081" sldId="276"/>
            <ac:picMk id="7" creationId="{692C003B-A497-4DC8-B64A-7233D24A4E6F}"/>
          </ac:picMkLst>
        </pc:picChg>
      </pc:sldChg>
      <pc:sldChg chg="addSp delSp modSp add mod">
        <pc:chgData name="Emanuel Villa" userId="5c282a8693169257" providerId="LiveId" clId="{09195C97-C5F0-4ECB-83D4-D1631AF5F0FD}" dt="2022-02-16T02:50:44.632" v="1328" actId="21"/>
        <pc:sldMkLst>
          <pc:docMk/>
          <pc:sldMk cId="1567398615" sldId="277"/>
        </pc:sldMkLst>
        <pc:spChg chg="mod">
          <ac:chgData name="Emanuel Villa" userId="5c282a8693169257" providerId="LiveId" clId="{09195C97-C5F0-4ECB-83D4-D1631AF5F0FD}" dt="2022-02-16T02:48:11.681" v="994" actId="122"/>
          <ac:spMkLst>
            <pc:docMk/>
            <pc:sldMk cId="1567398615" sldId="277"/>
            <ac:spMk id="2" creationId="{75A77B7C-33FD-483E-844C-A0E4CCD61C67}"/>
          </ac:spMkLst>
        </pc:spChg>
        <pc:spChg chg="add del mod">
          <ac:chgData name="Emanuel Villa" userId="5c282a8693169257" providerId="LiveId" clId="{09195C97-C5F0-4ECB-83D4-D1631AF5F0FD}" dt="2022-02-16T02:47:40.615" v="967" actId="478"/>
          <ac:spMkLst>
            <pc:docMk/>
            <pc:sldMk cId="1567398615" sldId="277"/>
            <ac:spMk id="4" creationId="{0210BA88-BB91-4569-8B12-952A5CE735BC}"/>
          </ac:spMkLst>
        </pc:spChg>
        <pc:spChg chg="mod">
          <ac:chgData name="Emanuel Villa" userId="5c282a8693169257" providerId="LiveId" clId="{09195C97-C5F0-4ECB-83D4-D1631AF5F0FD}" dt="2022-02-16T02:47:44.276" v="968"/>
          <ac:spMkLst>
            <pc:docMk/>
            <pc:sldMk cId="1567398615" sldId="277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6T02:50:44.632" v="1328" actId="21"/>
          <ac:spMkLst>
            <pc:docMk/>
            <pc:sldMk cId="1567398615" sldId="277"/>
            <ac:spMk id="10" creationId="{1382F994-5450-43B0-955A-8F242E08DD71}"/>
          </ac:spMkLst>
        </pc:spChg>
        <pc:picChg chg="del">
          <ac:chgData name="Emanuel Villa" userId="5c282a8693169257" providerId="LiveId" clId="{09195C97-C5F0-4ECB-83D4-D1631AF5F0FD}" dt="2022-02-16T02:46:45.327" v="957" actId="478"/>
          <ac:picMkLst>
            <pc:docMk/>
            <pc:sldMk cId="1567398615" sldId="277"/>
            <ac:picMk id="7" creationId="{215BC6F2-D9D7-4A4B-BC06-9197171570DF}"/>
          </ac:picMkLst>
        </pc:picChg>
        <pc:picChg chg="add mod">
          <ac:chgData name="Emanuel Villa" userId="5c282a8693169257" providerId="LiveId" clId="{09195C97-C5F0-4ECB-83D4-D1631AF5F0FD}" dt="2022-02-16T02:47:08.550" v="964" actId="14100"/>
          <ac:picMkLst>
            <pc:docMk/>
            <pc:sldMk cId="1567398615" sldId="277"/>
            <ac:picMk id="8" creationId="{FF643964-CD9A-42F5-BB9E-A98A14F44D8C}"/>
          </ac:picMkLst>
        </pc:picChg>
        <pc:picChg chg="add mod">
          <ac:chgData name="Emanuel Villa" userId="5c282a8693169257" providerId="LiveId" clId="{09195C97-C5F0-4ECB-83D4-D1631AF5F0FD}" dt="2022-02-16T02:47:10.135" v="965" actId="14100"/>
          <ac:picMkLst>
            <pc:docMk/>
            <pc:sldMk cId="1567398615" sldId="277"/>
            <ac:picMk id="11" creationId="{D87550B1-5A71-469E-92A1-65A368E46371}"/>
          </ac:picMkLst>
        </pc:picChg>
      </pc:sldChg>
      <pc:sldChg chg="modSp new mod">
        <pc:chgData name="Emanuel Villa" userId="5c282a8693169257" providerId="LiveId" clId="{09195C97-C5F0-4ECB-83D4-D1631AF5F0FD}" dt="2022-02-16T02:56:00.273" v="1890" actId="20577"/>
        <pc:sldMkLst>
          <pc:docMk/>
          <pc:sldMk cId="2206143857" sldId="278"/>
        </pc:sldMkLst>
        <pc:spChg chg="mod">
          <ac:chgData name="Emanuel Villa" userId="5c282a8693169257" providerId="LiveId" clId="{09195C97-C5F0-4ECB-83D4-D1631AF5F0FD}" dt="2022-02-16T02:54:07.994" v="1735" actId="313"/>
          <ac:spMkLst>
            <pc:docMk/>
            <pc:sldMk cId="2206143857" sldId="278"/>
            <ac:spMk id="2" creationId="{7689D64B-2F88-4AF5-A84C-CD8110AE03B7}"/>
          </ac:spMkLst>
        </pc:spChg>
        <pc:spChg chg="mod">
          <ac:chgData name="Emanuel Villa" userId="5c282a8693169257" providerId="LiveId" clId="{09195C97-C5F0-4ECB-83D4-D1631AF5F0FD}" dt="2022-02-16T02:56:00.273" v="1890" actId="20577"/>
          <ac:spMkLst>
            <pc:docMk/>
            <pc:sldMk cId="2206143857" sldId="278"/>
            <ac:spMk id="3" creationId="{25667228-F237-4ECF-A5D7-4C843C0D298A}"/>
          </ac:spMkLst>
        </pc:spChg>
      </pc:sldChg>
    </pc:docChg>
  </pc:docChgLst>
  <pc:docChgLst>
    <pc:chgData name="Emanuel Villa" userId="5c282a8693169257" providerId="LiveId" clId="{404800CD-CA5B-4E0E-949C-32FD67085100}"/>
    <pc:docChg chg="undo custSel addSld modSld sldOrd">
      <pc:chgData name="Emanuel Villa" userId="5c282a8693169257" providerId="LiveId" clId="{404800CD-CA5B-4E0E-949C-32FD67085100}" dt="2022-02-12T19:44:01.071" v="1173"/>
      <pc:docMkLst>
        <pc:docMk/>
      </pc:docMkLst>
      <pc:sldChg chg="modSp mod">
        <pc:chgData name="Emanuel Villa" userId="5c282a8693169257" providerId="LiveId" clId="{404800CD-CA5B-4E0E-949C-32FD67085100}" dt="2022-02-12T18:00:46.887" v="6" actId="20577"/>
        <pc:sldMkLst>
          <pc:docMk/>
          <pc:sldMk cId="2584280759" sldId="257"/>
        </pc:sldMkLst>
        <pc:spChg chg="mod">
          <ac:chgData name="Emanuel Villa" userId="5c282a8693169257" providerId="LiveId" clId="{404800CD-CA5B-4E0E-949C-32FD67085100}" dt="2022-02-12T18:00:46.887" v="6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ord">
        <pc:chgData name="Emanuel Villa" userId="5c282a8693169257" providerId="LiveId" clId="{404800CD-CA5B-4E0E-949C-32FD67085100}" dt="2022-02-12T19:44:01.071" v="1173"/>
        <pc:sldMkLst>
          <pc:docMk/>
          <pc:sldMk cId="213121028" sldId="266"/>
        </pc:sldMkLst>
      </pc:sldChg>
      <pc:sldChg chg="modSp mod">
        <pc:chgData name="Emanuel Villa" userId="5c282a8693169257" providerId="LiveId" clId="{404800CD-CA5B-4E0E-949C-32FD67085100}" dt="2022-02-12T18:28:27.119" v="453" actId="20577"/>
        <pc:sldMkLst>
          <pc:docMk/>
          <pc:sldMk cId="1703085492" sldId="268"/>
        </pc:sldMkLst>
        <pc:spChg chg="mod">
          <ac:chgData name="Emanuel Villa" userId="5c282a8693169257" providerId="LiveId" clId="{404800CD-CA5B-4E0E-949C-32FD67085100}" dt="2022-02-12T18:28:27.119" v="453" actId="20577"/>
          <ac:spMkLst>
            <pc:docMk/>
            <pc:sldMk cId="1703085492" sldId="268"/>
            <ac:spMk id="4" creationId="{9B408C85-1DEF-4B6F-8926-7A3E11FF7A02}"/>
          </ac:spMkLst>
        </pc:spChg>
      </pc:sldChg>
      <pc:sldChg chg="addSp delSp modSp mod">
        <pc:chgData name="Emanuel Villa" userId="5c282a8693169257" providerId="LiveId" clId="{404800CD-CA5B-4E0E-949C-32FD67085100}" dt="2022-02-12T19:28:01.767" v="871" actId="1076"/>
        <pc:sldMkLst>
          <pc:docMk/>
          <pc:sldMk cId="484813950" sldId="269"/>
        </pc:sldMkLst>
        <pc:spChg chg="mod">
          <ac:chgData name="Emanuel Villa" userId="5c282a8693169257" providerId="LiveId" clId="{404800CD-CA5B-4E0E-949C-32FD67085100}" dt="2022-02-12T18:11:07.095" v="90" actId="20577"/>
          <ac:spMkLst>
            <pc:docMk/>
            <pc:sldMk cId="484813950" sldId="269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8:27:01.718" v="433" actId="20577"/>
          <ac:spMkLst>
            <pc:docMk/>
            <pc:sldMk cId="484813950" sldId="269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8:08:45.340" v="55" actId="21"/>
          <ac:spMkLst>
            <pc:docMk/>
            <pc:sldMk cId="484813950" sldId="269"/>
            <ac:spMk id="5" creationId="{47112E6F-0BA4-4F6D-A50A-325AE2810B58}"/>
          </ac:spMkLst>
        </pc:spChg>
        <pc:spChg chg="mod">
          <ac:chgData name="Emanuel Villa" userId="5c282a8693169257" providerId="LiveId" clId="{404800CD-CA5B-4E0E-949C-32FD67085100}" dt="2022-02-12T18:11:01.582" v="84" actId="20577"/>
          <ac:spMkLst>
            <pc:docMk/>
            <pc:sldMk cId="484813950" sldId="269"/>
            <ac:spMk id="20" creationId="{4FFF714F-DDA4-4AC3-8B95-20022241CBF5}"/>
          </ac:spMkLst>
        </pc:spChg>
        <pc:picChg chg="del">
          <ac:chgData name="Emanuel Villa" userId="5c282a8693169257" providerId="LiveId" clId="{404800CD-CA5B-4E0E-949C-32FD67085100}" dt="2022-02-12T18:08:24.945" v="53" actId="478"/>
          <ac:picMkLst>
            <pc:docMk/>
            <pc:sldMk cId="484813950" sldId="269"/>
            <ac:picMk id="6" creationId="{F9485AFD-D5E2-4711-941A-9849EF62DB70}"/>
          </ac:picMkLst>
        </pc:picChg>
        <pc:picChg chg="add mod">
          <ac:chgData name="Emanuel Villa" userId="5c282a8693169257" providerId="LiveId" clId="{404800CD-CA5B-4E0E-949C-32FD67085100}" dt="2022-02-12T19:27:45.661" v="866" actId="1076"/>
          <ac:picMkLst>
            <pc:docMk/>
            <pc:sldMk cId="484813950" sldId="269"/>
            <ac:picMk id="8" creationId="{33B37FE9-8070-475C-B82E-C5B399B87C02}"/>
          </ac:picMkLst>
        </pc:picChg>
        <pc:picChg chg="del">
          <ac:chgData name="Emanuel Villa" userId="5c282a8693169257" providerId="LiveId" clId="{404800CD-CA5B-4E0E-949C-32FD67085100}" dt="2022-02-12T18:08:48.462" v="56" actId="478"/>
          <ac:picMkLst>
            <pc:docMk/>
            <pc:sldMk cId="484813950" sldId="269"/>
            <ac:picMk id="9" creationId="{312CC7AB-6711-4256-BFD8-9C0C93A7C727}"/>
          </ac:picMkLst>
        </pc:picChg>
        <pc:picChg chg="add mod">
          <ac:chgData name="Emanuel Villa" userId="5c282a8693169257" providerId="LiveId" clId="{404800CD-CA5B-4E0E-949C-32FD67085100}" dt="2022-02-12T19:27:48.078" v="867" actId="1076"/>
          <ac:picMkLst>
            <pc:docMk/>
            <pc:sldMk cId="484813950" sldId="269"/>
            <ac:picMk id="11" creationId="{FBBF011A-DF74-4D43-B392-7F6D6FE766DB}"/>
          </ac:picMkLst>
        </pc:picChg>
        <pc:picChg chg="del">
          <ac:chgData name="Emanuel Villa" userId="5c282a8693169257" providerId="LiveId" clId="{404800CD-CA5B-4E0E-949C-32FD67085100}" dt="2022-02-12T18:08:49.086" v="57" actId="478"/>
          <ac:picMkLst>
            <pc:docMk/>
            <pc:sldMk cId="484813950" sldId="269"/>
            <ac:picMk id="12" creationId="{B5C93C7E-31A0-40BF-91D9-691CB9A7A87A}"/>
          </ac:picMkLst>
        </pc:picChg>
        <pc:picChg chg="add mod">
          <ac:chgData name="Emanuel Villa" userId="5c282a8693169257" providerId="LiveId" clId="{404800CD-CA5B-4E0E-949C-32FD67085100}" dt="2022-02-12T19:28:00.276" v="870" actId="1076"/>
          <ac:picMkLst>
            <pc:docMk/>
            <pc:sldMk cId="484813950" sldId="269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8:08:49.661" v="58" actId="478"/>
          <ac:picMkLst>
            <pc:docMk/>
            <pc:sldMk cId="484813950" sldId="269"/>
            <ac:picMk id="15" creationId="{A75C6BF4-9A35-4278-B62B-0A8A117BA323}"/>
          </ac:picMkLst>
        </pc:picChg>
        <pc:picChg chg="add mod">
          <ac:chgData name="Emanuel Villa" userId="5c282a8693169257" providerId="LiveId" clId="{404800CD-CA5B-4E0E-949C-32FD67085100}" dt="2022-02-12T19:28:01.767" v="871" actId="1076"/>
          <ac:picMkLst>
            <pc:docMk/>
            <pc:sldMk cId="484813950" sldId="269"/>
            <ac:picMk id="17" creationId="{6A278536-347B-4A9B-8232-745763532DAD}"/>
          </ac:picMkLst>
        </pc:picChg>
      </pc:sldChg>
      <pc:sldChg chg="addSp delSp modSp mod">
        <pc:chgData name="Emanuel Villa" userId="5c282a8693169257" providerId="LiveId" clId="{404800CD-CA5B-4E0E-949C-32FD67085100}" dt="2022-02-12T18:23:04.510" v="121" actId="20577"/>
        <pc:sldMkLst>
          <pc:docMk/>
          <pc:sldMk cId="525377556" sldId="270"/>
        </pc:sldMkLst>
        <pc:spChg chg="mod">
          <ac:chgData name="Emanuel Villa" userId="5c282a8693169257" providerId="LiveId" clId="{404800CD-CA5B-4E0E-949C-32FD67085100}" dt="2022-02-12T18:22:59.046" v="120" actId="20577"/>
          <ac:spMkLst>
            <pc:docMk/>
            <pc:sldMk cId="525377556" sldId="270"/>
            <ac:spMk id="2" creationId="{75A77B7C-33FD-483E-844C-A0E4CCD61C67}"/>
          </ac:spMkLst>
        </pc:spChg>
        <pc:spChg chg="add del mod">
          <ac:chgData name="Emanuel Villa" userId="5c282a8693169257" providerId="LiveId" clId="{404800CD-CA5B-4E0E-949C-32FD67085100}" dt="2022-02-12T18:22:08.053" v="104" actId="21"/>
          <ac:spMkLst>
            <pc:docMk/>
            <pc:sldMk cId="525377556" sldId="270"/>
            <ac:spMk id="4" creationId="{53BD9139-F970-4D43-8D7D-84703362D296}"/>
          </ac:spMkLst>
        </pc:spChg>
        <pc:spChg chg="mod">
          <ac:chgData name="Emanuel Villa" userId="5c282a8693169257" providerId="LiveId" clId="{404800CD-CA5B-4E0E-949C-32FD67085100}" dt="2022-02-12T18:21:57.386" v="100" actId="20577"/>
          <ac:spMkLst>
            <pc:docMk/>
            <pc:sldMk cId="525377556" sldId="270"/>
            <ac:spMk id="9" creationId="{DF365B5A-CD57-4E16-99D4-8756AF59A1F8}"/>
          </ac:spMkLst>
        </pc:spChg>
        <pc:spChg chg="mod">
          <ac:chgData name="Emanuel Villa" userId="5c282a8693169257" providerId="LiveId" clId="{404800CD-CA5B-4E0E-949C-32FD67085100}" dt="2022-02-12T18:23:04.510" v="121" actId="20577"/>
          <ac:spMkLst>
            <pc:docMk/>
            <pc:sldMk cId="525377556" sldId="270"/>
            <ac:spMk id="10" creationId="{1382F994-5450-43B0-955A-8F242E08DD71}"/>
          </ac:spMkLst>
        </pc:spChg>
        <pc:picChg chg="add mod">
          <ac:chgData name="Emanuel Villa" userId="5c282a8693169257" providerId="LiveId" clId="{404800CD-CA5B-4E0E-949C-32FD67085100}" dt="2022-02-12T18:22:51.318" v="114" actId="1076"/>
          <ac:picMkLst>
            <pc:docMk/>
            <pc:sldMk cId="525377556" sldId="270"/>
            <ac:picMk id="6" creationId="{F241FF86-48C3-4E72-8401-D3CB8996A640}"/>
          </ac:picMkLst>
        </pc:picChg>
        <pc:picChg chg="del">
          <ac:chgData name="Emanuel Villa" userId="5c282a8693169257" providerId="LiveId" clId="{404800CD-CA5B-4E0E-949C-32FD67085100}" dt="2022-02-12T18:22:02.423" v="101" actId="478"/>
          <ac:picMkLst>
            <pc:docMk/>
            <pc:sldMk cId="525377556" sldId="270"/>
            <ac:picMk id="7" creationId="{215BC6F2-D9D7-4A4B-BC06-9197171570DF}"/>
          </ac:picMkLst>
        </pc:picChg>
        <pc:picChg chg="del">
          <ac:chgData name="Emanuel Villa" userId="5c282a8693169257" providerId="LiveId" clId="{404800CD-CA5B-4E0E-949C-32FD67085100}" dt="2022-02-12T18:22:09.621" v="105" actId="478"/>
          <ac:picMkLst>
            <pc:docMk/>
            <pc:sldMk cId="525377556" sldId="270"/>
            <ac:picMk id="8" creationId="{622DB0EB-B300-4F7C-8049-28C812FAD8DB}"/>
          </ac:picMkLst>
        </pc:picChg>
        <pc:picChg chg="add mod">
          <ac:chgData name="Emanuel Villa" userId="5c282a8693169257" providerId="LiveId" clId="{404800CD-CA5B-4E0E-949C-32FD67085100}" dt="2022-02-12T18:22:54.797" v="115" actId="1076"/>
          <ac:picMkLst>
            <pc:docMk/>
            <pc:sldMk cId="525377556" sldId="270"/>
            <ac:picMk id="12" creationId="{4E3A2816-6853-466B-BCCD-EB7CE2A102AD}"/>
          </ac:picMkLst>
        </pc:picChg>
      </pc:sldChg>
      <pc:sldChg chg="addSp delSp modSp new mod">
        <pc:chgData name="Emanuel Villa" userId="5c282a8693169257" providerId="LiveId" clId="{404800CD-CA5B-4E0E-949C-32FD67085100}" dt="2022-02-12T19:15:27.709" v="794" actId="478"/>
        <pc:sldMkLst>
          <pc:docMk/>
          <pc:sldMk cId="3271766303" sldId="271"/>
        </pc:sldMkLst>
        <pc:spChg chg="mod">
          <ac:chgData name="Emanuel Villa" userId="5c282a8693169257" providerId="LiveId" clId="{404800CD-CA5B-4E0E-949C-32FD67085100}" dt="2022-02-12T19:04:25.521" v="588" actId="122"/>
          <ac:spMkLst>
            <pc:docMk/>
            <pc:sldMk cId="3271766303" sldId="271"/>
            <ac:spMk id="2" creationId="{70D8700C-16F8-43DD-A919-332898570D3F}"/>
          </ac:spMkLst>
        </pc:spChg>
        <pc:spChg chg="del">
          <ac:chgData name="Emanuel Villa" userId="5c282a8693169257" providerId="LiveId" clId="{404800CD-CA5B-4E0E-949C-32FD67085100}" dt="2022-02-12T19:00:06.150" v="455" actId="22"/>
          <ac:spMkLst>
            <pc:docMk/>
            <pc:sldMk cId="3271766303" sldId="271"/>
            <ac:spMk id="3" creationId="{9CBCB3CA-0E11-4037-A2EA-C8B9A9A1D98A}"/>
          </ac:spMkLst>
        </pc:spChg>
        <pc:spChg chg="mod">
          <ac:chgData name="Emanuel Villa" userId="5c282a8693169257" providerId="LiveId" clId="{404800CD-CA5B-4E0E-949C-32FD67085100}" dt="2022-02-12T19:06:34.501" v="779" actId="20577"/>
          <ac:spMkLst>
            <pc:docMk/>
            <pc:sldMk cId="3271766303" sldId="271"/>
            <ac:spMk id="4" creationId="{4A673B90-8D4C-46CF-AC6F-4CE5A1C0151A}"/>
          </ac:spMkLst>
        </pc:spChg>
        <pc:spChg chg="add mod">
          <ac:chgData name="Emanuel Villa" userId="5c282a8693169257" providerId="LiveId" clId="{404800CD-CA5B-4E0E-949C-32FD67085100}" dt="2022-02-12T19:08:42.278" v="787" actId="1076"/>
          <ac:spMkLst>
            <pc:docMk/>
            <pc:sldMk cId="3271766303" sldId="271"/>
            <ac:spMk id="7" creationId="{A494DF82-8815-48E1-B47E-8D022E74AB63}"/>
          </ac:spMkLst>
        </pc:spChg>
        <pc:spChg chg="add del mod">
          <ac:chgData name="Emanuel Villa" userId="5c282a8693169257" providerId="LiveId" clId="{404800CD-CA5B-4E0E-949C-32FD67085100}" dt="2022-02-12T19:15:27.709" v="794" actId="478"/>
          <ac:spMkLst>
            <pc:docMk/>
            <pc:sldMk cId="3271766303" sldId="271"/>
            <ac:spMk id="9" creationId="{E5D76DF7-E421-4F81-AC54-911C4FFA2509}"/>
          </ac:spMkLst>
        </pc:spChg>
        <pc:picChg chg="add del mod ord">
          <ac:chgData name="Emanuel Villa" userId="5c282a8693169257" providerId="LiveId" clId="{404800CD-CA5B-4E0E-949C-32FD67085100}" dt="2022-02-12T19:15:13.761" v="788" actId="478"/>
          <ac:picMkLst>
            <pc:docMk/>
            <pc:sldMk cId="3271766303" sldId="271"/>
            <ac:picMk id="6" creationId="{693F4C57-5227-49C9-A475-49299BF495F0}"/>
          </ac:picMkLst>
        </pc:picChg>
        <pc:picChg chg="add mod">
          <ac:chgData name="Emanuel Villa" userId="5c282a8693169257" providerId="LiveId" clId="{404800CD-CA5B-4E0E-949C-32FD67085100}" dt="2022-02-12T19:15:25.966" v="793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404800CD-CA5B-4E0E-949C-32FD67085100}" dt="2022-02-12T19:39:15.518" v="1119" actId="1076"/>
        <pc:sldMkLst>
          <pc:docMk/>
          <pc:sldMk cId="1700402683" sldId="272"/>
        </pc:sldMkLst>
        <pc:spChg chg="mod">
          <ac:chgData name="Emanuel Villa" userId="5c282a8693169257" providerId="LiveId" clId="{404800CD-CA5B-4E0E-949C-32FD67085100}" dt="2022-02-12T19:39:15.518" v="1119" actId="1076"/>
          <ac:spMkLst>
            <pc:docMk/>
            <pc:sldMk cId="1700402683" sldId="272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9:39:07.397" v="1118" actId="1076"/>
          <ac:spMkLst>
            <pc:docMk/>
            <pc:sldMk cId="1700402683" sldId="272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9:30:04.798" v="877" actId="478"/>
          <ac:spMkLst>
            <pc:docMk/>
            <pc:sldMk cId="1700402683" sldId="272"/>
            <ac:spMk id="15" creationId="{73C807B6-CB6E-4AC6-8788-8EBF8FB870A5}"/>
          </ac:spMkLst>
        </pc:spChg>
        <pc:spChg chg="add del mod">
          <ac:chgData name="Emanuel Villa" userId="5c282a8693169257" providerId="LiveId" clId="{404800CD-CA5B-4E0E-949C-32FD67085100}" dt="2022-02-12T19:32:31.079" v="1087" actId="478"/>
          <ac:spMkLst>
            <pc:docMk/>
            <pc:sldMk cId="1700402683" sldId="272"/>
            <ac:spMk id="16" creationId="{F9720DF5-7272-420C-BF9E-BABE37809D53}"/>
          </ac:spMkLst>
        </pc:spChg>
        <pc:spChg chg="mod">
          <ac:chgData name="Emanuel Villa" userId="5c282a8693169257" providerId="LiveId" clId="{404800CD-CA5B-4E0E-949C-32FD67085100}" dt="2022-02-12T19:38:54.782" v="1111" actId="20577"/>
          <ac:spMkLst>
            <pc:docMk/>
            <pc:sldMk cId="1700402683" sldId="272"/>
            <ac:spMk id="20" creationId="{4FFF714F-DDA4-4AC3-8B95-20022241CBF5}"/>
          </ac:spMkLst>
        </pc:spChg>
        <pc:picChg chg="add mod">
          <ac:chgData name="Emanuel Villa" userId="5c282a8693169257" providerId="LiveId" clId="{404800CD-CA5B-4E0E-949C-32FD67085100}" dt="2022-02-12T19:24:16.860" v="857" actId="14100"/>
          <ac:picMkLst>
            <pc:docMk/>
            <pc:sldMk cId="1700402683" sldId="272"/>
            <ac:picMk id="5" creationId="{722CA9AC-A547-4488-A416-7B42A2A2758A}"/>
          </ac:picMkLst>
        </pc:picChg>
        <pc:picChg chg="add mod">
          <ac:chgData name="Emanuel Villa" userId="5c282a8693169257" providerId="LiveId" clId="{404800CD-CA5B-4E0E-949C-32FD67085100}" dt="2022-02-12T19:24:25.031" v="859" actId="14100"/>
          <ac:picMkLst>
            <pc:docMk/>
            <pc:sldMk cId="1700402683" sldId="272"/>
            <ac:picMk id="7" creationId="{FCB6FD4F-B6B3-403D-8CFF-B4FF5E671CAA}"/>
          </ac:picMkLst>
        </pc:picChg>
        <pc:picChg chg="del">
          <ac:chgData name="Emanuel Villa" userId="5c282a8693169257" providerId="LiveId" clId="{404800CD-CA5B-4E0E-949C-32FD67085100}" dt="2022-02-12T19:22:41.437" v="822" actId="478"/>
          <ac:picMkLst>
            <pc:docMk/>
            <pc:sldMk cId="1700402683" sldId="272"/>
            <ac:picMk id="8" creationId="{33B37FE9-8070-475C-B82E-C5B399B87C02}"/>
          </ac:picMkLst>
        </pc:picChg>
        <pc:picChg chg="add mod">
          <ac:chgData name="Emanuel Villa" userId="5c282a8693169257" providerId="LiveId" clId="{404800CD-CA5B-4E0E-949C-32FD67085100}" dt="2022-02-12T19:26:15.869" v="860" actId="14100"/>
          <ac:picMkLst>
            <pc:docMk/>
            <pc:sldMk cId="1700402683" sldId="272"/>
            <ac:picMk id="10" creationId="{488EAF29-4985-4B19-AA9D-C283CAF2A961}"/>
          </ac:picMkLst>
        </pc:picChg>
        <pc:picChg chg="del">
          <ac:chgData name="Emanuel Villa" userId="5c282a8693169257" providerId="LiveId" clId="{404800CD-CA5B-4E0E-949C-32FD67085100}" dt="2022-02-12T19:22:41.055" v="821" actId="478"/>
          <ac:picMkLst>
            <pc:docMk/>
            <pc:sldMk cId="1700402683" sldId="272"/>
            <ac:picMk id="11" creationId="{FBBF011A-DF74-4D43-B392-7F6D6FE766DB}"/>
          </ac:picMkLst>
        </pc:picChg>
        <pc:picChg chg="add mod">
          <ac:chgData name="Emanuel Villa" userId="5c282a8693169257" providerId="LiveId" clId="{404800CD-CA5B-4E0E-949C-32FD67085100}" dt="2022-02-12T19:26:27.189" v="863" actId="14100"/>
          <ac:picMkLst>
            <pc:docMk/>
            <pc:sldMk cId="1700402683" sldId="272"/>
            <ac:picMk id="13" creationId="{C3C1FCEF-590C-4CC5-BEEF-24354D0DF7D0}"/>
          </ac:picMkLst>
        </pc:picChg>
        <pc:picChg chg="del">
          <ac:chgData name="Emanuel Villa" userId="5c282a8693169257" providerId="LiveId" clId="{404800CD-CA5B-4E0E-949C-32FD67085100}" dt="2022-02-12T19:22:41.901" v="823" actId="478"/>
          <ac:picMkLst>
            <pc:docMk/>
            <pc:sldMk cId="1700402683" sldId="272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9:22:42.285" v="824" actId="478"/>
          <ac:picMkLst>
            <pc:docMk/>
            <pc:sldMk cId="1700402683" sldId="272"/>
            <ac:picMk id="17" creationId="{6A278536-347B-4A9B-8232-745763532DAD}"/>
          </ac:picMkLst>
        </pc:picChg>
      </pc:sldChg>
      <pc:sldChg chg="addSp delSp modSp add mod">
        <pc:chgData name="Emanuel Villa" userId="5c282a8693169257" providerId="LiveId" clId="{404800CD-CA5B-4E0E-949C-32FD67085100}" dt="2022-02-12T19:42:46.190" v="1169" actId="1076"/>
        <pc:sldMkLst>
          <pc:docMk/>
          <pc:sldMk cId="287446111" sldId="273"/>
        </pc:sldMkLst>
        <pc:spChg chg="mod">
          <ac:chgData name="Emanuel Villa" userId="5c282a8693169257" providerId="LiveId" clId="{404800CD-CA5B-4E0E-949C-32FD67085100}" dt="2022-02-12T19:40:49.136" v="1167" actId="122"/>
          <ac:spMkLst>
            <pc:docMk/>
            <pc:sldMk cId="287446111" sldId="273"/>
            <ac:spMk id="2" creationId="{75A77B7C-33FD-483E-844C-A0E4CCD61C67}"/>
          </ac:spMkLst>
        </pc:spChg>
        <pc:spChg chg="mod">
          <ac:chgData name="Emanuel Villa" userId="5c282a8693169257" providerId="LiveId" clId="{404800CD-CA5B-4E0E-949C-32FD67085100}" dt="2022-02-12T19:40:18.949" v="1143" actId="20577"/>
          <ac:spMkLst>
            <pc:docMk/>
            <pc:sldMk cId="287446111" sldId="273"/>
            <ac:spMk id="9" creationId="{DF365B5A-CD57-4E16-99D4-8756AF59A1F8}"/>
          </ac:spMkLst>
        </pc:spChg>
        <pc:picChg chg="add mod">
          <ac:chgData name="Emanuel Villa" userId="5c282a8693169257" providerId="LiveId" clId="{404800CD-CA5B-4E0E-949C-32FD67085100}" dt="2022-02-12T19:40:05.069" v="1124" actId="1076"/>
          <ac:picMkLst>
            <pc:docMk/>
            <pc:sldMk cId="287446111" sldId="273"/>
            <ac:picMk id="4" creationId="{19123EA1-8C46-43B6-AC91-264848BA878B}"/>
          </ac:picMkLst>
        </pc:picChg>
        <pc:picChg chg="del">
          <ac:chgData name="Emanuel Villa" userId="5c282a8693169257" providerId="LiveId" clId="{404800CD-CA5B-4E0E-949C-32FD67085100}" dt="2022-02-12T19:40:00.783" v="1121" actId="478"/>
          <ac:picMkLst>
            <pc:docMk/>
            <pc:sldMk cId="287446111" sldId="273"/>
            <ac:picMk id="6" creationId="{F241FF86-48C3-4E72-8401-D3CB8996A640}"/>
          </ac:picMkLst>
        </pc:picChg>
        <pc:picChg chg="add mod">
          <ac:chgData name="Emanuel Villa" userId="5c282a8693169257" providerId="LiveId" clId="{404800CD-CA5B-4E0E-949C-32FD67085100}" dt="2022-02-12T19:42:46.190" v="1169" actId="1076"/>
          <ac:picMkLst>
            <pc:docMk/>
            <pc:sldMk cId="287446111" sldId="273"/>
            <ac:picMk id="7" creationId="{F91CBC8D-94BB-4A31-A33A-F2D62298010F}"/>
          </ac:picMkLst>
        </pc:picChg>
        <pc:picChg chg="del">
          <ac:chgData name="Emanuel Villa" userId="5c282a8693169257" providerId="LiveId" clId="{404800CD-CA5B-4E0E-949C-32FD67085100}" dt="2022-02-12T19:40:01.270" v="1122" actId="478"/>
          <ac:picMkLst>
            <pc:docMk/>
            <pc:sldMk cId="287446111" sldId="273"/>
            <ac:picMk id="12" creationId="{4E3A2816-6853-466B-BCCD-EB7CE2A10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lseagreen.com/2008/ten-surprising-facts-about-the-energy-we-use/#:~:text=1%20Americans%20consume%2026%25%20of%20the%20world%E2%80%99s%20energy.,to%20heat%20our%20homes%20escapes%20through%20single-glazed%20windows.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73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1975105"/>
            <a:ext cx="4775073" cy="13898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does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price change in  electricity affect usage?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0" y="3364992"/>
            <a:ext cx="4775073" cy="1684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(THE GIT COMMITS)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Jordan Alonzo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Amy Castillon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Josh Watson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Emanuel Villa</a:t>
            </a: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Production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Production costs do vary for every region, but they all show a decrease production costs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Costs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2B071C-1879-440C-A1D5-1BBD961A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61" y="1438753"/>
            <a:ext cx="4885051" cy="36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Energy Usage Table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Snapshot of Usage average and other information.</a:t>
            </a:r>
            <a:endParaRPr lang="en-US" sz="16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F0302020204030204"/>
              </a:rPr>
              <a:t>Energy Usage and Consumption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2C003B-A497-4DC8-B64A-7233D24A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4" y="1709023"/>
            <a:ext cx="5611845" cy="34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85AFD-D5E2-4711-941A-9849EF62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854" y="1289304"/>
            <a:ext cx="3359371" cy="2434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Energy usage is considerable higher in the South region.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CC7AB-6711-4256-BFD8-9C0C93A7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9" y="1395637"/>
            <a:ext cx="3331010" cy="2402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93C7E-31A0-40BF-91D9-691CB9A7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" y="4014216"/>
            <a:ext cx="3359370" cy="2446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C6BF4-9A35-4278-B62B-0A8A117B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3945128"/>
            <a:ext cx="3359370" cy="2448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Usage Trends per U.S. Region</a:t>
            </a:r>
          </a:p>
        </p:txBody>
      </p:sp>
    </p:spTree>
    <p:extLst>
      <p:ext uri="{BB962C8B-B14F-4D97-AF65-F5344CB8AC3E}">
        <p14:creationId xmlns:p14="http://schemas.microsoft.com/office/powerpoint/2010/main" val="17030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Usage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Energy usage will increase year after year.</a:t>
            </a:r>
          </a:p>
          <a:p>
            <a:pPr algn="ctr"/>
            <a:endParaRPr lang="en-US" sz="16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5BC6F2-D9D7-4A4B-BC06-91971715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90" y="1508969"/>
            <a:ext cx="5191193" cy="3840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Projected Energy Usage</a:t>
            </a:r>
          </a:p>
        </p:txBody>
      </p:sp>
    </p:spTree>
    <p:extLst>
      <p:ext uri="{BB962C8B-B14F-4D97-AF65-F5344CB8AC3E}">
        <p14:creationId xmlns:p14="http://schemas.microsoft.com/office/powerpoint/2010/main" val="37207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55632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Average Price over 10 years vs Average Usage over 10 years.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0B8DA-3871-4240-A2A3-156249A0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76" y="4140199"/>
            <a:ext cx="4110228" cy="214266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price is much higher in the northern region.</a:t>
            </a:r>
          </a:p>
          <a:p>
            <a:pPr algn="ctr"/>
            <a:r>
              <a:rPr lang="en-US" sz="1600" dirty="0"/>
              <a:t>California seems to have higher usage compared to the other state in its region.</a:t>
            </a:r>
          </a:p>
          <a:p>
            <a:pPr algn="ctr"/>
            <a:r>
              <a:rPr lang="en-US" sz="1600" dirty="0"/>
              <a:t>Consumption in the South is very high as a Region.</a:t>
            </a:r>
          </a:p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8FEB-2209-4F9F-B088-9DB4D9A3C5C1}"/>
              </a:ext>
            </a:extLst>
          </p:cNvPr>
          <p:cNvSpPr txBox="1"/>
          <p:nvPr/>
        </p:nvSpPr>
        <p:spPr>
          <a:xfrm>
            <a:off x="2231135" y="437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Price vs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3EE2C-28A3-480D-A7CE-EDABCA4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85" y="1384924"/>
            <a:ext cx="4175419" cy="2142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D3154-1D82-4225-B5F2-980B2CA44101}"/>
              </a:ext>
            </a:extLst>
          </p:cNvPr>
          <p:cNvSpPr txBox="1"/>
          <p:nvPr/>
        </p:nvSpPr>
        <p:spPr>
          <a:xfrm>
            <a:off x="3168986" y="3832422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Heatmap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27CB-5DB1-42C3-91CF-456EE71D9FD9}"/>
              </a:ext>
            </a:extLst>
          </p:cNvPr>
          <p:cNvSpPr txBox="1"/>
          <p:nvPr/>
        </p:nvSpPr>
        <p:spPr>
          <a:xfrm>
            <a:off x="3136390" y="1077146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Usage Heatmap</a:t>
            </a:r>
          </a:p>
        </p:txBody>
      </p:sp>
    </p:spTree>
    <p:extLst>
      <p:ext uri="{BB962C8B-B14F-4D97-AF65-F5344CB8AC3E}">
        <p14:creationId xmlns:p14="http://schemas.microsoft.com/office/powerpoint/2010/main" val="21312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No matter the price increase the usage seems to be the same.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Usage vs Price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B8CCA09-1E14-4321-9520-A6FAFE62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12" y="1308220"/>
            <a:ext cx="3690488" cy="237961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95256B8-8DC6-457B-AE8D-FDC8B81F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00" y="1308221"/>
            <a:ext cx="3622167" cy="2392288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5846255-AEC7-477A-96AC-AC28A06B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2" y="3687833"/>
            <a:ext cx="3690488" cy="2392287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758999E-2E86-4BA1-BF31-07377AB9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800" y="3687833"/>
            <a:ext cx="3515629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Usage vs Price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As we time goes on we continue to use Energy. Our consumption increase and the Supply and Demand curve have no effect how we consume energy.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Usage vs Price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F643964-CD9A-42F5-BB9E-A98A14F4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3" y="1725872"/>
            <a:ext cx="3759231" cy="262344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7550B1-5A71-469E-92A1-65A368E4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23" y="1725872"/>
            <a:ext cx="2786568" cy="25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64B-2F88-4AF5-A84C-CD8110AE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7228-F237-4ECF-A5D7-4C843C0D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As we continue to increase in population and find new devices to plug-in into our homes, we will continue to demand more power.</a:t>
            </a:r>
          </a:p>
          <a:p>
            <a:pPr marL="0" indent="0" algn="ctr">
              <a:buNone/>
            </a:pPr>
            <a:r>
              <a:rPr lang="en-US" sz="2400" dirty="0"/>
              <a:t>Electrical companies have enjoyed profits due lowered production costs and our unsatiable need for energy. </a:t>
            </a:r>
          </a:p>
          <a:p>
            <a:pPr marL="0" indent="0" algn="ctr">
              <a:buNone/>
            </a:pPr>
            <a:r>
              <a:rPr lang="en-US" sz="2400" dirty="0"/>
              <a:t>Price ultimately, has little baring to our consumer demand and thus we will likely continue our habits of energy consumption.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14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962-FD39-4855-B27B-284CAE5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CEFD-B2B7-43EA-9CDA-8F8061AC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44223"/>
            <a:ext cx="4812792" cy="8412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Americans consume 26% of the world’s    energy.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367F-F4BA-46F7-88CC-0A07EEE1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1"/>
            <a:ext cx="4663440" cy="6781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Our demand for energy grows by about 3% per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F4D24-A394-42E1-AAFF-EA92CC2AB244}"/>
              </a:ext>
            </a:extLst>
          </p:cNvPr>
          <p:cNvSpPr txBox="1"/>
          <p:nvPr/>
        </p:nvSpPr>
        <p:spPr>
          <a:xfrm>
            <a:off x="5404104" y="5719864"/>
            <a:ext cx="798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Reference: </a:t>
            </a:r>
            <a:r>
              <a:rPr lang="en-US" sz="1000" b="0" i="0" u="none" strike="noStrike" dirty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2"/>
              </a:rPr>
              <a:t>www.chelseagreen.com/2008/ten-surprising-facts-about-the-energy-we-use/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AAA5D-62F6-4DF8-B55F-7B21C1E7BC95}"/>
              </a:ext>
            </a:extLst>
          </p:cNvPr>
          <p:cNvSpPr txBox="1"/>
          <p:nvPr/>
        </p:nvSpPr>
        <p:spPr>
          <a:xfrm>
            <a:off x="1063752" y="2985471"/>
            <a:ext cx="475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18% of total emissions comes from operating our homes.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5FCE5-5E82-4010-A2E5-0BF4EBBE28C7}"/>
              </a:ext>
            </a:extLst>
          </p:cNvPr>
          <p:cNvSpPr txBox="1"/>
          <p:nvPr/>
        </p:nvSpPr>
        <p:spPr>
          <a:xfrm>
            <a:off x="1063752" y="3752503"/>
            <a:ext cx="449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Heating and cooling account for about 56% of the energy use in a typical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0489F-E7ED-44C0-A548-C95789E32121}"/>
              </a:ext>
            </a:extLst>
          </p:cNvPr>
          <p:cNvSpPr txBox="1"/>
          <p:nvPr/>
        </p:nvSpPr>
        <p:spPr>
          <a:xfrm>
            <a:off x="6461760" y="2985471"/>
            <a:ext cx="470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Energy-efficient washing machines use about 1/3 less electricity than older machines.</a:t>
            </a:r>
          </a:p>
        </p:txBody>
      </p:sp>
    </p:spTree>
    <p:extLst>
      <p:ext uri="{BB962C8B-B14F-4D97-AF65-F5344CB8AC3E}">
        <p14:creationId xmlns:p14="http://schemas.microsoft.com/office/powerpoint/2010/main" val="9865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21F-574D-4627-B422-84C875DE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55064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425-967B-4FB2-9D69-25F09DE1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Hypothesis: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sage wil</a:t>
            </a:r>
            <a:r>
              <a:rPr lang="en-US" dirty="0">
                <a:latin typeface="Arial" panose="020B0604020202020204" pitchFamily="34" charset="0"/>
              </a:rPr>
              <a:t>l drop due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price increases.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C7C41-ED71-4E91-87B5-8E823673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81912"/>
            <a:ext cx="3161963" cy="3904488"/>
          </a:xfrm>
        </p:spPr>
        <p:txBody>
          <a:bodyPr>
            <a:normAutofit lnSpcReduction="10000"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energy sales as a utility overall match the supply and demand curve?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what price point does it stop being profitable to sell energy?</a:t>
            </a:r>
          </a:p>
          <a:p>
            <a:pPr marR="0" lvl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what price point do people reduce energy usage by region?</a:t>
            </a:r>
          </a:p>
          <a:p>
            <a:pPr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 to the energy cost, at what price point does it stop being profitable to sell energy?</a:t>
            </a:r>
          </a:p>
        </p:txBody>
      </p:sp>
    </p:spTree>
    <p:extLst>
      <p:ext uri="{BB962C8B-B14F-4D97-AF65-F5344CB8AC3E}">
        <p14:creationId xmlns:p14="http://schemas.microsoft.com/office/powerpoint/2010/main" val="11308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827-BE30-413B-8AEB-192EE64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CDF-AFF0-4D2E-A3A3-624873D5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952" y="1316577"/>
            <a:ext cx="4663440" cy="37490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U.S. Energy Information Administration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306CB-FB33-4DD3-AE4D-3983D0B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880" y="2781465"/>
            <a:ext cx="2896004" cy="819264"/>
          </a:xfrm>
        </p:spPr>
      </p:pic>
    </p:spTree>
    <p:extLst>
      <p:ext uri="{BB962C8B-B14F-4D97-AF65-F5344CB8AC3E}">
        <p14:creationId xmlns:p14="http://schemas.microsoft.com/office/powerpoint/2010/main" val="404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B2D-003E-4E72-9AE0-39B5415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kern="1200" cap="none" spc="0" baseline="0" dirty="0">
                <a:effectLst/>
                <a:latin typeface="+mj-lt"/>
                <a:ea typeface="+mn-ea"/>
                <a:cs typeface="+mn-cs"/>
              </a:rPr>
              <a:t>Data we are analyzing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C1A6E-C600-47CD-8EC2-0B70FE96926D}"/>
              </a:ext>
            </a:extLst>
          </p:cNvPr>
          <p:cNvSpPr txBox="1"/>
          <p:nvPr/>
        </p:nvSpPr>
        <p:spPr>
          <a:xfrm>
            <a:off x="1066799" y="2014194"/>
            <a:ext cx="5392723" cy="4109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Production Costs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Usage Trends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FC741-3177-43C6-BE6E-5E3ECB062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960" y="2827211"/>
            <a:ext cx="4663440" cy="2378354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27878-DA8B-40DC-8994-2D24E9A4F862}"/>
              </a:ext>
            </a:extLst>
          </p:cNvPr>
          <p:cNvSpPr txBox="1"/>
          <p:nvPr/>
        </p:nvSpPr>
        <p:spPr>
          <a:xfrm>
            <a:off x="6693408" y="2145453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U.S. Region Breakdown</a:t>
            </a:r>
          </a:p>
        </p:txBody>
      </p:sp>
    </p:spTree>
    <p:extLst>
      <p:ext uri="{BB962C8B-B14F-4D97-AF65-F5344CB8AC3E}">
        <p14:creationId xmlns:p14="http://schemas.microsoft.com/office/powerpoint/2010/main" val="3778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Energy Price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In the last four years the South has had small increments to price.</a:t>
            </a:r>
          </a:p>
          <a:p>
            <a:pPr algn="ctr"/>
            <a:r>
              <a:rPr lang="en-US" sz="1600" dirty="0"/>
              <a:t>The Midwest has had a high increase between 2007-2017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43686" y="418032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</a:t>
            </a:r>
            <a:r>
              <a:rPr lang="en-US" dirty="0" err="1">
                <a:solidFill>
                  <a:prstClr val="black"/>
                </a:solidFill>
                <a:latin typeface="Century Gothic" panose="020F0302020204030204"/>
              </a:rPr>
              <a:t>Retal</a:t>
            </a:r>
            <a:r>
              <a:rPr lang="en-US" dirty="0">
                <a:solidFill>
                  <a:prstClr val="black"/>
                </a:solidFill>
                <a:latin typeface="Century Gothic" panose="020F03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Price Trends per U.S.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37FE9-8070-475C-B82E-C5B399B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102778"/>
            <a:ext cx="3373154" cy="265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F011A-DF74-4D43-B392-7F6D6FE7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64363"/>
            <a:ext cx="3523924" cy="2694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0A884-7D50-4767-8A4A-305B6439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976044"/>
            <a:ext cx="3398409" cy="2655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78536-347B-4A9B-8232-745763532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21" y="3977958"/>
            <a:ext cx="3398409" cy="2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700C-16F8-43DD-A919-3328985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Price per Kilowatt-hour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3B90-8D4C-46CF-AC6F-4CE5A1C0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2637536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Retail increasing over time.</a:t>
            </a:r>
          </a:p>
          <a:p>
            <a:pPr algn="ctr"/>
            <a:r>
              <a:rPr lang="en-US" sz="1600" dirty="0"/>
              <a:t>North has the highest cost for electricity.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DF82-8815-48E1-B47E-8D022E74AB63}"/>
              </a:ext>
            </a:extLst>
          </p:cNvPr>
          <p:cNvSpPr txBox="1"/>
          <p:nvPr/>
        </p:nvSpPr>
        <p:spPr>
          <a:xfrm>
            <a:off x="2559290" y="846963"/>
            <a:ext cx="31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 Price for Electricity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F61BF-17C2-469D-A41E-A281EB38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4" y="1756988"/>
            <a:ext cx="5047583" cy="3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9" y="1319712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Price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8" y="2111267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 the US, we see that Prices for Electricity has maintained a steady upward trend, with all regions experiencing a similar percentage in rate of increase.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 Price for Electricity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8991125-EC1A-4C4B-8399-AC17C7BD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1" y="1610262"/>
            <a:ext cx="5735172" cy="41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85" y="149816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Production Cost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39" y="2362925"/>
            <a:ext cx="3161963" cy="26558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/>
              <a:t>Monthly Rate of increase of Production Costs:</a:t>
            </a:r>
          </a:p>
          <a:p>
            <a:pPr algn="ctr"/>
            <a:r>
              <a:rPr lang="en-US" sz="1600" dirty="0"/>
              <a:t>North: -4.00%</a:t>
            </a:r>
          </a:p>
          <a:p>
            <a:pPr algn="ctr"/>
            <a:r>
              <a:rPr lang="en-US" sz="1600" dirty="0"/>
              <a:t>South: -3.89%</a:t>
            </a:r>
          </a:p>
          <a:p>
            <a:pPr algn="ctr"/>
            <a:r>
              <a:rPr lang="en-US" sz="1600" dirty="0"/>
              <a:t>Mid-West: -1.64%</a:t>
            </a:r>
          </a:p>
          <a:p>
            <a:pPr algn="ctr"/>
            <a:r>
              <a:rPr lang="en-US" sz="1600" dirty="0"/>
              <a:t>West: -0.74%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Production Cost Trends per U.S. Region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6A3AC93-EC61-4236-978B-FC19FA6F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7" y="1498165"/>
            <a:ext cx="3361297" cy="251085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DBA5F8E-F749-4732-9906-A2926340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24" y="1498164"/>
            <a:ext cx="3361296" cy="252719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18DE550-012A-496A-AA20-2F3458824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8" y="4080772"/>
            <a:ext cx="3361296" cy="251708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69C40BD-0EB4-41F2-A562-5EB987070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4080771"/>
            <a:ext cx="3276466" cy="2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2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{0AD71ABF-C457-445C-8103-46BA6C7B0592}tf78438558_win32</Template>
  <TotalTime>1383</TotalTime>
  <Words>662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Roboto</vt:lpstr>
      <vt:lpstr>SavonVTI</vt:lpstr>
      <vt:lpstr>does price change in  electricity affect usage?</vt:lpstr>
      <vt:lpstr>Electricity Consumption</vt:lpstr>
      <vt:lpstr>Questions:</vt:lpstr>
      <vt:lpstr>Sources:</vt:lpstr>
      <vt:lpstr>Data we are analyzing</vt:lpstr>
      <vt:lpstr>Energy Price Trends</vt:lpstr>
      <vt:lpstr>Price per Kilowatt-hour</vt:lpstr>
      <vt:lpstr>Energy Price Trends</vt:lpstr>
      <vt:lpstr>Production Cost Trends</vt:lpstr>
      <vt:lpstr>Production Trends</vt:lpstr>
      <vt:lpstr>Energy Usage Table</vt:lpstr>
      <vt:lpstr>Energy Usage Trends</vt:lpstr>
      <vt:lpstr>Energy Usage Trends</vt:lpstr>
      <vt:lpstr>Average Price over 10 years vs Average Usage over 10 years.</vt:lpstr>
      <vt:lpstr>Energy Usage Trends</vt:lpstr>
      <vt:lpstr>Usage vs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price change in  electricity affect usage?</dc:title>
  <dc:creator>Emanuel Villa</dc:creator>
  <cp:lastModifiedBy>Emanuel Villa</cp:lastModifiedBy>
  <cp:revision>1</cp:revision>
  <dcterms:created xsi:type="dcterms:W3CDTF">2022-02-12T15:42:30Z</dcterms:created>
  <dcterms:modified xsi:type="dcterms:W3CDTF">2022-02-16T02:56:08Z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