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5" r:id="rId9"/>
    <p:sldId id="271" r:id="rId10"/>
    <p:sldId id="268" r:id="rId11"/>
    <p:sldId id="267" r:id="rId12"/>
    <p:sldId id="269" r:id="rId13"/>
    <p:sldId id="270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800CD-CA5B-4E0E-949C-32FD67085100}" v="12" dt="2022-02-12T19:39:38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Villa" userId="5c282a8693169257" providerId="LiveId" clId="{404800CD-CA5B-4E0E-949C-32FD67085100}"/>
    <pc:docChg chg="undo custSel addSld modSld sldOrd">
      <pc:chgData name="Emanuel Villa" userId="5c282a8693169257" providerId="LiveId" clId="{404800CD-CA5B-4E0E-949C-32FD67085100}" dt="2022-02-12T19:44:01.071" v="1173"/>
      <pc:docMkLst>
        <pc:docMk/>
      </pc:docMkLst>
      <pc:sldChg chg="modSp mod">
        <pc:chgData name="Emanuel Villa" userId="5c282a8693169257" providerId="LiveId" clId="{404800CD-CA5B-4E0E-949C-32FD67085100}" dt="2022-02-12T18:00:46.887" v="6" actId="20577"/>
        <pc:sldMkLst>
          <pc:docMk/>
          <pc:sldMk cId="2584280759" sldId="257"/>
        </pc:sldMkLst>
        <pc:spChg chg="mod">
          <ac:chgData name="Emanuel Villa" userId="5c282a8693169257" providerId="LiveId" clId="{404800CD-CA5B-4E0E-949C-32FD67085100}" dt="2022-02-12T18:00:46.887" v="6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ord">
        <pc:chgData name="Emanuel Villa" userId="5c282a8693169257" providerId="LiveId" clId="{404800CD-CA5B-4E0E-949C-32FD67085100}" dt="2022-02-12T19:44:01.071" v="1173"/>
        <pc:sldMkLst>
          <pc:docMk/>
          <pc:sldMk cId="213121028" sldId="266"/>
        </pc:sldMkLst>
      </pc:sldChg>
      <pc:sldChg chg="modSp mod">
        <pc:chgData name="Emanuel Villa" userId="5c282a8693169257" providerId="LiveId" clId="{404800CD-CA5B-4E0E-949C-32FD67085100}" dt="2022-02-12T18:28:27.119" v="453" actId="20577"/>
        <pc:sldMkLst>
          <pc:docMk/>
          <pc:sldMk cId="1703085492" sldId="268"/>
        </pc:sldMkLst>
        <pc:spChg chg="mod">
          <ac:chgData name="Emanuel Villa" userId="5c282a8693169257" providerId="LiveId" clId="{404800CD-CA5B-4E0E-949C-32FD67085100}" dt="2022-02-12T18:28:27.119" v="453" actId="20577"/>
          <ac:spMkLst>
            <pc:docMk/>
            <pc:sldMk cId="1703085492" sldId="268"/>
            <ac:spMk id="4" creationId="{9B408C85-1DEF-4B6F-8926-7A3E11FF7A02}"/>
          </ac:spMkLst>
        </pc:spChg>
      </pc:sldChg>
      <pc:sldChg chg="addSp delSp modSp mod">
        <pc:chgData name="Emanuel Villa" userId="5c282a8693169257" providerId="LiveId" clId="{404800CD-CA5B-4E0E-949C-32FD67085100}" dt="2022-02-12T19:28:01.767" v="871" actId="1076"/>
        <pc:sldMkLst>
          <pc:docMk/>
          <pc:sldMk cId="484813950" sldId="269"/>
        </pc:sldMkLst>
        <pc:spChg chg="mod">
          <ac:chgData name="Emanuel Villa" userId="5c282a8693169257" providerId="LiveId" clId="{404800CD-CA5B-4E0E-949C-32FD67085100}" dt="2022-02-12T18:11:07.095" v="90" actId="20577"/>
          <ac:spMkLst>
            <pc:docMk/>
            <pc:sldMk cId="484813950" sldId="269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8:27:01.718" v="433" actId="20577"/>
          <ac:spMkLst>
            <pc:docMk/>
            <pc:sldMk cId="484813950" sldId="269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8:08:45.340" v="55" actId="21"/>
          <ac:spMkLst>
            <pc:docMk/>
            <pc:sldMk cId="484813950" sldId="269"/>
            <ac:spMk id="5" creationId="{47112E6F-0BA4-4F6D-A50A-325AE2810B58}"/>
          </ac:spMkLst>
        </pc:spChg>
        <pc:spChg chg="mod">
          <ac:chgData name="Emanuel Villa" userId="5c282a8693169257" providerId="LiveId" clId="{404800CD-CA5B-4E0E-949C-32FD67085100}" dt="2022-02-12T18:11:01.582" v="84" actId="20577"/>
          <ac:spMkLst>
            <pc:docMk/>
            <pc:sldMk cId="484813950" sldId="269"/>
            <ac:spMk id="20" creationId="{4FFF714F-DDA4-4AC3-8B95-20022241CBF5}"/>
          </ac:spMkLst>
        </pc:spChg>
        <pc:picChg chg="del">
          <ac:chgData name="Emanuel Villa" userId="5c282a8693169257" providerId="LiveId" clId="{404800CD-CA5B-4E0E-949C-32FD67085100}" dt="2022-02-12T18:08:24.945" v="53" actId="478"/>
          <ac:picMkLst>
            <pc:docMk/>
            <pc:sldMk cId="484813950" sldId="269"/>
            <ac:picMk id="6" creationId="{F9485AFD-D5E2-4711-941A-9849EF62DB70}"/>
          </ac:picMkLst>
        </pc:picChg>
        <pc:picChg chg="add mod">
          <ac:chgData name="Emanuel Villa" userId="5c282a8693169257" providerId="LiveId" clId="{404800CD-CA5B-4E0E-949C-32FD67085100}" dt="2022-02-12T19:27:45.661" v="866" actId="1076"/>
          <ac:picMkLst>
            <pc:docMk/>
            <pc:sldMk cId="484813950" sldId="269"/>
            <ac:picMk id="8" creationId="{33B37FE9-8070-475C-B82E-C5B399B87C02}"/>
          </ac:picMkLst>
        </pc:picChg>
        <pc:picChg chg="del">
          <ac:chgData name="Emanuel Villa" userId="5c282a8693169257" providerId="LiveId" clId="{404800CD-CA5B-4E0E-949C-32FD67085100}" dt="2022-02-12T18:08:48.462" v="56" actId="478"/>
          <ac:picMkLst>
            <pc:docMk/>
            <pc:sldMk cId="484813950" sldId="269"/>
            <ac:picMk id="9" creationId="{312CC7AB-6711-4256-BFD8-9C0C93A7C727}"/>
          </ac:picMkLst>
        </pc:picChg>
        <pc:picChg chg="add mod">
          <ac:chgData name="Emanuel Villa" userId="5c282a8693169257" providerId="LiveId" clId="{404800CD-CA5B-4E0E-949C-32FD67085100}" dt="2022-02-12T19:27:48.078" v="867" actId="1076"/>
          <ac:picMkLst>
            <pc:docMk/>
            <pc:sldMk cId="484813950" sldId="269"/>
            <ac:picMk id="11" creationId="{FBBF011A-DF74-4D43-B392-7F6D6FE766DB}"/>
          </ac:picMkLst>
        </pc:picChg>
        <pc:picChg chg="del">
          <ac:chgData name="Emanuel Villa" userId="5c282a8693169257" providerId="LiveId" clId="{404800CD-CA5B-4E0E-949C-32FD67085100}" dt="2022-02-12T18:08:49.086" v="57" actId="478"/>
          <ac:picMkLst>
            <pc:docMk/>
            <pc:sldMk cId="484813950" sldId="269"/>
            <ac:picMk id="12" creationId="{B5C93C7E-31A0-40BF-91D9-691CB9A7A87A}"/>
          </ac:picMkLst>
        </pc:picChg>
        <pc:picChg chg="add mod">
          <ac:chgData name="Emanuel Villa" userId="5c282a8693169257" providerId="LiveId" clId="{404800CD-CA5B-4E0E-949C-32FD67085100}" dt="2022-02-12T19:28:00.276" v="870" actId="1076"/>
          <ac:picMkLst>
            <pc:docMk/>
            <pc:sldMk cId="484813950" sldId="269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8:08:49.661" v="58" actId="478"/>
          <ac:picMkLst>
            <pc:docMk/>
            <pc:sldMk cId="484813950" sldId="269"/>
            <ac:picMk id="15" creationId="{A75C6BF4-9A35-4278-B62B-0A8A117BA323}"/>
          </ac:picMkLst>
        </pc:picChg>
        <pc:picChg chg="add mod">
          <ac:chgData name="Emanuel Villa" userId="5c282a8693169257" providerId="LiveId" clId="{404800CD-CA5B-4E0E-949C-32FD67085100}" dt="2022-02-12T19:28:01.767" v="871" actId="1076"/>
          <ac:picMkLst>
            <pc:docMk/>
            <pc:sldMk cId="484813950" sldId="269"/>
            <ac:picMk id="17" creationId="{6A278536-347B-4A9B-8232-745763532DAD}"/>
          </ac:picMkLst>
        </pc:picChg>
      </pc:sldChg>
      <pc:sldChg chg="addSp delSp modSp mod">
        <pc:chgData name="Emanuel Villa" userId="5c282a8693169257" providerId="LiveId" clId="{404800CD-CA5B-4E0E-949C-32FD67085100}" dt="2022-02-12T18:23:04.510" v="121" actId="20577"/>
        <pc:sldMkLst>
          <pc:docMk/>
          <pc:sldMk cId="525377556" sldId="270"/>
        </pc:sldMkLst>
        <pc:spChg chg="mod">
          <ac:chgData name="Emanuel Villa" userId="5c282a8693169257" providerId="LiveId" clId="{404800CD-CA5B-4E0E-949C-32FD67085100}" dt="2022-02-12T18:22:59.046" v="120" actId="20577"/>
          <ac:spMkLst>
            <pc:docMk/>
            <pc:sldMk cId="525377556" sldId="270"/>
            <ac:spMk id="2" creationId="{75A77B7C-33FD-483E-844C-A0E4CCD61C67}"/>
          </ac:spMkLst>
        </pc:spChg>
        <pc:spChg chg="add del mod">
          <ac:chgData name="Emanuel Villa" userId="5c282a8693169257" providerId="LiveId" clId="{404800CD-CA5B-4E0E-949C-32FD67085100}" dt="2022-02-12T18:22:08.053" v="104" actId="21"/>
          <ac:spMkLst>
            <pc:docMk/>
            <pc:sldMk cId="525377556" sldId="270"/>
            <ac:spMk id="4" creationId="{53BD9139-F970-4D43-8D7D-84703362D296}"/>
          </ac:spMkLst>
        </pc:spChg>
        <pc:spChg chg="mod">
          <ac:chgData name="Emanuel Villa" userId="5c282a8693169257" providerId="LiveId" clId="{404800CD-CA5B-4E0E-949C-32FD67085100}" dt="2022-02-12T18:21:57.386" v="100" actId="20577"/>
          <ac:spMkLst>
            <pc:docMk/>
            <pc:sldMk cId="525377556" sldId="270"/>
            <ac:spMk id="9" creationId="{DF365B5A-CD57-4E16-99D4-8756AF59A1F8}"/>
          </ac:spMkLst>
        </pc:spChg>
        <pc:spChg chg="mod">
          <ac:chgData name="Emanuel Villa" userId="5c282a8693169257" providerId="LiveId" clId="{404800CD-CA5B-4E0E-949C-32FD67085100}" dt="2022-02-12T18:23:04.510" v="121" actId="20577"/>
          <ac:spMkLst>
            <pc:docMk/>
            <pc:sldMk cId="525377556" sldId="270"/>
            <ac:spMk id="10" creationId="{1382F994-5450-43B0-955A-8F242E08DD71}"/>
          </ac:spMkLst>
        </pc:spChg>
        <pc:picChg chg="add mod">
          <ac:chgData name="Emanuel Villa" userId="5c282a8693169257" providerId="LiveId" clId="{404800CD-CA5B-4E0E-949C-32FD67085100}" dt="2022-02-12T18:22:51.318" v="114" actId="1076"/>
          <ac:picMkLst>
            <pc:docMk/>
            <pc:sldMk cId="525377556" sldId="270"/>
            <ac:picMk id="6" creationId="{F241FF86-48C3-4E72-8401-D3CB8996A640}"/>
          </ac:picMkLst>
        </pc:picChg>
        <pc:picChg chg="del">
          <ac:chgData name="Emanuel Villa" userId="5c282a8693169257" providerId="LiveId" clId="{404800CD-CA5B-4E0E-949C-32FD67085100}" dt="2022-02-12T18:22:02.423" v="101" actId="478"/>
          <ac:picMkLst>
            <pc:docMk/>
            <pc:sldMk cId="525377556" sldId="270"/>
            <ac:picMk id="7" creationId="{215BC6F2-D9D7-4A4B-BC06-9197171570DF}"/>
          </ac:picMkLst>
        </pc:picChg>
        <pc:picChg chg="del">
          <ac:chgData name="Emanuel Villa" userId="5c282a8693169257" providerId="LiveId" clId="{404800CD-CA5B-4E0E-949C-32FD67085100}" dt="2022-02-12T18:22:09.621" v="105" actId="478"/>
          <ac:picMkLst>
            <pc:docMk/>
            <pc:sldMk cId="525377556" sldId="270"/>
            <ac:picMk id="8" creationId="{622DB0EB-B300-4F7C-8049-28C812FAD8DB}"/>
          </ac:picMkLst>
        </pc:picChg>
        <pc:picChg chg="add mod">
          <ac:chgData name="Emanuel Villa" userId="5c282a8693169257" providerId="LiveId" clId="{404800CD-CA5B-4E0E-949C-32FD67085100}" dt="2022-02-12T18:22:54.797" v="115" actId="1076"/>
          <ac:picMkLst>
            <pc:docMk/>
            <pc:sldMk cId="525377556" sldId="270"/>
            <ac:picMk id="12" creationId="{4E3A2816-6853-466B-BCCD-EB7CE2A102AD}"/>
          </ac:picMkLst>
        </pc:picChg>
      </pc:sldChg>
      <pc:sldChg chg="addSp delSp modSp new mod">
        <pc:chgData name="Emanuel Villa" userId="5c282a8693169257" providerId="LiveId" clId="{404800CD-CA5B-4E0E-949C-32FD67085100}" dt="2022-02-12T19:15:27.709" v="794" actId="478"/>
        <pc:sldMkLst>
          <pc:docMk/>
          <pc:sldMk cId="3271766303" sldId="271"/>
        </pc:sldMkLst>
        <pc:spChg chg="mod">
          <ac:chgData name="Emanuel Villa" userId="5c282a8693169257" providerId="LiveId" clId="{404800CD-CA5B-4E0E-949C-32FD67085100}" dt="2022-02-12T19:04:25.521" v="588" actId="122"/>
          <ac:spMkLst>
            <pc:docMk/>
            <pc:sldMk cId="3271766303" sldId="271"/>
            <ac:spMk id="2" creationId="{70D8700C-16F8-43DD-A919-332898570D3F}"/>
          </ac:spMkLst>
        </pc:spChg>
        <pc:spChg chg="del">
          <ac:chgData name="Emanuel Villa" userId="5c282a8693169257" providerId="LiveId" clId="{404800CD-CA5B-4E0E-949C-32FD67085100}" dt="2022-02-12T19:00:06.150" v="455" actId="22"/>
          <ac:spMkLst>
            <pc:docMk/>
            <pc:sldMk cId="3271766303" sldId="271"/>
            <ac:spMk id="3" creationId="{9CBCB3CA-0E11-4037-A2EA-C8B9A9A1D98A}"/>
          </ac:spMkLst>
        </pc:spChg>
        <pc:spChg chg="mod">
          <ac:chgData name="Emanuel Villa" userId="5c282a8693169257" providerId="LiveId" clId="{404800CD-CA5B-4E0E-949C-32FD67085100}" dt="2022-02-12T19:06:34.501" v="779" actId="20577"/>
          <ac:spMkLst>
            <pc:docMk/>
            <pc:sldMk cId="3271766303" sldId="271"/>
            <ac:spMk id="4" creationId="{4A673B90-8D4C-46CF-AC6F-4CE5A1C0151A}"/>
          </ac:spMkLst>
        </pc:spChg>
        <pc:spChg chg="add mod">
          <ac:chgData name="Emanuel Villa" userId="5c282a8693169257" providerId="LiveId" clId="{404800CD-CA5B-4E0E-949C-32FD67085100}" dt="2022-02-12T19:08:42.278" v="787" actId="1076"/>
          <ac:spMkLst>
            <pc:docMk/>
            <pc:sldMk cId="3271766303" sldId="271"/>
            <ac:spMk id="7" creationId="{A494DF82-8815-48E1-B47E-8D022E74AB63}"/>
          </ac:spMkLst>
        </pc:spChg>
        <pc:spChg chg="add del mod">
          <ac:chgData name="Emanuel Villa" userId="5c282a8693169257" providerId="LiveId" clId="{404800CD-CA5B-4E0E-949C-32FD67085100}" dt="2022-02-12T19:15:27.709" v="794" actId="478"/>
          <ac:spMkLst>
            <pc:docMk/>
            <pc:sldMk cId="3271766303" sldId="271"/>
            <ac:spMk id="9" creationId="{E5D76DF7-E421-4F81-AC54-911C4FFA2509}"/>
          </ac:spMkLst>
        </pc:spChg>
        <pc:picChg chg="add del mod ord">
          <ac:chgData name="Emanuel Villa" userId="5c282a8693169257" providerId="LiveId" clId="{404800CD-CA5B-4E0E-949C-32FD67085100}" dt="2022-02-12T19:15:13.761" v="788" actId="478"/>
          <ac:picMkLst>
            <pc:docMk/>
            <pc:sldMk cId="3271766303" sldId="271"/>
            <ac:picMk id="6" creationId="{693F4C57-5227-49C9-A475-49299BF495F0}"/>
          </ac:picMkLst>
        </pc:picChg>
        <pc:picChg chg="add mod">
          <ac:chgData name="Emanuel Villa" userId="5c282a8693169257" providerId="LiveId" clId="{404800CD-CA5B-4E0E-949C-32FD67085100}" dt="2022-02-12T19:15:25.966" v="793" actId="1076"/>
          <ac:picMkLst>
            <pc:docMk/>
            <pc:sldMk cId="3271766303" sldId="271"/>
            <ac:picMk id="11" creationId="{909F61BF-17C2-469D-A41E-A281EB381712}"/>
          </ac:picMkLst>
        </pc:picChg>
      </pc:sldChg>
      <pc:sldChg chg="addSp delSp modSp mod ord">
        <pc:chgData name="Emanuel Villa" userId="5c282a8693169257" providerId="LiveId" clId="{404800CD-CA5B-4E0E-949C-32FD67085100}" dt="2022-02-12T19:39:15.518" v="1119" actId="1076"/>
        <pc:sldMkLst>
          <pc:docMk/>
          <pc:sldMk cId="1700402683" sldId="272"/>
        </pc:sldMkLst>
        <pc:spChg chg="mod">
          <ac:chgData name="Emanuel Villa" userId="5c282a8693169257" providerId="LiveId" clId="{404800CD-CA5B-4E0E-949C-32FD67085100}" dt="2022-02-12T19:39:15.518" v="1119" actId="1076"/>
          <ac:spMkLst>
            <pc:docMk/>
            <pc:sldMk cId="1700402683" sldId="272"/>
            <ac:spMk id="2" creationId="{EAD0C8B5-6B5B-4F41-A718-7FBA3FEA3AB4}"/>
          </ac:spMkLst>
        </pc:spChg>
        <pc:spChg chg="mod">
          <ac:chgData name="Emanuel Villa" userId="5c282a8693169257" providerId="LiveId" clId="{404800CD-CA5B-4E0E-949C-32FD67085100}" dt="2022-02-12T19:39:07.397" v="1118" actId="1076"/>
          <ac:spMkLst>
            <pc:docMk/>
            <pc:sldMk cId="1700402683" sldId="272"/>
            <ac:spMk id="4" creationId="{9B408C85-1DEF-4B6F-8926-7A3E11FF7A02}"/>
          </ac:spMkLst>
        </pc:spChg>
        <pc:spChg chg="add del mod">
          <ac:chgData name="Emanuel Villa" userId="5c282a8693169257" providerId="LiveId" clId="{404800CD-CA5B-4E0E-949C-32FD67085100}" dt="2022-02-12T19:30:04.798" v="877" actId="478"/>
          <ac:spMkLst>
            <pc:docMk/>
            <pc:sldMk cId="1700402683" sldId="272"/>
            <ac:spMk id="15" creationId="{73C807B6-CB6E-4AC6-8788-8EBF8FB870A5}"/>
          </ac:spMkLst>
        </pc:spChg>
        <pc:spChg chg="add del mod">
          <ac:chgData name="Emanuel Villa" userId="5c282a8693169257" providerId="LiveId" clId="{404800CD-CA5B-4E0E-949C-32FD67085100}" dt="2022-02-12T19:32:31.079" v="1087" actId="478"/>
          <ac:spMkLst>
            <pc:docMk/>
            <pc:sldMk cId="1700402683" sldId="272"/>
            <ac:spMk id="16" creationId="{F9720DF5-7272-420C-BF9E-BABE37809D53}"/>
          </ac:spMkLst>
        </pc:spChg>
        <pc:spChg chg="mod">
          <ac:chgData name="Emanuel Villa" userId="5c282a8693169257" providerId="LiveId" clId="{404800CD-CA5B-4E0E-949C-32FD67085100}" dt="2022-02-12T19:38:54.782" v="1111" actId="20577"/>
          <ac:spMkLst>
            <pc:docMk/>
            <pc:sldMk cId="1700402683" sldId="272"/>
            <ac:spMk id="20" creationId="{4FFF714F-DDA4-4AC3-8B95-20022241CBF5}"/>
          </ac:spMkLst>
        </pc:spChg>
        <pc:picChg chg="add mod">
          <ac:chgData name="Emanuel Villa" userId="5c282a8693169257" providerId="LiveId" clId="{404800CD-CA5B-4E0E-949C-32FD67085100}" dt="2022-02-12T19:24:16.860" v="857" actId="14100"/>
          <ac:picMkLst>
            <pc:docMk/>
            <pc:sldMk cId="1700402683" sldId="272"/>
            <ac:picMk id="5" creationId="{722CA9AC-A547-4488-A416-7B42A2A2758A}"/>
          </ac:picMkLst>
        </pc:picChg>
        <pc:picChg chg="add mod">
          <ac:chgData name="Emanuel Villa" userId="5c282a8693169257" providerId="LiveId" clId="{404800CD-CA5B-4E0E-949C-32FD67085100}" dt="2022-02-12T19:24:25.031" v="859" actId="14100"/>
          <ac:picMkLst>
            <pc:docMk/>
            <pc:sldMk cId="1700402683" sldId="272"/>
            <ac:picMk id="7" creationId="{FCB6FD4F-B6B3-403D-8CFF-B4FF5E671CAA}"/>
          </ac:picMkLst>
        </pc:picChg>
        <pc:picChg chg="del">
          <ac:chgData name="Emanuel Villa" userId="5c282a8693169257" providerId="LiveId" clId="{404800CD-CA5B-4E0E-949C-32FD67085100}" dt="2022-02-12T19:22:41.437" v="822" actId="478"/>
          <ac:picMkLst>
            <pc:docMk/>
            <pc:sldMk cId="1700402683" sldId="272"/>
            <ac:picMk id="8" creationId="{33B37FE9-8070-475C-B82E-C5B399B87C02}"/>
          </ac:picMkLst>
        </pc:picChg>
        <pc:picChg chg="add mod">
          <ac:chgData name="Emanuel Villa" userId="5c282a8693169257" providerId="LiveId" clId="{404800CD-CA5B-4E0E-949C-32FD67085100}" dt="2022-02-12T19:26:15.869" v="860" actId="14100"/>
          <ac:picMkLst>
            <pc:docMk/>
            <pc:sldMk cId="1700402683" sldId="272"/>
            <ac:picMk id="10" creationId="{488EAF29-4985-4B19-AA9D-C283CAF2A961}"/>
          </ac:picMkLst>
        </pc:picChg>
        <pc:picChg chg="del">
          <ac:chgData name="Emanuel Villa" userId="5c282a8693169257" providerId="LiveId" clId="{404800CD-CA5B-4E0E-949C-32FD67085100}" dt="2022-02-12T19:22:41.055" v="821" actId="478"/>
          <ac:picMkLst>
            <pc:docMk/>
            <pc:sldMk cId="1700402683" sldId="272"/>
            <ac:picMk id="11" creationId="{FBBF011A-DF74-4D43-B392-7F6D6FE766DB}"/>
          </ac:picMkLst>
        </pc:picChg>
        <pc:picChg chg="add mod">
          <ac:chgData name="Emanuel Villa" userId="5c282a8693169257" providerId="LiveId" clId="{404800CD-CA5B-4E0E-949C-32FD67085100}" dt="2022-02-12T19:26:27.189" v="863" actId="14100"/>
          <ac:picMkLst>
            <pc:docMk/>
            <pc:sldMk cId="1700402683" sldId="272"/>
            <ac:picMk id="13" creationId="{C3C1FCEF-590C-4CC5-BEEF-24354D0DF7D0}"/>
          </ac:picMkLst>
        </pc:picChg>
        <pc:picChg chg="del">
          <ac:chgData name="Emanuel Villa" userId="5c282a8693169257" providerId="LiveId" clId="{404800CD-CA5B-4E0E-949C-32FD67085100}" dt="2022-02-12T19:22:41.901" v="823" actId="478"/>
          <ac:picMkLst>
            <pc:docMk/>
            <pc:sldMk cId="1700402683" sldId="272"/>
            <ac:picMk id="14" creationId="{6D80A884-7D50-4767-8A4A-305B64395AB5}"/>
          </ac:picMkLst>
        </pc:picChg>
        <pc:picChg chg="del">
          <ac:chgData name="Emanuel Villa" userId="5c282a8693169257" providerId="LiveId" clId="{404800CD-CA5B-4E0E-949C-32FD67085100}" dt="2022-02-12T19:22:42.285" v="824" actId="478"/>
          <ac:picMkLst>
            <pc:docMk/>
            <pc:sldMk cId="1700402683" sldId="272"/>
            <ac:picMk id="17" creationId="{6A278536-347B-4A9B-8232-745763532DAD}"/>
          </ac:picMkLst>
        </pc:picChg>
      </pc:sldChg>
      <pc:sldChg chg="addSp delSp modSp add mod">
        <pc:chgData name="Emanuel Villa" userId="5c282a8693169257" providerId="LiveId" clId="{404800CD-CA5B-4E0E-949C-32FD67085100}" dt="2022-02-12T19:42:46.190" v="1169" actId="1076"/>
        <pc:sldMkLst>
          <pc:docMk/>
          <pc:sldMk cId="287446111" sldId="273"/>
        </pc:sldMkLst>
        <pc:spChg chg="mod">
          <ac:chgData name="Emanuel Villa" userId="5c282a8693169257" providerId="LiveId" clId="{404800CD-CA5B-4E0E-949C-32FD67085100}" dt="2022-02-12T19:40:49.136" v="1167" actId="122"/>
          <ac:spMkLst>
            <pc:docMk/>
            <pc:sldMk cId="287446111" sldId="273"/>
            <ac:spMk id="2" creationId="{75A77B7C-33FD-483E-844C-A0E4CCD61C67}"/>
          </ac:spMkLst>
        </pc:spChg>
        <pc:spChg chg="mod">
          <ac:chgData name="Emanuel Villa" userId="5c282a8693169257" providerId="LiveId" clId="{404800CD-CA5B-4E0E-949C-32FD67085100}" dt="2022-02-12T19:40:18.949" v="1143" actId="20577"/>
          <ac:spMkLst>
            <pc:docMk/>
            <pc:sldMk cId="287446111" sldId="273"/>
            <ac:spMk id="9" creationId="{DF365B5A-CD57-4E16-99D4-8756AF59A1F8}"/>
          </ac:spMkLst>
        </pc:spChg>
        <pc:picChg chg="add mod">
          <ac:chgData name="Emanuel Villa" userId="5c282a8693169257" providerId="LiveId" clId="{404800CD-CA5B-4E0E-949C-32FD67085100}" dt="2022-02-12T19:40:05.069" v="1124" actId="1076"/>
          <ac:picMkLst>
            <pc:docMk/>
            <pc:sldMk cId="287446111" sldId="273"/>
            <ac:picMk id="4" creationId="{19123EA1-8C46-43B6-AC91-264848BA878B}"/>
          </ac:picMkLst>
        </pc:picChg>
        <pc:picChg chg="del">
          <ac:chgData name="Emanuel Villa" userId="5c282a8693169257" providerId="LiveId" clId="{404800CD-CA5B-4E0E-949C-32FD67085100}" dt="2022-02-12T19:40:00.783" v="1121" actId="478"/>
          <ac:picMkLst>
            <pc:docMk/>
            <pc:sldMk cId="287446111" sldId="273"/>
            <ac:picMk id="6" creationId="{F241FF86-48C3-4E72-8401-D3CB8996A640}"/>
          </ac:picMkLst>
        </pc:picChg>
        <pc:picChg chg="add mod">
          <ac:chgData name="Emanuel Villa" userId="5c282a8693169257" providerId="LiveId" clId="{404800CD-CA5B-4E0E-949C-32FD67085100}" dt="2022-02-12T19:42:46.190" v="1169" actId="1076"/>
          <ac:picMkLst>
            <pc:docMk/>
            <pc:sldMk cId="287446111" sldId="273"/>
            <ac:picMk id="7" creationId="{F91CBC8D-94BB-4A31-A33A-F2D62298010F}"/>
          </ac:picMkLst>
        </pc:picChg>
        <pc:picChg chg="del">
          <ac:chgData name="Emanuel Villa" userId="5c282a8693169257" providerId="LiveId" clId="{404800CD-CA5B-4E0E-949C-32FD67085100}" dt="2022-02-12T19:40:01.270" v="1122" actId="478"/>
          <ac:picMkLst>
            <pc:docMk/>
            <pc:sldMk cId="287446111" sldId="273"/>
            <ac:picMk id="12" creationId="{4E3A2816-6853-466B-BCCD-EB7CE2A102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lseagreen.com/2008/ten-surprising-facts-about-the-energy-we-use/#:~:text=1%20Americans%20consume%2026%25%20of%20the%20world%E2%80%99s%20energy.,to%20heat%20our%20homes%20escapes%20through%20single-glazed%20windows.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973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4" y="1975105"/>
            <a:ext cx="4775073" cy="13898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does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price change in  electricity affect usage?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0" y="3364992"/>
            <a:ext cx="4775073" cy="16844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(THE GIT COMMITS)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Jordan Alonzo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Amy Castillon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Josh Watson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Emanuel Villa</a:t>
            </a:r>
          </a:p>
          <a:p>
            <a:pPr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Price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Side by Side Price Commentary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1FF86-48C3-4E72-8401-D3CB8996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6" y="2753897"/>
            <a:ext cx="3696216" cy="2886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A2816-6853-466B-BCCD-EB7CE2A1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47" y="2565668"/>
            <a:ext cx="3393105" cy="32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901368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/>
              <a:t>Data collected over 10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0B8DA-3871-4240-A2A3-156249A0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77" y="1402206"/>
            <a:ext cx="4110228" cy="214266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Consumption in the South is very high as a Region.</a:t>
            </a:r>
          </a:p>
          <a:p>
            <a:pPr algn="ctr"/>
            <a:r>
              <a:rPr lang="en-US" sz="1600" dirty="0"/>
              <a:t> However, California seems to be higher usage compared to the other state in its region.</a:t>
            </a:r>
          </a:p>
          <a:p>
            <a:pPr algn="ctr"/>
            <a:r>
              <a:rPr lang="en-US" sz="1600" dirty="0"/>
              <a:t>The price is much higher in the northeast region and it doe have one hotspot in Pennsylvania.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28FEB-2209-4F9F-B088-9DB4D9A3C5C1}"/>
              </a:ext>
            </a:extLst>
          </p:cNvPr>
          <p:cNvSpPr txBox="1"/>
          <p:nvPr/>
        </p:nvSpPr>
        <p:spPr>
          <a:xfrm>
            <a:off x="2231135" y="4375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Price vs 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3EE2C-28A3-480D-A7CE-EDABCA4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82" y="4140200"/>
            <a:ext cx="4175419" cy="2142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D3154-1D82-4225-B5F2-980B2CA44101}"/>
              </a:ext>
            </a:extLst>
          </p:cNvPr>
          <p:cNvSpPr txBox="1"/>
          <p:nvPr/>
        </p:nvSpPr>
        <p:spPr>
          <a:xfrm>
            <a:off x="3136391" y="1085285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Price Heatmap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327CB-5DB1-42C3-91CF-456EE71D9FD9}"/>
              </a:ext>
            </a:extLst>
          </p:cNvPr>
          <p:cNvSpPr txBox="1"/>
          <p:nvPr/>
        </p:nvSpPr>
        <p:spPr>
          <a:xfrm>
            <a:off x="3136391" y="3832422"/>
            <a:ext cx="212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Usage Heatmap</a:t>
            </a:r>
          </a:p>
        </p:txBody>
      </p:sp>
    </p:spTree>
    <p:extLst>
      <p:ext uri="{BB962C8B-B14F-4D97-AF65-F5344CB8AC3E}">
        <p14:creationId xmlns:p14="http://schemas.microsoft.com/office/powerpoint/2010/main" val="21312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85" y="149816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Production Cost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4939" y="2362925"/>
            <a:ext cx="3161963" cy="26558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600" dirty="0"/>
              <a:t>Monthly Rate of increase of Production Costs:</a:t>
            </a:r>
          </a:p>
          <a:p>
            <a:pPr algn="ctr"/>
            <a:r>
              <a:rPr lang="en-US" sz="1600" dirty="0"/>
              <a:t>North: Undetermined</a:t>
            </a:r>
          </a:p>
          <a:p>
            <a:pPr algn="ctr"/>
            <a:r>
              <a:rPr lang="en-US" sz="1600" dirty="0"/>
              <a:t>South: 1.83%</a:t>
            </a:r>
          </a:p>
          <a:p>
            <a:pPr algn="ctr"/>
            <a:r>
              <a:rPr lang="en-US" sz="1600" dirty="0"/>
              <a:t>Mid-West: 2.91%</a:t>
            </a:r>
          </a:p>
          <a:p>
            <a:pPr algn="ctr"/>
            <a:r>
              <a:rPr lang="en-US" sz="1600" dirty="0"/>
              <a:t>West: 1.23%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Production Cost Trends per U.S.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A9AC-A547-4488-A416-7B42A2A2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6" y="1165988"/>
            <a:ext cx="3279787" cy="248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6FD4F-B6B3-403D-8CFF-B4FF5E67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89" y="1165988"/>
            <a:ext cx="3279787" cy="252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8EAF29-4985-4B19-AA9D-C283CAF2A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3" y="4069049"/>
            <a:ext cx="3415780" cy="2663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1FCEF-590C-4CC5-BEEF-24354D0DF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315" y="4069049"/>
            <a:ext cx="3415780" cy="26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719072"/>
            <a:ext cx="3161963" cy="917028"/>
          </a:xfrm>
        </p:spPr>
        <p:txBody>
          <a:bodyPr anchor="b">
            <a:noAutofit/>
          </a:bodyPr>
          <a:lstStyle/>
          <a:p>
            <a:pPr algn="ctr"/>
            <a:r>
              <a:rPr lang="en-US" sz="2200" dirty="0"/>
              <a:t>Production Cost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Side by Side Production Cost Commentary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23EA1-8C46-43B6-AC91-264848BA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2704022"/>
            <a:ext cx="3667637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CBC8D-94BB-4A31-A33A-F2D62298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55" y="2383684"/>
            <a:ext cx="314368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4962-FD39-4855-B27B-284CAE52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CEFD-B2B7-43EA-9CDA-8F8061AC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44223"/>
            <a:ext cx="4812792" cy="8412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B0604020202020204" pitchFamily="2" charset="0"/>
              </a:rPr>
              <a:t>Americans consume 26% of the world’s    energy.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367F-F4BA-46F7-88CC-0A07EEE1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1"/>
            <a:ext cx="4663440" cy="6781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Our demand for energy grows by about 3% per year.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F4D24-A394-42E1-AAFF-EA92CC2AB244}"/>
              </a:ext>
            </a:extLst>
          </p:cNvPr>
          <p:cNvSpPr txBox="1"/>
          <p:nvPr/>
        </p:nvSpPr>
        <p:spPr>
          <a:xfrm>
            <a:off x="5404104" y="5719864"/>
            <a:ext cx="7982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Reference: </a:t>
            </a:r>
            <a:r>
              <a:rPr lang="en-US" sz="1000" b="0" i="0" u="none" strike="noStrike" dirty="0">
                <a:solidFill>
                  <a:srgbClr val="1A73E8"/>
                </a:solidFill>
                <a:effectLst/>
                <a:latin typeface="Roboto" panose="02000000000000000000" pitchFamily="2" charset="0"/>
                <a:hlinkClick r:id="rId2"/>
              </a:rPr>
              <a:t>www.chelseagreen.com/2008/ten-surprising-facts-about-the-energy-we-use/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AAA5D-62F6-4DF8-B55F-7B21C1E7BC95}"/>
              </a:ext>
            </a:extLst>
          </p:cNvPr>
          <p:cNvSpPr txBox="1"/>
          <p:nvPr/>
        </p:nvSpPr>
        <p:spPr>
          <a:xfrm>
            <a:off x="1063752" y="2985471"/>
            <a:ext cx="475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18% of total emissions comes from operating our homes.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5FCE5-5E82-4010-A2E5-0BF4EBBE28C7}"/>
              </a:ext>
            </a:extLst>
          </p:cNvPr>
          <p:cNvSpPr txBox="1"/>
          <p:nvPr/>
        </p:nvSpPr>
        <p:spPr>
          <a:xfrm>
            <a:off x="1063752" y="3752503"/>
            <a:ext cx="449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Heating and cooling account for about 56% of the energy use in a typical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0489F-E7ED-44C0-A548-C95789E32121}"/>
              </a:ext>
            </a:extLst>
          </p:cNvPr>
          <p:cNvSpPr txBox="1"/>
          <p:nvPr/>
        </p:nvSpPr>
        <p:spPr>
          <a:xfrm>
            <a:off x="6461760" y="2985471"/>
            <a:ext cx="470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Energy-efficient washing machines use about 1/3 less electricity than older machines.</a:t>
            </a:r>
          </a:p>
        </p:txBody>
      </p:sp>
    </p:spTree>
    <p:extLst>
      <p:ext uri="{BB962C8B-B14F-4D97-AF65-F5344CB8AC3E}">
        <p14:creationId xmlns:p14="http://schemas.microsoft.com/office/powerpoint/2010/main" val="9865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E21F-574D-4627-B422-84C875DE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55064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0425-967B-4FB2-9D69-25F09DE1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Hypothesis: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</a:rPr>
              <a:t>sage wil</a:t>
            </a:r>
            <a:r>
              <a:rPr lang="en-US" dirty="0">
                <a:latin typeface="Arial" panose="020B0604020202020204" pitchFamily="34" charset="0"/>
              </a:rPr>
              <a:t>l drop due to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price increases.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C7C41-ED71-4E91-87B5-8E823673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581912"/>
            <a:ext cx="3161963" cy="32735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Do price changes affect usage?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Does energy’s status as a utility create a base usage outside of normal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purchasing?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What is the expected tolerance by consumers to price change?</a:t>
            </a:r>
          </a:p>
        </p:txBody>
      </p:sp>
    </p:spTree>
    <p:extLst>
      <p:ext uri="{BB962C8B-B14F-4D97-AF65-F5344CB8AC3E}">
        <p14:creationId xmlns:p14="http://schemas.microsoft.com/office/powerpoint/2010/main" val="11308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4827-BE30-413B-8AEB-192EE64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BCDF-AFF0-4D2E-A3A3-624873D5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952" y="1316577"/>
            <a:ext cx="4663440" cy="37490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U.S. Energy Information Administration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306CB-FB33-4DD3-AE4D-3983D0B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0880" y="2781465"/>
            <a:ext cx="2896004" cy="819264"/>
          </a:xfrm>
        </p:spPr>
      </p:pic>
    </p:spTree>
    <p:extLst>
      <p:ext uri="{BB962C8B-B14F-4D97-AF65-F5344CB8AC3E}">
        <p14:creationId xmlns:p14="http://schemas.microsoft.com/office/powerpoint/2010/main" val="4040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CB2D-003E-4E72-9AE0-39B5415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0" kern="1200" cap="none" spc="0" baseline="0" dirty="0">
                <a:effectLst/>
                <a:latin typeface="+mj-lt"/>
                <a:ea typeface="+mn-ea"/>
                <a:cs typeface="+mn-cs"/>
              </a:rPr>
              <a:t>Data we are analyzing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C1A6E-C600-47CD-8EC2-0B70FE96926D}"/>
              </a:ext>
            </a:extLst>
          </p:cNvPr>
          <p:cNvSpPr txBox="1"/>
          <p:nvPr/>
        </p:nvSpPr>
        <p:spPr>
          <a:xfrm>
            <a:off x="1066800" y="2646045"/>
            <a:ext cx="5267325" cy="2740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Price per Region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Energy Consumption dating back 10 years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Total Consumption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Production Costs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Usage Trends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FC741-3177-43C6-BE6E-5E3ECB062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960" y="2827211"/>
            <a:ext cx="4663440" cy="2378354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27878-DA8B-40DC-8994-2D24E9A4F862}"/>
              </a:ext>
            </a:extLst>
          </p:cNvPr>
          <p:cNvSpPr txBox="1"/>
          <p:nvPr/>
        </p:nvSpPr>
        <p:spPr>
          <a:xfrm>
            <a:off x="6693408" y="2145453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U.S. Region Breakdown</a:t>
            </a:r>
          </a:p>
        </p:txBody>
      </p:sp>
    </p:spTree>
    <p:extLst>
      <p:ext uri="{BB962C8B-B14F-4D97-AF65-F5344CB8AC3E}">
        <p14:creationId xmlns:p14="http://schemas.microsoft.com/office/powerpoint/2010/main" val="3778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700C-16F8-43DD-A919-3328985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Price per Kilowatt-hour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3B90-8D4C-46CF-AC6F-4CE5A1C0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2637536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Retail increasing over time.</a:t>
            </a:r>
          </a:p>
          <a:p>
            <a:pPr algn="ctr"/>
            <a:r>
              <a:rPr lang="en-US" sz="1600" dirty="0"/>
              <a:t>North has the highest cost for electricity.</a:t>
            </a:r>
          </a:p>
          <a:p>
            <a:pPr algn="ctr"/>
            <a:r>
              <a:rPr lang="en-US" sz="1600" dirty="0"/>
              <a:t>Variations happen throughout the year for seasonal changes.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DF82-8815-48E1-B47E-8D022E74AB63}"/>
              </a:ext>
            </a:extLst>
          </p:cNvPr>
          <p:cNvSpPr txBox="1"/>
          <p:nvPr/>
        </p:nvSpPr>
        <p:spPr>
          <a:xfrm>
            <a:off x="2559290" y="846963"/>
            <a:ext cx="31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 Price for Electricity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F61BF-17C2-469D-A41E-A281EB38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79" y="1756988"/>
            <a:ext cx="5047583" cy="3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Energy Usage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85AFD-D5E2-4711-941A-9849EF62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854" y="1289304"/>
            <a:ext cx="3359371" cy="24345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600" dirty="0"/>
              <a:t>Energy usage is considerable higher in the South region.</a:t>
            </a:r>
          </a:p>
          <a:p>
            <a:pPr algn="ctr"/>
            <a:r>
              <a:rPr lang="en-US" sz="1600" dirty="0"/>
              <a:t>Usage in the West has a low rate of increase, despite having California as much higher usage state.</a:t>
            </a:r>
          </a:p>
          <a:p>
            <a:pPr algn="ctr"/>
            <a:r>
              <a:rPr lang="en-US" sz="1600" dirty="0"/>
              <a:t>The Midwest showed a higher rate of increase during this time period.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CC7AB-6711-4256-BFD8-9C0C93A7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9" y="1395637"/>
            <a:ext cx="3331010" cy="2402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93C7E-31A0-40BF-91D9-691CB9A7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9" y="4014216"/>
            <a:ext cx="3359370" cy="2446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C6BF4-9A35-4278-B62B-0A8A117B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54" y="3945128"/>
            <a:ext cx="3359370" cy="2448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Usage Trends per U.S. Region</a:t>
            </a:r>
          </a:p>
        </p:txBody>
      </p:sp>
    </p:spTree>
    <p:extLst>
      <p:ext uri="{BB962C8B-B14F-4D97-AF65-F5344CB8AC3E}">
        <p14:creationId xmlns:p14="http://schemas.microsoft.com/office/powerpoint/2010/main" val="170308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B7C-33FD-483E-844C-A0E4CCD6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173644"/>
            <a:ext cx="3161963" cy="462456"/>
          </a:xfrm>
        </p:spPr>
        <p:txBody>
          <a:bodyPr anchor="b">
            <a:normAutofit/>
          </a:bodyPr>
          <a:lstStyle/>
          <a:p>
            <a:r>
              <a:rPr lang="en-US" sz="2200" dirty="0"/>
              <a:t>Energy Usage Trends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82F994-5450-43B0-955A-8F242E0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853345"/>
            <a:ext cx="3161963" cy="2635465"/>
          </a:xfrm>
        </p:spPr>
        <p:txBody>
          <a:bodyPr/>
          <a:lstStyle/>
          <a:p>
            <a:pPr algn="ctr"/>
            <a:r>
              <a:rPr lang="en-US" sz="1600" dirty="0"/>
              <a:t>Energy usage is considerable higher in the South region while the mid west has a lower usage.</a:t>
            </a:r>
          </a:p>
          <a:p>
            <a:pPr algn="ctr"/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5BC6F2-D9D7-4A4B-BC06-919717157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837" y="2057400"/>
            <a:ext cx="3940465" cy="2914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DB0EB-B300-4F7C-8049-28C812FA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84" y="2057400"/>
            <a:ext cx="3161963" cy="2806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65B5A-CD57-4E16-99D4-8756AF59A1F8}"/>
              </a:ext>
            </a:extLst>
          </p:cNvPr>
          <p:cNvSpPr txBox="1"/>
          <p:nvPr/>
        </p:nvSpPr>
        <p:spPr>
          <a:xfrm>
            <a:off x="2261975" y="723900"/>
            <a:ext cx="42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by Side Usage Commentary</a:t>
            </a:r>
          </a:p>
        </p:txBody>
      </p:sp>
    </p:spTree>
    <p:extLst>
      <p:ext uri="{BB962C8B-B14F-4D97-AF65-F5344CB8AC3E}">
        <p14:creationId xmlns:p14="http://schemas.microsoft.com/office/powerpoint/2010/main" val="397976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8B5-6B5B-4F41-A718-7FBA3FEA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32405"/>
            <a:ext cx="3161963" cy="52646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Energy Price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8C85-1DEF-4B6F-8926-7A3E11F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87065"/>
            <a:ext cx="3161963" cy="2655824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In the last four years the South has had small increments to price.</a:t>
            </a:r>
          </a:p>
          <a:p>
            <a:pPr algn="ctr"/>
            <a:r>
              <a:rPr lang="en-US" sz="1600" dirty="0"/>
              <a:t>The Midwest has had a high increase between 2007-2017</a:t>
            </a:r>
          </a:p>
          <a:p>
            <a:pPr algn="ctr"/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714F-DDA4-4AC3-8B95-20022241CBF5}"/>
              </a:ext>
            </a:extLst>
          </p:cNvPr>
          <p:cNvSpPr txBox="1"/>
          <p:nvPr/>
        </p:nvSpPr>
        <p:spPr>
          <a:xfrm>
            <a:off x="1907574" y="594548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Energy Price Trends per U.S.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37FE9-8070-475C-B82E-C5B399B8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" y="1064363"/>
            <a:ext cx="3373154" cy="265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F011A-DF74-4D43-B392-7F6D6FE7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64363"/>
            <a:ext cx="3523924" cy="2694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0A884-7D50-4767-8A4A-305B6439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976044"/>
            <a:ext cx="3398409" cy="2655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78536-347B-4A9B-8232-745763532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121" y="3977958"/>
            <a:ext cx="3398409" cy="2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3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{0AD71ABF-C457-445C-8103-46BA6C7B0592}tf78438558_win32</Template>
  <TotalTime>241</TotalTime>
  <Words>444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Garamond</vt:lpstr>
      <vt:lpstr>Roboto</vt:lpstr>
      <vt:lpstr>SavonVTI</vt:lpstr>
      <vt:lpstr>does price change in  electricity affect usage?</vt:lpstr>
      <vt:lpstr>Electricity Consumption</vt:lpstr>
      <vt:lpstr>Questions:</vt:lpstr>
      <vt:lpstr>Sources:</vt:lpstr>
      <vt:lpstr>Data we are analyzing</vt:lpstr>
      <vt:lpstr>Price per Kilowatt-hour</vt:lpstr>
      <vt:lpstr>Energy Usage Trends</vt:lpstr>
      <vt:lpstr>Energy Usage Trends</vt:lpstr>
      <vt:lpstr>Energy Price Trends</vt:lpstr>
      <vt:lpstr>Energy Price Trends</vt:lpstr>
      <vt:lpstr>Data collected over 10 years</vt:lpstr>
      <vt:lpstr>Production Cost Trends</vt:lpstr>
      <vt:lpstr>Production Cost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price change in  electricity affect usage?</dc:title>
  <dc:creator>Emanuel Villa</dc:creator>
  <cp:lastModifiedBy>Emanuel Villa</cp:lastModifiedBy>
  <cp:revision>1</cp:revision>
  <dcterms:created xsi:type="dcterms:W3CDTF">2022-02-12T15:42:30Z</dcterms:created>
  <dcterms:modified xsi:type="dcterms:W3CDTF">2022-02-12T19:44:02Z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