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58" r:id="rId6"/>
    <p:sldId id="260" r:id="rId7"/>
  </p:sldIdLst>
  <p:sldSz cx="10696575" cy="7562850"/>
  <p:notesSz cx="7562850" cy="10696575"/>
  <p:embeddedFontLst>
    <p:embeddedFont>
      <p:font typeface="나눔스퀘어라운드 Bold" panose="020B0600000101010101" charset="-127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en-US"/>
    </a:defPPr>
    <a:lvl1pPr marL="0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9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4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7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3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6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1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95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4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>
      <p:cViewPr varScale="1">
        <p:scale>
          <a:sx n="74" d="100"/>
          <a:sy n="74" d="100"/>
        </p:scale>
        <p:origin x="1890" y="66"/>
      </p:cViewPr>
      <p:guideLst>
        <p:guide orient="horz" pos="2382"/>
        <p:guide pos="34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17A96-4158-4EB1-AAFF-8CC144C5B1F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EC888-7736-44F3-8B6F-FD4467C82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5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49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74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97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23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46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71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95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28725" y="1336675"/>
            <a:ext cx="5105400" cy="36099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자료를 간단하게 준비해 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안녕하세요 개발 </a:t>
            </a:r>
            <a:r>
              <a:rPr lang="en-US" altLang="ko-KR" dirty="0"/>
              <a:t>4</a:t>
            </a:r>
            <a:r>
              <a:rPr lang="ko-KR" altLang="en-US" dirty="0"/>
              <a:t>팀의 팀장 </a:t>
            </a:r>
            <a:r>
              <a:rPr lang="ko-KR" altLang="en-US" dirty="0" err="1"/>
              <a:t>임재완입니다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EC888-7736-44F3-8B6F-FD4467C825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4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28725" y="1336675"/>
            <a:ext cx="5105400" cy="36099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기획한 서비스는 게임 추천 서비스입니다</a:t>
            </a:r>
            <a:r>
              <a:rPr lang="en-US" altLang="ko-KR" dirty="0"/>
              <a:t>. </a:t>
            </a:r>
            <a:r>
              <a:rPr lang="ko-KR" altLang="en-US" dirty="0"/>
              <a:t>어떤 서비스에 </a:t>
            </a:r>
            <a:r>
              <a:rPr lang="ko-KR" altLang="en-US" dirty="0" err="1"/>
              <a:t>텐투플레이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쓰면 좋을 지 고민하다가</a:t>
            </a:r>
            <a:r>
              <a:rPr lang="en-US" altLang="ko-KR" dirty="0"/>
              <a:t>, </a:t>
            </a:r>
            <a:r>
              <a:rPr lang="ko-KR" altLang="en-US" dirty="0"/>
              <a:t>게임 외의 다른 예시로 </a:t>
            </a:r>
            <a:r>
              <a:rPr lang="en-US" altLang="ko-KR" dirty="0"/>
              <a:t>"</a:t>
            </a:r>
            <a:r>
              <a:rPr lang="ko-KR" altLang="en-US" dirty="0"/>
              <a:t>심리검사</a:t>
            </a:r>
            <a:r>
              <a:rPr lang="en-US" altLang="ko-KR" dirty="0"/>
              <a:t>"</a:t>
            </a:r>
            <a:r>
              <a:rPr lang="ko-KR" altLang="en-US" dirty="0"/>
              <a:t>가 있는 것을 보고 그와 유사한 서비스</a:t>
            </a:r>
            <a:r>
              <a:rPr lang="en-US" altLang="ko-KR" dirty="0"/>
              <a:t>. </a:t>
            </a:r>
            <a:r>
              <a:rPr lang="ko-KR" altLang="en-US" dirty="0"/>
              <a:t>그 중에서도 게임과 관련된 게임 추천 서비스를 기획하였습니다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EC888-7736-44F3-8B6F-FD4467C825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28725" y="1336675"/>
            <a:ext cx="5105400" cy="36099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스팀 보유 게임만 </a:t>
            </a:r>
            <a:r>
              <a:rPr lang="en-US" altLang="ko-KR" dirty="0"/>
              <a:t>32</a:t>
            </a:r>
            <a:r>
              <a:rPr lang="ko-KR" altLang="en-US" dirty="0" err="1"/>
              <a:t>억개</a:t>
            </a:r>
            <a:r>
              <a:rPr lang="en-US" altLang="ko-KR" dirty="0"/>
              <a:t>, </a:t>
            </a:r>
            <a:r>
              <a:rPr lang="ko-KR" altLang="en-US" dirty="0"/>
              <a:t>안드로이드 모바일 게임 시장 규모 </a:t>
            </a:r>
            <a:r>
              <a:rPr lang="en-US" altLang="ko-KR" dirty="0"/>
              <a:t>4.2</a:t>
            </a:r>
            <a:r>
              <a:rPr lang="ko-KR" altLang="en-US" dirty="0"/>
              <a:t>조</a:t>
            </a:r>
          </a:p>
          <a:p>
            <a:r>
              <a:rPr lang="ko-KR" altLang="en-US" dirty="0"/>
              <a:t>이 많은 게임들 중에 나와 맞는 게임을 찾기는 사막에서 바늘 </a:t>
            </a:r>
            <a:r>
              <a:rPr lang="ko-KR" altLang="en-US" dirty="0" err="1"/>
              <a:t>찾기입니다</a:t>
            </a:r>
            <a:r>
              <a:rPr lang="en-US" altLang="ko-KR" dirty="0"/>
              <a:t>. </a:t>
            </a:r>
            <a:r>
              <a:rPr lang="ko-KR" altLang="en-US" dirty="0"/>
              <a:t>저도 최근에 </a:t>
            </a:r>
            <a:r>
              <a:rPr lang="ko-KR" altLang="en-US" dirty="0" err="1"/>
              <a:t>할만한</a:t>
            </a:r>
            <a:r>
              <a:rPr lang="ko-KR" altLang="en-US" dirty="0"/>
              <a:t> 게임을 찾다가 방치형 게임만 계속 나와서 포기했던 기억이 있는데요</a:t>
            </a:r>
            <a:r>
              <a:rPr lang="en-US" altLang="ko-KR" dirty="0"/>
              <a:t>. </a:t>
            </a:r>
            <a:r>
              <a:rPr lang="ko-KR" altLang="en-US" dirty="0"/>
              <a:t>그래서 실제로 구글에다 </a:t>
            </a:r>
            <a:r>
              <a:rPr lang="en-US" altLang="ko-KR" dirty="0"/>
              <a:t>"</a:t>
            </a:r>
            <a:r>
              <a:rPr lang="ko-KR" altLang="en-US" dirty="0"/>
              <a:t>폰 게임 추천</a:t>
            </a:r>
            <a:r>
              <a:rPr lang="en-US" altLang="ko-KR" dirty="0"/>
              <a:t>"</a:t>
            </a:r>
            <a:r>
              <a:rPr lang="ko-KR" altLang="en-US" dirty="0"/>
              <a:t>이라고 검색도 했었습니다</a:t>
            </a:r>
            <a:r>
              <a:rPr lang="en-US" altLang="ko-KR" dirty="0"/>
              <a:t>. </a:t>
            </a:r>
            <a:r>
              <a:rPr lang="ko-KR" altLang="en-US" dirty="0"/>
              <a:t>결과는 블로그나 커뮤니티 사이트의  추천 글 뿐이었습니다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EC888-7736-44F3-8B6F-FD4467C825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6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28725" y="1336675"/>
            <a:ext cx="5105400" cy="36099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부분은 심리 검사 레퍼런스를 몇개 </a:t>
            </a:r>
            <a:r>
              <a:rPr lang="ko-KR" altLang="en-US" dirty="0" err="1"/>
              <a:t>모아본건데요</a:t>
            </a:r>
            <a:r>
              <a:rPr lang="en-US" altLang="ko-KR" dirty="0"/>
              <a:t>. </a:t>
            </a:r>
            <a:r>
              <a:rPr lang="ko-KR" altLang="en-US" dirty="0" err="1"/>
              <a:t>저희랑</a:t>
            </a:r>
            <a:r>
              <a:rPr lang="ko-KR" altLang="en-US" dirty="0"/>
              <a:t> 비슷한 저희 추천 서비스도 이와 같이 게임과 별개로 게임을 하는 유형을 따로 구분할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EC888-7736-44F3-8B6F-FD4467C825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7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28725" y="1336675"/>
            <a:ext cx="5105400" cy="36099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최종적으로 저희 게임 추천 서비스 </a:t>
            </a:r>
            <a:r>
              <a:rPr lang="ko-KR" altLang="en-US" dirty="0" err="1"/>
              <a:t>오겜추는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EC888-7736-44F3-8B6F-FD4467C825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9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28725" y="1336675"/>
            <a:ext cx="5105400" cy="36099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모바일 게임을 하고 있는 학생들을 대상으로 설문을 받았습니다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외에도 기존의 플레이스토어나 광고 등 게임 추천 서비스의 문제점에 대한 질문으로는</a:t>
            </a:r>
            <a:r>
              <a:rPr lang="en-US" altLang="ko-KR" dirty="0"/>
              <a:t>, </a:t>
            </a:r>
            <a:r>
              <a:rPr lang="ko-KR" altLang="en-US" dirty="0"/>
              <a:t>광고성 추천이 너무 많다가 </a:t>
            </a:r>
            <a:r>
              <a:rPr lang="en-US" altLang="ko-KR" dirty="0"/>
              <a:t>60</a:t>
            </a:r>
            <a:r>
              <a:rPr lang="ko-KR" altLang="en-US" dirty="0"/>
              <a:t>퍼센트를 넘게 차지했고</a:t>
            </a:r>
            <a:r>
              <a:rPr lang="en-US" altLang="ko-KR" dirty="0"/>
              <a:t>, </a:t>
            </a:r>
            <a:r>
              <a:rPr lang="ko-KR" altLang="en-US" dirty="0"/>
              <a:t>흥미 없는 게임과 한정된 게임이 뒤를 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무엇보다 현재 모바일 게임 추천이란 서비스 자체가 존재하지 않고</a:t>
            </a:r>
            <a:r>
              <a:rPr lang="en-US" altLang="ko-KR" dirty="0"/>
              <a:t>, </a:t>
            </a:r>
            <a:r>
              <a:rPr lang="ko-KR" altLang="en-US" dirty="0"/>
              <a:t>응답자의 </a:t>
            </a:r>
            <a:r>
              <a:rPr lang="en-US" altLang="ko-KR" dirty="0"/>
              <a:t>88</a:t>
            </a:r>
            <a:r>
              <a:rPr lang="ko-KR" altLang="en-US" dirty="0"/>
              <a:t>퍼센트가 게임 추천 웹 서비스가 있다면 이용해 볼 것이라 응답하였기에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EC888-7736-44F3-8B6F-FD4467C825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1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204"/>
            <a:ext cx="6400799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2"/>
            <a:ext cx="2057400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42"/>
            <a:ext cx="6019800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8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2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398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398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8"/>
            <a:ext cx="4040188" cy="63976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7215" indent="0">
              <a:buNone/>
              <a:defRPr sz="2000" b="1"/>
            </a:lvl2pPr>
            <a:lvl3pPr marL="914433" indent="0">
              <a:buNone/>
              <a:defRPr sz="1800" b="1"/>
            </a:lvl3pPr>
            <a:lvl4pPr marL="1371648" indent="0">
              <a:buNone/>
              <a:defRPr sz="1601" b="1"/>
            </a:lvl4pPr>
            <a:lvl5pPr marL="1828865" indent="0">
              <a:buNone/>
              <a:defRPr sz="1601" b="1"/>
            </a:lvl5pPr>
            <a:lvl6pPr marL="2286081" indent="0">
              <a:buNone/>
              <a:defRPr sz="1601" b="1"/>
            </a:lvl6pPr>
            <a:lvl7pPr marL="2743298" indent="0">
              <a:buNone/>
              <a:defRPr sz="1601" b="1"/>
            </a:lvl7pPr>
            <a:lvl8pPr marL="3200512" indent="0">
              <a:buNone/>
              <a:defRPr sz="1601" b="1"/>
            </a:lvl8pPr>
            <a:lvl9pPr marL="3657729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398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8"/>
            <a:ext cx="4041775" cy="63976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7215" indent="0">
              <a:buNone/>
              <a:defRPr sz="2000" b="1"/>
            </a:lvl2pPr>
            <a:lvl3pPr marL="914433" indent="0">
              <a:buNone/>
              <a:defRPr sz="1800" b="1"/>
            </a:lvl3pPr>
            <a:lvl4pPr marL="1371648" indent="0">
              <a:buNone/>
              <a:defRPr sz="1601" b="1"/>
            </a:lvl4pPr>
            <a:lvl5pPr marL="1828865" indent="0">
              <a:buNone/>
              <a:defRPr sz="1601" b="1"/>
            </a:lvl5pPr>
            <a:lvl6pPr marL="2286081" indent="0">
              <a:buNone/>
              <a:defRPr sz="1601" b="1"/>
            </a:lvl6pPr>
            <a:lvl7pPr marL="2743298" indent="0">
              <a:buNone/>
              <a:defRPr sz="1601" b="1"/>
            </a:lvl7pPr>
            <a:lvl8pPr marL="3200512" indent="0">
              <a:buNone/>
              <a:defRPr sz="1601" b="1"/>
            </a:lvl8pPr>
            <a:lvl9pPr marL="3657729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398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49" cy="5853114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398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15" indent="0">
              <a:buNone/>
              <a:defRPr sz="1200"/>
            </a:lvl2pPr>
            <a:lvl3pPr marL="914433" indent="0">
              <a:buNone/>
              <a:defRPr sz="1000"/>
            </a:lvl3pPr>
            <a:lvl4pPr marL="1371648" indent="0">
              <a:buNone/>
              <a:defRPr sz="900"/>
            </a:lvl4pPr>
            <a:lvl5pPr marL="1828865" indent="0">
              <a:buNone/>
              <a:defRPr sz="900"/>
            </a:lvl5pPr>
            <a:lvl6pPr marL="2286081" indent="0">
              <a:buNone/>
              <a:defRPr sz="900"/>
            </a:lvl6pPr>
            <a:lvl7pPr marL="2743298" indent="0">
              <a:buNone/>
              <a:defRPr sz="900"/>
            </a:lvl7pPr>
            <a:lvl8pPr marL="3200512" indent="0">
              <a:buNone/>
              <a:defRPr sz="900"/>
            </a:lvl8pPr>
            <a:lvl9pPr marL="36577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2" y="4800601"/>
            <a:ext cx="548639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2" y="612780"/>
            <a:ext cx="5486398" cy="4114801"/>
          </a:xfrm>
        </p:spPr>
        <p:txBody>
          <a:bodyPr/>
          <a:lstStyle>
            <a:lvl1pPr marL="0" indent="0">
              <a:buNone/>
              <a:defRPr sz="3200"/>
            </a:lvl1pPr>
            <a:lvl2pPr marL="457215" indent="0">
              <a:buNone/>
              <a:defRPr sz="2799"/>
            </a:lvl2pPr>
            <a:lvl3pPr marL="914433" indent="0">
              <a:buNone/>
              <a:defRPr sz="2398"/>
            </a:lvl3pPr>
            <a:lvl4pPr marL="1371648" indent="0">
              <a:buNone/>
              <a:defRPr sz="2000"/>
            </a:lvl4pPr>
            <a:lvl5pPr marL="1828865" indent="0">
              <a:buNone/>
              <a:defRPr sz="2000"/>
            </a:lvl5pPr>
            <a:lvl6pPr marL="2286081" indent="0">
              <a:buNone/>
              <a:defRPr sz="2000"/>
            </a:lvl6pPr>
            <a:lvl7pPr marL="2743298" indent="0">
              <a:buNone/>
              <a:defRPr sz="2000"/>
            </a:lvl7pPr>
            <a:lvl8pPr marL="3200512" indent="0">
              <a:buNone/>
              <a:defRPr sz="2000"/>
            </a:lvl8pPr>
            <a:lvl9pPr marL="365772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2" y="5367339"/>
            <a:ext cx="548639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5" indent="0">
              <a:buNone/>
              <a:defRPr sz="1200"/>
            </a:lvl2pPr>
            <a:lvl3pPr marL="914433" indent="0">
              <a:buNone/>
              <a:defRPr sz="1000"/>
            </a:lvl3pPr>
            <a:lvl4pPr marL="1371648" indent="0">
              <a:buNone/>
              <a:defRPr sz="900"/>
            </a:lvl4pPr>
            <a:lvl5pPr marL="1828865" indent="0">
              <a:buNone/>
              <a:defRPr sz="900"/>
            </a:lvl5pPr>
            <a:lvl6pPr marL="2286081" indent="0">
              <a:buNone/>
              <a:defRPr sz="900"/>
            </a:lvl6pPr>
            <a:lvl7pPr marL="2743298" indent="0">
              <a:buNone/>
              <a:defRPr sz="900"/>
            </a:lvl7pPr>
            <a:lvl8pPr marL="3200512" indent="0">
              <a:buNone/>
              <a:defRPr sz="900"/>
            </a:lvl8pPr>
            <a:lvl9pPr marL="36577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3" indent="-342913" algn="l" defTabSz="914433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77" indent="-285760" algn="l" defTabSz="914433" rtl="0" eaLnBrk="1" latinLnBrk="0" hangingPunct="1">
        <a:spcBef>
          <a:spcPct val="20000"/>
        </a:spcBef>
        <a:buFont typeface="Arial" pitchFamily="34" charset="0"/>
        <a:buChar char="�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1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7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1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88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4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0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37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5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8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5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1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8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2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2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8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33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18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44.png"/><Relationship Id="rId15" Type="http://schemas.openxmlformats.org/officeDocument/2006/relationships/image" Target="../media/image48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2.png"/><Relationship Id="rId21" Type="http://schemas.openxmlformats.org/officeDocument/2006/relationships/image" Target="../media/image68.png"/><Relationship Id="rId7" Type="http://schemas.openxmlformats.org/officeDocument/2006/relationships/image" Target="../media/image16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3.png"/><Relationship Id="rId9" Type="http://schemas.openxmlformats.org/officeDocument/2006/relationships/image" Target="../media/image18.png"/><Relationship Id="rId1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381" y="1290243"/>
            <a:ext cx="9620484" cy="4981424"/>
            <a:chOff x="537378" y="1290241"/>
            <a:chExt cx="9620483" cy="4981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378" y="1290241"/>
              <a:ext cx="9620483" cy="4981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3717" y="1242584"/>
            <a:ext cx="9727812" cy="5076751"/>
            <a:chOff x="483713" y="1242577"/>
            <a:chExt cx="9727812" cy="50767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713" y="1242577"/>
              <a:ext cx="9727812" cy="507675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55" y="1464009"/>
            <a:ext cx="3765563" cy="4365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4197" y="2259500"/>
            <a:ext cx="8380560" cy="16953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17829" y="4584991"/>
            <a:ext cx="1279649" cy="1217651"/>
            <a:chOff x="4517826" y="4584983"/>
            <a:chExt cx="1279649" cy="121765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517826" y="4584983"/>
              <a:ext cx="1279649" cy="978535"/>
              <a:chOff x="4517826" y="4584983"/>
              <a:chExt cx="1279649" cy="9785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41871" y="4159585"/>
                <a:ext cx="2559298" cy="1957070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517826" y="4584983"/>
                <a:ext cx="1279649" cy="978535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1923" y="4892142"/>
              <a:ext cx="941447" cy="531675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4911305" y="5142287"/>
              <a:ext cx="532747" cy="660346"/>
              <a:chOff x="4911305" y="5142287"/>
              <a:chExt cx="532747" cy="66034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11305" y="5142287"/>
                <a:ext cx="532747" cy="660346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2947851" y="3819503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 </a:t>
            </a:r>
            <a:r>
              <a:rPr lang="ko-KR" altLang="en-US" sz="3200" b="1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기획안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6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409" y="1229692"/>
            <a:ext cx="5005594" cy="5592718"/>
            <a:chOff x="-111409" y="1229692"/>
            <a:chExt cx="5005594" cy="55927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1409" y="1229692"/>
              <a:ext cx="5005594" cy="55927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72196" y="1341646"/>
            <a:ext cx="134444" cy="115623"/>
            <a:chOff x="10472195" y="1341642"/>
            <a:chExt cx="134444" cy="1156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2195" y="1341642"/>
              <a:ext cx="134444" cy="11562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795" y="2484834"/>
            <a:ext cx="3178240" cy="20192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7125" y="2245979"/>
            <a:ext cx="4689991" cy="34708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04806" y="6134767"/>
            <a:ext cx="420929" cy="617206"/>
            <a:chOff x="9704799" y="6134767"/>
            <a:chExt cx="420929" cy="6172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720000">
              <a:off x="9704799" y="6134767"/>
              <a:ext cx="420929" cy="6172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42914" y="3862122"/>
            <a:ext cx="5692055" cy="226679"/>
            <a:chOff x="2042911" y="3862113"/>
            <a:chExt cx="5692055" cy="22667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042911" y="3862113"/>
              <a:ext cx="5692055" cy="22667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3831" y="2412678"/>
            <a:ext cx="2507550" cy="4883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33703" y="1229694"/>
            <a:ext cx="361538" cy="5559297"/>
            <a:chOff x="10333699" y="1229692"/>
            <a:chExt cx="361539" cy="55592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43014" y="772917"/>
            <a:ext cx="10738252" cy="485112"/>
            <a:chOff x="-43014" y="772917"/>
            <a:chExt cx="10738252" cy="4851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43014" y="772917"/>
              <a:ext cx="10738252" cy="48511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7910" y="825057"/>
            <a:ext cx="1012954" cy="4365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6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46178" y="1710436"/>
            <a:ext cx="2614185" cy="1470479"/>
            <a:chOff x="7346176" y="1710434"/>
            <a:chExt cx="2614185" cy="14704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6176" y="1710434"/>
              <a:ext cx="2614185" cy="14704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67487" y="5044754"/>
            <a:ext cx="2337493" cy="1314839"/>
            <a:chOff x="6867479" y="5044748"/>
            <a:chExt cx="2337493" cy="1314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7479" y="5044748"/>
              <a:ext cx="2337493" cy="13148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7977" y="5047619"/>
            <a:ext cx="3340427" cy="12679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5724" y="1836235"/>
            <a:ext cx="4562501" cy="19730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72853" y="3909405"/>
            <a:ext cx="5630597" cy="226679"/>
            <a:chOff x="3372845" y="3909395"/>
            <a:chExt cx="5630597" cy="2266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372845" y="3909395"/>
              <a:ext cx="5630597" cy="2266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3502" y="4342752"/>
            <a:ext cx="6261171" cy="226679"/>
            <a:chOff x="-63503" y="4342750"/>
            <a:chExt cx="6261171" cy="22667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3503" y="4342750"/>
              <a:ext cx="6261171" cy="2266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29458" y="4068828"/>
            <a:ext cx="480726" cy="570141"/>
            <a:chOff x="5929452" y="4068820"/>
            <a:chExt cx="480726" cy="5701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29452" y="4068820"/>
              <a:ext cx="480726" cy="5701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33703" y="1229694"/>
            <a:ext cx="361538" cy="5559297"/>
            <a:chOff x="10333699" y="1229692"/>
            <a:chExt cx="361539" cy="55592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89514" y="772917"/>
            <a:ext cx="10784753" cy="485112"/>
            <a:chOff x="-89515" y="772917"/>
            <a:chExt cx="10784753" cy="48511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89515" y="772917"/>
              <a:ext cx="10784753" cy="48511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7910" y="825057"/>
            <a:ext cx="1012954" cy="43656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67479" y="3899649"/>
            <a:ext cx="2353098" cy="1226551"/>
            <a:chOff x="6867479" y="3899645"/>
            <a:chExt cx="2353098" cy="122655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67479" y="3899645"/>
              <a:ext cx="2353098" cy="12265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759624" y="5361184"/>
            <a:ext cx="2353098" cy="1323618"/>
            <a:chOff x="7759624" y="5361184"/>
            <a:chExt cx="2353098" cy="132361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59624" y="5361184"/>
              <a:ext cx="2353098" cy="13236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87835" y="4597349"/>
            <a:ext cx="2343587" cy="1318268"/>
            <a:chOff x="6587831" y="4597348"/>
            <a:chExt cx="2343587" cy="131826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87831" y="4597348"/>
              <a:ext cx="2343587" cy="131826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476845" y="2818840"/>
            <a:ext cx="2353098" cy="1323618"/>
            <a:chOff x="6476845" y="2818840"/>
            <a:chExt cx="2353098" cy="132361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76845" y="2818840"/>
              <a:ext cx="2353098" cy="13236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759624" y="2372596"/>
            <a:ext cx="2353098" cy="1323618"/>
            <a:chOff x="7759624" y="2372596"/>
            <a:chExt cx="2353098" cy="132361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59624" y="2372596"/>
              <a:ext cx="2353098" cy="132361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036229" y="3808877"/>
            <a:ext cx="2073285" cy="1419590"/>
            <a:chOff x="8036225" y="3808872"/>
            <a:chExt cx="2073286" cy="141959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36225" y="3808872"/>
              <a:ext cx="2073286" cy="141959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01151" y="1598091"/>
            <a:ext cx="2503823" cy="1408400"/>
            <a:chOff x="6701149" y="1598085"/>
            <a:chExt cx="2503823" cy="140840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01149" y="1598085"/>
              <a:ext cx="2503823" cy="1408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6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8041" y="2500254"/>
            <a:ext cx="9063301" cy="4288737"/>
            <a:chOff x="588036" y="2500251"/>
            <a:chExt cx="9063302" cy="42887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663683" y="635814"/>
              <a:ext cx="18126603" cy="857747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036" y="2500251"/>
              <a:ext cx="9063302" cy="428873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4233" y="1614624"/>
            <a:ext cx="5311760" cy="822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52545" y="6542034"/>
            <a:ext cx="467103" cy="684050"/>
            <a:chOff x="9052542" y="6542029"/>
            <a:chExt cx="467103" cy="6840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52542" y="6542029"/>
              <a:ext cx="467103" cy="6840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703" y="1229694"/>
            <a:ext cx="361538" cy="5559297"/>
            <a:chOff x="10333699" y="1229692"/>
            <a:chExt cx="361539" cy="55592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4638" y="772917"/>
            <a:ext cx="10749877" cy="485112"/>
            <a:chOff x="-54639" y="772917"/>
            <a:chExt cx="10749877" cy="4851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4639" y="772917"/>
              <a:ext cx="10749877" cy="4851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7910" y="825057"/>
            <a:ext cx="1012954" cy="4365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6629" y="2991603"/>
            <a:ext cx="2499087" cy="3306039"/>
            <a:chOff x="926624" y="2991600"/>
            <a:chExt cx="2499086" cy="33060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6624" y="2991600"/>
              <a:ext cx="2499086" cy="33060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40942" y="2688945"/>
            <a:ext cx="1806682" cy="2268571"/>
            <a:chOff x="3540937" y="2688936"/>
            <a:chExt cx="1806682" cy="226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0937" y="2688936"/>
              <a:ext cx="1806682" cy="226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40538" y="3724550"/>
            <a:ext cx="1686658" cy="2817484"/>
            <a:chOff x="4040534" y="3724545"/>
            <a:chExt cx="1686657" cy="281748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40534" y="3724545"/>
              <a:ext cx="1686657" cy="28174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08150" y="2991600"/>
            <a:ext cx="2109419" cy="3127964"/>
            <a:chOff x="5508144" y="2991600"/>
            <a:chExt cx="2109420" cy="312796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08144" y="2991600"/>
              <a:ext cx="2109420" cy="31279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91553" y="3335074"/>
            <a:ext cx="2094544" cy="3206959"/>
            <a:chOff x="7191548" y="3335070"/>
            <a:chExt cx="2094545" cy="320695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91548" y="3335070"/>
              <a:ext cx="2094545" cy="32069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6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409" y="1229692"/>
            <a:ext cx="5005594" cy="5592718"/>
            <a:chOff x="-111409" y="1229692"/>
            <a:chExt cx="5005594" cy="55927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1409" y="1229692"/>
              <a:ext cx="5005594" cy="55927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72196" y="1341646"/>
            <a:ext cx="134444" cy="115623"/>
            <a:chOff x="10472195" y="1341642"/>
            <a:chExt cx="134444" cy="1156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2195" y="1341642"/>
              <a:ext cx="134444" cy="11562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795" y="2484834"/>
            <a:ext cx="3178240" cy="20192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04806" y="6134767"/>
            <a:ext cx="420929" cy="617206"/>
            <a:chOff x="9704799" y="6134767"/>
            <a:chExt cx="420929" cy="6172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720000">
              <a:off x="9704799" y="6134767"/>
              <a:ext cx="420929" cy="6172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42914" y="3862122"/>
            <a:ext cx="5692055" cy="226679"/>
            <a:chOff x="2042911" y="3862113"/>
            <a:chExt cx="5692055" cy="2266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042911" y="3862113"/>
              <a:ext cx="5692055" cy="22667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3831" y="2412678"/>
            <a:ext cx="2507550" cy="4883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33703" y="1229694"/>
            <a:ext cx="361538" cy="5559297"/>
            <a:chOff x="10333699" y="1229692"/>
            <a:chExt cx="361539" cy="555929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43014" y="772917"/>
            <a:ext cx="10738252" cy="485112"/>
            <a:chOff x="-43014" y="772917"/>
            <a:chExt cx="10738252" cy="48511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43014" y="772917"/>
              <a:ext cx="10738252" cy="48511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7910" y="825057"/>
            <a:ext cx="1012954" cy="43656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122549" y="1429955"/>
            <a:ext cx="4925759" cy="2545498"/>
            <a:chOff x="5122540" y="1429954"/>
            <a:chExt cx="4925759" cy="254549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22540" y="1429954"/>
              <a:ext cx="4925759" cy="254549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68662" y="4057573"/>
            <a:ext cx="2485302" cy="31910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108095" y="4701907"/>
            <a:ext cx="4537143" cy="2087086"/>
            <a:chOff x="5108093" y="4701902"/>
            <a:chExt cx="4537143" cy="20870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08093" y="4701902"/>
              <a:ext cx="4537143" cy="20870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003931" y="5682407"/>
            <a:ext cx="1165996" cy="1521935"/>
            <a:chOff x="9003925" y="5682403"/>
            <a:chExt cx="1165998" cy="152193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03925" y="5682403"/>
              <a:ext cx="1165998" cy="152193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69881" y="4302462"/>
            <a:ext cx="1291636" cy="35155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22871" y="4114871"/>
            <a:ext cx="392376" cy="47709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188274" y="1467485"/>
            <a:ext cx="4804031" cy="2463479"/>
            <a:chOff x="5188270" y="1467478"/>
            <a:chExt cx="4804031" cy="246348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88270" y="1467478"/>
              <a:ext cx="4804031" cy="24634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6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5376" y="1214386"/>
            <a:ext cx="6653196" cy="5574608"/>
            <a:chOff x="3735376" y="1214380"/>
            <a:chExt cx="6653196" cy="55746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5376" y="1214380"/>
              <a:ext cx="6653196" cy="55746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4583" y="2999149"/>
            <a:ext cx="1988208" cy="11643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5286" y="3892468"/>
            <a:ext cx="6111848" cy="226679"/>
            <a:chOff x="635286" y="3892459"/>
            <a:chExt cx="6111848" cy="2266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635286" y="3892459"/>
              <a:ext cx="6111848" cy="2266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38521" y="3310033"/>
            <a:ext cx="699259" cy="528330"/>
            <a:chOff x="3338512" y="3310027"/>
            <a:chExt cx="699259" cy="528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8512" y="3310027"/>
              <a:ext cx="699259" cy="528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33703" y="1229694"/>
            <a:ext cx="361538" cy="5559297"/>
            <a:chOff x="10333699" y="1229692"/>
            <a:chExt cx="361539" cy="55592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01140" y="772917"/>
            <a:ext cx="10796378" cy="485112"/>
            <a:chOff x="-101140" y="772917"/>
            <a:chExt cx="10796378" cy="4851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01140" y="772917"/>
              <a:ext cx="10796378" cy="48511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7910" y="825057"/>
            <a:ext cx="1012954" cy="43656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10107" y="2058798"/>
            <a:ext cx="2318293" cy="31910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35776" y="2611789"/>
            <a:ext cx="2544813" cy="2142857"/>
            <a:chOff x="4435773" y="2611781"/>
            <a:chExt cx="2544813" cy="214285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478071" y="2611781"/>
              <a:ext cx="2252523" cy="2141256"/>
              <a:chOff x="4478071" y="2611781"/>
              <a:chExt cx="2252523" cy="214125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478071" y="2611781"/>
                <a:ext cx="2252523" cy="2141256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70201" y="3948668"/>
              <a:ext cx="960554" cy="29383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32452" y="3061980"/>
              <a:ext cx="414488" cy="32441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01642" y="3397238"/>
              <a:ext cx="789316" cy="2944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66515" y="2627772"/>
            <a:ext cx="2129074" cy="2127813"/>
            <a:chOff x="7471942" y="2645089"/>
            <a:chExt cx="2129073" cy="21278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71942" y="2645089"/>
              <a:ext cx="2129073" cy="212781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35748" y="2058802"/>
            <a:ext cx="2077559" cy="51632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33581" y="3691679"/>
            <a:ext cx="232116" cy="29362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892840" y="2894531"/>
            <a:ext cx="518050" cy="29362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842619" y="5289985"/>
            <a:ext cx="1627914" cy="47162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839836" y="5799457"/>
            <a:ext cx="2130915" cy="26860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792217" y="4982331"/>
            <a:ext cx="800086" cy="2686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214</Words>
  <Application>Microsoft Office PowerPoint</Application>
  <PresentationFormat>사용자 지정</PresentationFormat>
  <Paragraphs>17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나눔스퀘어라운드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임재완</cp:lastModifiedBy>
  <cp:revision>62</cp:revision>
  <dcterms:created xsi:type="dcterms:W3CDTF">2022-09-05T14:57:20Z</dcterms:created>
  <dcterms:modified xsi:type="dcterms:W3CDTF">2022-09-14T13:36:45Z</dcterms:modified>
</cp:coreProperties>
</file>