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5" r:id="rId8"/>
    <p:sldId id="261" r:id="rId9"/>
    <p:sldId id="262" r:id="rId10"/>
    <p:sldId id="263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F4C8C-8AF7-4614-9FA0-C617ED081B5F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A740-53D8-4FA6-80E5-B5D617AC4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56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F4C8C-8AF7-4614-9FA0-C617ED081B5F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A740-53D8-4FA6-80E5-B5D617AC4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51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F4C8C-8AF7-4614-9FA0-C617ED081B5F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A740-53D8-4FA6-80E5-B5D617AC454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1122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F4C8C-8AF7-4614-9FA0-C617ED081B5F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A740-53D8-4FA6-80E5-B5D617AC4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41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F4C8C-8AF7-4614-9FA0-C617ED081B5F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A740-53D8-4FA6-80E5-B5D617AC454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8478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F4C8C-8AF7-4614-9FA0-C617ED081B5F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A740-53D8-4FA6-80E5-B5D617AC4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152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F4C8C-8AF7-4614-9FA0-C617ED081B5F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A740-53D8-4FA6-80E5-B5D617AC4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22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F4C8C-8AF7-4614-9FA0-C617ED081B5F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A740-53D8-4FA6-80E5-B5D617AC4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0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F4C8C-8AF7-4614-9FA0-C617ED081B5F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A740-53D8-4FA6-80E5-B5D617AC4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2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F4C8C-8AF7-4614-9FA0-C617ED081B5F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A740-53D8-4FA6-80E5-B5D617AC4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93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F4C8C-8AF7-4614-9FA0-C617ED081B5F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A740-53D8-4FA6-80E5-B5D617AC4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08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F4C8C-8AF7-4614-9FA0-C617ED081B5F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A740-53D8-4FA6-80E5-B5D617AC4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25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F4C8C-8AF7-4614-9FA0-C617ED081B5F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A740-53D8-4FA6-80E5-B5D617AC4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2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F4C8C-8AF7-4614-9FA0-C617ED081B5F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A740-53D8-4FA6-80E5-B5D617AC4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92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F4C8C-8AF7-4614-9FA0-C617ED081B5F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A740-53D8-4FA6-80E5-B5D617AC4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55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F4C8C-8AF7-4614-9FA0-C617ED081B5F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A740-53D8-4FA6-80E5-B5D617AC4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63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F4C8C-8AF7-4614-9FA0-C617ED081B5F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C5CA740-53D8-4FA6-80E5-B5D617AC4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31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alsamiq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29695"/>
            <a:ext cx="7766936" cy="1646302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/>
              <a:t>Project </a:t>
            </a:r>
            <a:r>
              <a:rPr lang="en-US" sz="8000" dirty="0" err="1" smtClean="0"/>
              <a:t>Vivifi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7420" y="3130089"/>
            <a:ext cx="9144000" cy="296591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solidFill>
                  <a:srgbClr val="002060"/>
                </a:solidFill>
              </a:rPr>
              <a:t>CIS440 10:30am Section</a:t>
            </a:r>
          </a:p>
          <a:p>
            <a:pPr algn="ctr"/>
            <a:r>
              <a:rPr lang="en-US" sz="1800" dirty="0" smtClean="0">
                <a:solidFill>
                  <a:srgbClr val="002060"/>
                </a:solidFill>
              </a:rPr>
              <a:t>Justin Choi</a:t>
            </a:r>
          </a:p>
          <a:p>
            <a:pPr algn="ctr"/>
            <a:r>
              <a:rPr lang="en-US" sz="1800" dirty="0" smtClean="0">
                <a:solidFill>
                  <a:srgbClr val="002060"/>
                </a:solidFill>
              </a:rPr>
              <a:t>Alex </a:t>
            </a:r>
            <a:r>
              <a:rPr lang="en-US" sz="1800" dirty="0" err="1" smtClean="0">
                <a:solidFill>
                  <a:srgbClr val="002060"/>
                </a:solidFill>
              </a:rPr>
              <a:t>Lepak</a:t>
            </a:r>
            <a:endParaRPr lang="en-US" sz="1800" dirty="0" smtClean="0">
              <a:solidFill>
                <a:srgbClr val="002060"/>
              </a:solidFill>
            </a:endParaRPr>
          </a:p>
          <a:p>
            <a:pPr algn="ctr"/>
            <a:r>
              <a:rPr lang="en-US" sz="1800" dirty="0" smtClean="0">
                <a:solidFill>
                  <a:srgbClr val="002060"/>
                </a:solidFill>
              </a:rPr>
              <a:t>Nick </a:t>
            </a:r>
            <a:r>
              <a:rPr lang="en-US" sz="1800" dirty="0" err="1" smtClean="0">
                <a:solidFill>
                  <a:srgbClr val="002060"/>
                </a:solidFill>
              </a:rPr>
              <a:t>Muscara</a:t>
            </a:r>
            <a:endParaRPr lang="en-US" sz="1800" dirty="0" smtClean="0">
              <a:solidFill>
                <a:srgbClr val="002060"/>
              </a:solidFill>
            </a:endParaRPr>
          </a:p>
          <a:p>
            <a:pPr algn="ctr"/>
            <a:r>
              <a:rPr lang="en-US" sz="1800" dirty="0" smtClean="0">
                <a:solidFill>
                  <a:srgbClr val="002060"/>
                </a:solidFill>
              </a:rPr>
              <a:t>Jessa Short</a:t>
            </a:r>
          </a:p>
          <a:p>
            <a:pPr algn="ctr"/>
            <a:r>
              <a:rPr lang="en-US" sz="1800" dirty="0" smtClean="0">
                <a:solidFill>
                  <a:srgbClr val="002060"/>
                </a:solidFill>
              </a:rPr>
              <a:t>Christian </a:t>
            </a:r>
            <a:r>
              <a:rPr lang="en-US" sz="1800" dirty="0" err="1" smtClean="0">
                <a:solidFill>
                  <a:srgbClr val="002060"/>
                </a:solidFill>
              </a:rPr>
              <a:t>Valenty</a:t>
            </a:r>
            <a:endParaRPr lang="en-US" sz="1800" dirty="0" smtClean="0">
              <a:solidFill>
                <a:srgbClr val="002060"/>
              </a:solidFill>
            </a:endParaRPr>
          </a:p>
          <a:p>
            <a:pPr algn="ctr"/>
            <a:r>
              <a:rPr lang="en-US" sz="1800" dirty="0" smtClean="0">
                <a:solidFill>
                  <a:srgbClr val="002060"/>
                </a:solidFill>
              </a:rPr>
              <a:t>Jason Weeks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935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 Mock-up: Ensemble Search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122" name="Picture 2" descr="https://lh3.googleusercontent.com/Pe6nAlISPwSUEKIqXdNG-8iBYmZObW_XkDVUViG4d2eYOpzLaTTILkSU9ih_cKMsPJV0S6XoyBEo698_bn6uoXfS6AWi3NMLAQavU-wzVuHschLNe9V9pnItCiwIOauLf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845" y="2937664"/>
            <a:ext cx="5718690" cy="353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09138" y="1345044"/>
            <a:ext cx="6967381" cy="1425548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Primary Public Action(s):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Houses search feature for ensemble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Ability to organize search returns based on: ensemble, genre, instruments, and pay rate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187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 Mock-up: Solo Artist Search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09138" y="1345044"/>
            <a:ext cx="7692066" cy="1995685"/>
          </a:xfrm>
        </p:spPr>
        <p:txBody>
          <a:bodyPr>
            <a:normAutofit lnSpcReduction="10000"/>
          </a:bodyPr>
          <a:lstStyle/>
          <a:p>
            <a:r>
              <a:rPr lang="en-US" sz="2100" dirty="0" smtClean="0">
                <a:solidFill>
                  <a:srgbClr val="002060"/>
                </a:solidFill>
              </a:rPr>
              <a:t>Primary Public Action(s):</a:t>
            </a:r>
          </a:p>
          <a:p>
            <a:pPr>
              <a:buFont typeface="+mj-lt"/>
              <a:buAutoNum type="arabicPeriod"/>
            </a:pPr>
            <a:r>
              <a:rPr lang="en-US" sz="2100" dirty="0" smtClean="0">
                <a:solidFill>
                  <a:srgbClr val="002060"/>
                </a:solidFill>
              </a:rPr>
              <a:t>Houses search feature for solo artists</a:t>
            </a:r>
          </a:p>
          <a:p>
            <a:pPr>
              <a:buFont typeface="+mj-lt"/>
              <a:buAutoNum type="arabicPeriod"/>
            </a:pPr>
            <a:r>
              <a:rPr lang="en-US" sz="2100" dirty="0" smtClean="0">
                <a:solidFill>
                  <a:srgbClr val="002060"/>
                </a:solidFill>
              </a:rPr>
              <a:t>Ability to organize search returns based on: ensemble, genre, instruments, and pay </a:t>
            </a:r>
            <a:r>
              <a:rPr lang="en-US" sz="2100" dirty="0" smtClean="0">
                <a:solidFill>
                  <a:srgbClr val="002060"/>
                </a:solidFill>
              </a:rPr>
              <a:t>rate</a:t>
            </a:r>
          </a:p>
          <a:p>
            <a:pPr>
              <a:buFont typeface="+mj-lt"/>
              <a:buAutoNum type="arabicPeriod"/>
            </a:pPr>
            <a:r>
              <a:rPr lang="en-US" sz="2100" dirty="0" smtClean="0">
                <a:solidFill>
                  <a:srgbClr val="002060"/>
                </a:solidFill>
              </a:rPr>
              <a:t>‘</a:t>
            </a:r>
            <a:r>
              <a:rPr lang="en-US" sz="2100" dirty="0" err="1" smtClean="0">
                <a:solidFill>
                  <a:srgbClr val="002060"/>
                </a:solidFill>
              </a:rPr>
              <a:t>Clickability</a:t>
            </a:r>
            <a:r>
              <a:rPr lang="en-US" sz="2100" dirty="0" smtClean="0">
                <a:solidFill>
                  <a:srgbClr val="002060"/>
                </a:solidFill>
              </a:rPr>
              <a:t>’ to artist page (redirects)</a:t>
            </a:r>
            <a:endParaRPr lang="en-US" sz="21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6" name="Picture 2" descr="https://lh3.googleusercontent.com/N-k46_4ks9Nh6gYkEVeGFJeTcfuB4ae51CGWG2tnUgMeIa_r-4s3mO0nNROXsPHHd9MOnYbpg_B43808hISQv0sqc-rQ5kDRdzGJ3zaGJ-ORCU7GmRAJ3bZurLCmjgtCl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794" y="3340729"/>
            <a:ext cx="5369487" cy="334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368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Team will be taking a scrum-based approach: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Daily check-in ‘sprints’ via online form 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Weekly meetings on Monday evenings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Scrum celebrations will take place on each designated demo day 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Summary celebration for client 48 hours after demo release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73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Company Background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2060"/>
                </a:solidFill>
              </a:rPr>
              <a:t>Vivifi</a:t>
            </a:r>
            <a:r>
              <a:rPr lang="en-US" dirty="0" smtClean="0">
                <a:solidFill>
                  <a:srgbClr val="002060"/>
                </a:solidFill>
              </a:rPr>
              <a:t> is a recent </a:t>
            </a:r>
            <a:r>
              <a:rPr lang="en-US" dirty="0" smtClean="0">
                <a:solidFill>
                  <a:srgbClr val="002060"/>
                </a:solidFill>
              </a:rPr>
              <a:t>start-up initiative </a:t>
            </a:r>
            <a:r>
              <a:rPr lang="en-US" dirty="0" smtClean="0">
                <a:solidFill>
                  <a:srgbClr val="002060"/>
                </a:solidFill>
              </a:rPr>
              <a:t>run through three </a:t>
            </a:r>
            <a:r>
              <a:rPr lang="en-US" dirty="0" smtClean="0">
                <a:solidFill>
                  <a:srgbClr val="002060"/>
                </a:solidFill>
              </a:rPr>
              <a:t>recent ASU </a:t>
            </a:r>
            <a:r>
              <a:rPr lang="en-US" dirty="0" smtClean="0">
                <a:solidFill>
                  <a:srgbClr val="002060"/>
                </a:solidFill>
              </a:rPr>
              <a:t>graduates to link musicians to local events or event planners. They envision this as an opportunity to be ‘hip’ and ‘trendy’ with a primary focus on easy usability for their target audiences.</a:t>
            </a:r>
          </a:p>
        </p:txBody>
      </p:sp>
    </p:spTree>
    <p:extLst>
      <p:ext uri="{BB962C8B-B14F-4D97-AF65-F5344CB8AC3E}">
        <p14:creationId xmlns:p14="http://schemas.microsoft.com/office/powerpoint/2010/main" val="2049222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2060"/>
                </a:solidFill>
              </a:rPr>
              <a:t>Vivifi</a:t>
            </a:r>
            <a:r>
              <a:rPr lang="en-US" dirty="0" smtClean="0">
                <a:solidFill>
                  <a:srgbClr val="002060"/>
                </a:solidFill>
              </a:rPr>
              <a:t> has a defined scope that is open for public but gear towards an audience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The target audience that this project affects include: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 Musicians - specifically both solo and ensemble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Local event coordinators and/or people looking to have musicians staffed at their events or engagements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5569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Capstone Primary 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Fully functioning website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4-prong detail: ensembles, search form, custom form, contact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Search engine (auto-populate response) feature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Backend database storage and development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740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Map Mock-up: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28" name="Picture 4" descr="https://lh6.googleusercontent.com/lyonCnvr4kiHyi4lPqYXuLRzyWCe2OhasQ4a-E1RUrxmrKd3KzJ2ijVqmR1TM7Cha8gcXzwzTxwZBN5tUvDEijlavcVYjUr1jaZt9peyy0_GawPCjMEtkvJsK3n_yy8w_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38" y="1741221"/>
            <a:ext cx="9202860" cy="296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58295" y="6266826"/>
            <a:ext cx="74540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2060"/>
                </a:solidFill>
                <a:latin typeface="Arial" panose="020B0604020202020204" pitchFamily="34" charset="0"/>
              </a:rPr>
              <a:t>***All </a:t>
            </a: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</a:rPr>
              <a:t>Mockups made from the software @ </a:t>
            </a:r>
            <a:r>
              <a:rPr lang="en-US" sz="1200" u="sng" dirty="0">
                <a:solidFill>
                  <a:srgbClr val="002060"/>
                </a:solidFill>
                <a:latin typeface="Arial" panose="020B0604020202020204" pitchFamily="34" charset="0"/>
                <a:hlinkClick r:id="rId3"/>
              </a:rPr>
              <a:t>https://balsamiq.com/</a:t>
            </a: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</a:rPr>
              <a:t> and are only suggestions / ideas and are subject to change. Not everything planned will be implemented in final project.</a:t>
            </a:r>
            <a:endParaRPr lang="en-US" sz="1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536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 Mock-up: </a:t>
            </a:r>
            <a:r>
              <a:rPr lang="en-US" dirty="0" smtClean="0"/>
              <a:t>Index Page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09139" y="1345044"/>
            <a:ext cx="4809066" cy="142554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Primary Action(s):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Displays company </a:t>
            </a:r>
            <a:r>
              <a:rPr lang="en-US" dirty="0" smtClean="0">
                <a:solidFill>
                  <a:srgbClr val="002060"/>
                </a:solidFill>
              </a:rPr>
              <a:t>logo</a:t>
            </a:r>
            <a:endParaRPr lang="en-US" dirty="0" smtClean="0">
              <a:solidFill>
                <a:srgbClr val="002060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Houses </a:t>
            </a:r>
            <a:r>
              <a:rPr lang="en-US" dirty="0" smtClean="0">
                <a:solidFill>
                  <a:srgbClr val="002060"/>
                </a:solidFill>
              </a:rPr>
              <a:t>interactive navigation bar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Houses search menu</a:t>
            </a:r>
            <a:endParaRPr lang="en-US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tps://lh6.googleusercontent.com/W_iHL0IHFc4g9uor_0h2_boHPf4Byl9GLsOfFfGzd-qAfGqJ7jQ0uoXJnIIng9gL2Erq2PHchu47XSGSjm7_9HzZmRnLVvqJdPG_0ELhdSb3dQJqERHjrSxm-5Y9Ewiq5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06" y="2870181"/>
            <a:ext cx="6383554" cy="345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83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 Mock-up: About Us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2053" name="Picture 5" descr="https://lh3.googleusercontent.com/L1n5vxBzTycsj5po-AfPVYcseoRDZPAJa0mhh5eKWn171tqhPXsuDcSVvLHmRjGSAaffwbjYpk-a04OIRXYOlPSorGhh8eHyetj0-imRLSt-5DRlkUSmYp1oEmAlCRz55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00" y="2665844"/>
            <a:ext cx="6201261" cy="385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09139" y="1345044"/>
            <a:ext cx="4809066" cy="142554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Primary Action(s):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Displays company background 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Houses forms for musicians to fill out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534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 Mock-up: Artist Registration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09139" y="1345044"/>
            <a:ext cx="5657564" cy="1425548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Primary Action(s):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Houses functional form for musicians to fill out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https://lh3.googleusercontent.com/QKEdh3_2L4IZlTJfQP8ZyC7qnly1k3PXuRbQX_CctqIj_cq_XxXKZILKWbdvzlrRYZW6ZOfUAlMDt_OA0iyJDJ77GOJYU46moa9xTc9XERUqXADce5I_LrfK4y_mtywPn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41" y="2441079"/>
            <a:ext cx="6071159" cy="377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89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 Mock-up: Musician Page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69561" y="2026024"/>
            <a:ext cx="4290083" cy="415783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Primary Public Action(s):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Stores video and music clips 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Dates is an optional feature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Houses button to request artist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100" name="Picture 4" descr="https://lh6.googleusercontent.com/IteFapy2hiEipX0FqOXVhbBFob4TZeQrr-M8FY58rAGwUdEZkjKQDJima-70OAQ1mb4P7sxCyWeBnh4pmN9KhK-K7duygqbkmUk7aAqDMPwC6XbYYdxe3dwV5q6GC-H50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870" y="1509804"/>
            <a:ext cx="4904222" cy="403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201043" y="6279480"/>
            <a:ext cx="5125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***All </a:t>
            </a:r>
            <a:r>
              <a:rPr lang="en-US" dirty="0">
                <a:solidFill>
                  <a:srgbClr val="002060"/>
                </a:solidFill>
              </a:rPr>
              <a:t>personal contact information is not public</a:t>
            </a:r>
          </a:p>
        </p:txBody>
      </p:sp>
    </p:spTree>
    <p:extLst>
      <p:ext uri="{BB962C8B-B14F-4D97-AF65-F5344CB8AC3E}">
        <p14:creationId xmlns:p14="http://schemas.microsoft.com/office/powerpoint/2010/main" val="5233757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</TotalTime>
  <Words>384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Project Vivifi</vt:lpstr>
      <vt:lpstr>Company Background </vt:lpstr>
      <vt:lpstr>Project Scope</vt:lpstr>
      <vt:lpstr>Capstone Primary Deliverables</vt:lpstr>
      <vt:lpstr>Site Map Mock-up: </vt:lpstr>
      <vt:lpstr>Wireframe Mock-up: Index Page </vt:lpstr>
      <vt:lpstr>Wireframe Mock-up: About Us</vt:lpstr>
      <vt:lpstr>Wireframe Mock-up: Artist Registration</vt:lpstr>
      <vt:lpstr>Wireframe Mock-up: Musician Page</vt:lpstr>
      <vt:lpstr>Wireframe Mock-up: Ensemble Search</vt:lpstr>
      <vt:lpstr>Wireframe Mock-up: Solo Artist Search</vt:lpstr>
      <vt:lpstr>Project Management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Vivifi</dc:title>
  <dc:creator>Jessa Short</dc:creator>
  <cp:lastModifiedBy>Jessa Short</cp:lastModifiedBy>
  <cp:revision>9</cp:revision>
  <dcterms:created xsi:type="dcterms:W3CDTF">2014-09-03T17:18:35Z</dcterms:created>
  <dcterms:modified xsi:type="dcterms:W3CDTF">2014-09-03T23:45:18Z</dcterms:modified>
</cp:coreProperties>
</file>