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4"/>
  </p:sldMasterIdLst>
  <p:handoutMasterIdLst>
    <p:handoutMasterId r:id="rId14"/>
  </p:handoutMasterIdLst>
  <p:sldIdLst>
    <p:sldId id="267" r:id="rId5"/>
    <p:sldId id="257" r:id="rId6"/>
    <p:sldId id="258" r:id="rId7"/>
    <p:sldId id="261" r:id="rId8"/>
    <p:sldId id="269" r:id="rId9"/>
    <p:sldId id="270" r:id="rId10"/>
    <p:sldId id="271" r:id="rId11"/>
    <p:sldId id="262"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104" d="100"/>
          <a:sy n="104" d="100"/>
        </p:scale>
        <p:origin x="144" y="2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10/31/2022</a:t>
            </a:fld>
            <a:endParaRPr lang="en-US" dirty="0"/>
          </a:p>
        </p:txBody>
      </p:sp>
      <p:sp>
        <p:nvSpPr>
          <p:cNvPr id="4" name="Footer Placeholder 3">
            <a:extLst>
              <a:ext uri="{FF2B5EF4-FFF2-40B4-BE49-F238E27FC236}">
                <a16:creationId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8" name="Footer Placeholder 7"/>
          <p:cNvSpPr>
            <a:spLocks noGrp="1"/>
          </p:cNvSpPr>
          <p:nvPr>
            <p:ph type="ftr" sz="quarter" idx="11"/>
          </p:nvPr>
        </p:nvSpPr>
        <p:spPr/>
        <p:txBody>
          <a:bodyPr/>
          <a:lstStyle/>
          <a:p>
            <a:r>
              <a:rPr lang="en-US" noProof="0"/>
              <a:t>Add a footer </a:t>
            </a:r>
            <a:endParaRPr lang="en-US" noProof="0" dirty="0"/>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4" name="L-Shape 3">
            <a:extLst>
              <a:ext uri="{FF2B5EF4-FFF2-40B4-BE49-F238E27FC236}">
                <a16:creationId xmlns:a16="http://schemas.microsoft.com/office/drawing/2014/main" id="{001D3EB9-BB6E-F93E-CE5E-B5CAA0AA7A97}"/>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5" name="L-Shape 4">
            <a:extLst>
              <a:ext uri="{FF2B5EF4-FFF2-40B4-BE49-F238E27FC236}">
                <a16:creationId xmlns:a16="http://schemas.microsoft.com/office/drawing/2014/main" id="{E70308F8-0C5F-FEEC-9CC5-8B2069869B73}"/>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6" name="L-Shape 5">
            <a:extLst>
              <a:ext uri="{FF2B5EF4-FFF2-40B4-BE49-F238E27FC236}">
                <a16:creationId xmlns:a16="http://schemas.microsoft.com/office/drawing/2014/main" id="{6A7AA3D6-1E5D-0422-EB98-7D741A93C2B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9445ADF3-1640-184E-9005-8A0741271010}"/>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744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6" name="Footer Placeholder 5"/>
          <p:cNvSpPr>
            <a:spLocks noGrp="1"/>
          </p:cNvSpPr>
          <p:nvPr>
            <p:ph type="ftr" sz="quarter" idx="11"/>
          </p:nvPr>
        </p:nvSpPr>
        <p:spPr/>
        <p:txBody>
          <a:bodyPr/>
          <a:lstStyle/>
          <a:p>
            <a:r>
              <a:rPr lang="en-US" noProof="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07481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6" name="Footer Placeholder 5"/>
          <p:cNvSpPr>
            <a:spLocks noGrp="1"/>
          </p:cNvSpPr>
          <p:nvPr>
            <p:ph type="ftr" sz="quarter" idx="11"/>
          </p:nvPr>
        </p:nvSpPr>
        <p:spPr/>
        <p:txBody>
          <a:bodyPr/>
          <a:lstStyle/>
          <a:p>
            <a:r>
              <a:rPr lang="en-US" noProof="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393584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6" name="Footer Placeholder 5"/>
          <p:cNvSpPr>
            <a:spLocks noGrp="1"/>
          </p:cNvSpPr>
          <p:nvPr>
            <p:ph type="ftr" sz="quarter" idx="11"/>
          </p:nvPr>
        </p:nvSpPr>
        <p:spPr/>
        <p:txBody>
          <a:bodyPr/>
          <a:lstStyle/>
          <a:p>
            <a:r>
              <a:rPr lang="en-US" noProof="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415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6" name="Footer Placeholder 5"/>
          <p:cNvSpPr>
            <a:spLocks noGrp="1"/>
          </p:cNvSpPr>
          <p:nvPr>
            <p:ph type="ftr" sz="quarter" idx="11"/>
          </p:nvPr>
        </p:nvSpPr>
        <p:spPr/>
        <p:txBody>
          <a:bodyPr/>
          <a:lstStyle/>
          <a:p>
            <a:r>
              <a:rPr lang="en-US" noProof="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955246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4" name="Footer Placeholder 3"/>
          <p:cNvSpPr>
            <a:spLocks noGrp="1"/>
          </p:cNvSpPr>
          <p:nvPr>
            <p:ph type="ftr" sz="quarter" idx="11"/>
          </p:nvPr>
        </p:nvSpPr>
        <p:spPr/>
        <p:txBody>
          <a:bodyPr/>
          <a:lstStyle/>
          <a:p>
            <a:r>
              <a:rPr lang="en-US" noProof="0"/>
              <a:t>Add a footer </a:t>
            </a:r>
            <a:endParaRPr lang="en-US" noProof="0" dirty="0"/>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890320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4" name="Footer Placeholder 3"/>
          <p:cNvSpPr>
            <a:spLocks noGrp="1"/>
          </p:cNvSpPr>
          <p:nvPr>
            <p:ph type="ftr" sz="quarter" idx="11"/>
          </p:nvPr>
        </p:nvSpPr>
        <p:spPr/>
        <p:txBody>
          <a:bodyPr/>
          <a:lstStyle/>
          <a:p>
            <a:r>
              <a:rPr lang="en-US" noProof="0"/>
              <a:t>Add a footer </a:t>
            </a:r>
            <a:endParaRPr lang="en-US" noProof="0" dirty="0"/>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763326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5" name="Footer Placeholder 4"/>
          <p:cNvSpPr>
            <a:spLocks noGrp="1"/>
          </p:cNvSpPr>
          <p:nvPr>
            <p:ph type="ftr" sz="quarter" idx="11"/>
          </p:nvPr>
        </p:nvSpPr>
        <p:spPr/>
        <p:txBody>
          <a:bodyPr/>
          <a:lstStyle/>
          <a:p>
            <a:r>
              <a:rPr lang="en-US" noProof="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1085620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5" name="Footer Placeholder 4"/>
          <p:cNvSpPr>
            <a:spLocks noGrp="1"/>
          </p:cNvSpPr>
          <p:nvPr>
            <p:ph type="ftr" sz="quarter" idx="11"/>
          </p:nvPr>
        </p:nvSpPr>
        <p:spPr/>
        <p:txBody>
          <a:bodyPr/>
          <a:lstStyle/>
          <a:p>
            <a:r>
              <a:rPr lang="en-US" noProof="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458179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Picture, TItle, and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1F430D42-50DC-4502-A3E8-251FE7F0809D}"/>
              </a:ext>
            </a:extLst>
          </p:cNvPr>
          <p:cNvSpPr/>
          <p:nvPr userDrawn="1"/>
        </p:nvSpPr>
        <p:spPr>
          <a:xfrm>
            <a:off x="507591" y="5289755"/>
            <a:ext cx="5270049" cy="1012722"/>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accent3"/>
              </a:solidFill>
            </a:endParaRPr>
          </a:p>
        </p:txBody>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4732985"/>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10/31/2022</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Picture Placeholder 9">
            <a:extLst>
              <a:ext uri="{FF2B5EF4-FFF2-40B4-BE49-F238E27FC236}">
                <a16:creationId xmlns:a16="http://schemas.microsoft.com/office/drawing/2014/main" id="{3BDA3A4D-2561-4EEB-8787-E1A652565755}"/>
              </a:ext>
            </a:extLst>
          </p:cNvPr>
          <p:cNvSpPr>
            <a:spLocks noGrp="1"/>
          </p:cNvSpPr>
          <p:nvPr>
            <p:ph type="pic" sz="quarter" idx="13"/>
          </p:nvPr>
        </p:nvSpPr>
        <p:spPr>
          <a:xfrm>
            <a:off x="806245" y="668595"/>
            <a:ext cx="4646651" cy="4198373"/>
          </a:xfrm>
          <a:prstGeom prst="snip2DiagRect">
            <a:avLst>
              <a:gd name="adj1" fmla="val 0"/>
              <a:gd name="adj2" fmla="val 10300"/>
            </a:avLst>
          </a:prstGeom>
          <a:ln w="38100">
            <a:solidFill>
              <a:schemeClr val="bg1"/>
            </a:solidFill>
          </a:ln>
          <a:effectLst>
            <a:innerShdw blurRad="114300">
              <a:prstClr val="black"/>
            </a:innerShdw>
          </a:effectLst>
        </p:spPr>
        <p:txBody>
          <a:bodyPr/>
          <a:lstStyle>
            <a:lvl1pPr>
              <a:defRPr>
                <a:solidFill>
                  <a:schemeClr val="bg1"/>
                </a:solidFill>
              </a:defRPr>
            </a:lvl1pPr>
          </a:lstStyle>
          <a:p>
            <a:r>
              <a:rPr lang="en-US" noProof="0"/>
              <a:t>Click icon to add picture</a:t>
            </a:r>
            <a:endParaRPr lang="en-US" noProof="0" dirty="0"/>
          </a:p>
        </p:txBody>
      </p:sp>
      <p:sp>
        <p:nvSpPr>
          <p:cNvPr id="16" name="Text Placeholder 15">
            <a:extLst>
              <a:ext uri="{FF2B5EF4-FFF2-40B4-BE49-F238E27FC236}">
                <a16:creationId xmlns:a16="http://schemas.microsoft.com/office/drawing/2014/main" id="{FBB32A6B-92AA-4208-9120-FFC166CE751C}"/>
              </a:ext>
            </a:extLst>
          </p:cNvPr>
          <p:cNvSpPr>
            <a:spLocks noGrp="1"/>
          </p:cNvSpPr>
          <p:nvPr>
            <p:ph type="body" sz="quarter" idx="14"/>
          </p:nvPr>
        </p:nvSpPr>
        <p:spPr>
          <a:xfrm>
            <a:off x="570275" y="5352418"/>
            <a:ext cx="5148000" cy="900000"/>
          </a:xfrm>
          <a:solidFill>
            <a:schemeClr val="bg2"/>
          </a:solidFill>
          <a:effectLst>
            <a:innerShdw blurRad="114300">
              <a:prstClr val="black">
                <a:alpha val="34000"/>
              </a:prstClr>
            </a:innerShdw>
          </a:effectLst>
        </p:spPr>
        <p:txBody>
          <a:bodyPr anchor="ctr" anchorCtr="0"/>
          <a:lstStyle>
            <a:lvl1pPr marL="0" indent="0" algn="ctr">
              <a:buFont typeface="Arial" panose="020B0604020202020204" pitchFamily="34" charset="0"/>
              <a:buNone/>
              <a:defRPr sz="1800">
                <a:solidFill>
                  <a:schemeClr val="accent3"/>
                </a:solidFill>
              </a:defRPr>
            </a:lvl1pPr>
            <a:lvl2pPr marL="530352" indent="0" algn="ctr">
              <a:buFont typeface="Arial" panose="020B0604020202020204" pitchFamily="34" charset="0"/>
              <a:buNone/>
              <a:defRPr sz="1800">
                <a:solidFill>
                  <a:schemeClr val="accent3"/>
                </a:solidFill>
              </a:defRPr>
            </a:lvl2pPr>
            <a:lvl3pPr marL="987552" indent="0" algn="ctr">
              <a:buFont typeface="Arial" panose="020B0604020202020204" pitchFamily="34" charset="0"/>
              <a:buNone/>
              <a:defRPr sz="1600">
                <a:solidFill>
                  <a:schemeClr val="accent3"/>
                </a:solidFill>
              </a:defRPr>
            </a:lvl3pPr>
            <a:lvl4pPr marL="1444752" indent="0" algn="ctr">
              <a:buFont typeface="Arial" panose="020B0604020202020204" pitchFamily="34" charset="0"/>
              <a:buNone/>
              <a:defRPr sz="1600">
                <a:solidFill>
                  <a:schemeClr val="accent3"/>
                </a:solidFill>
              </a:defRPr>
            </a:lvl4pPr>
            <a:lvl5pPr marL="1901952" indent="0" algn="ctr">
              <a:buFont typeface="Arial" panose="020B0604020202020204" pitchFamily="34" charset="0"/>
              <a:buNone/>
              <a:defRPr sz="1400">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069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269175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5" name="Footer Placeholder 4"/>
          <p:cNvSpPr>
            <a:spLocks noGrp="1"/>
          </p:cNvSpPr>
          <p:nvPr>
            <p:ph type="ftr" sz="quarter" idx="11"/>
          </p:nvPr>
        </p:nvSpPr>
        <p:spPr/>
        <p:txBody>
          <a:bodyPr/>
          <a:lstStyle/>
          <a:p>
            <a:r>
              <a:rPr lang="en-US" noProof="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2" name="Straight Connector 1">
            <a:extLst>
              <a:ext uri="{FF2B5EF4-FFF2-40B4-BE49-F238E27FC236}">
                <a16:creationId xmlns:a16="http://schemas.microsoft.com/office/drawing/2014/main" id="{74999037-C00A-5558-F371-816A43D4A2AC}"/>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050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10/31/2022</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a:t>Click to edit Master text styles</a:t>
            </a:r>
          </a:p>
          <a:p>
            <a:pPr marL="0" lvl="1" indent="0" algn="ctr">
              <a:buNone/>
            </a:pPr>
            <a:r>
              <a:rPr lang="en-US" noProof="0"/>
              <a:t>Second level</a:t>
            </a:r>
          </a:p>
          <a:p>
            <a:pPr marL="0" lvl="2" indent="0" algn="ctr">
              <a:buNone/>
            </a:pPr>
            <a:r>
              <a:rPr lang="en-US" noProof="0"/>
              <a:t>Third level</a:t>
            </a:r>
          </a:p>
          <a:p>
            <a:pPr marL="0" lvl="3" indent="0" algn="ctr">
              <a:buNone/>
            </a:pPr>
            <a:r>
              <a:rPr lang="en-US" noProof="0"/>
              <a:t>Fourth level</a:t>
            </a:r>
          </a:p>
          <a:p>
            <a:pPr marL="0" lvl="4" indent="0" algn="ctr">
              <a:buNone/>
            </a:pPr>
            <a:r>
              <a:rPr lang="en-US" noProof="0"/>
              <a:t>Fifth level</a:t>
            </a:r>
          </a:p>
        </p:txBody>
      </p:sp>
    </p:spTree>
    <p:extLst>
      <p:ext uri="{BB962C8B-B14F-4D97-AF65-F5344CB8AC3E}">
        <p14:creationId xmlns:p14="http://schemas.microsoft.com/office/powerpoint/2010/main" val="1686602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10/31/2022</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0" name="L-Shape 19">
            <a:extLst>
              <a:ext uri="{FF2B5EF4-FFF2-40B4-BE49-F238E27FC236}">
                <a16:creationId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5" name="Footer Placeholder 4"/>
          <p:cNvSpPr>
            <a:spLocks noGrp="1"/>
          </p:cNvSpPr>
          <p:nvPr>
            <p:ph type="ftr" sz="quarter" idx="11"/>
          </p:nvPr>
        </p:nvSpPr>
        <p:spPr/>
        <p:txBody>
          <a:bodyPr/>
          <a:lstStyle/>
          <a:p>
            <a:r>
              <a:rPr lang="en-US" noProof="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2" name="L-Shape 1">
            <a:extLst>
              <a:ext uri="{FF2B5EF4-FFF2-40B4-BE49-F238E27FC236}">
                <a16:creationId xmlns:a16="http://schemas.microsoft.com/office/drawing/2014/main" id="{7AD8CDAA-50E1-84FF-B32E-5748E76AB901}"/>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3" name="L-Shape 2">
            <a:extLst>
              <a:ext uri="{FF2B5EF4-FFF2-40B4-BE49-F238E27FC236}">
                <a16:creationId xmlns:a16="http://schemas.microsoft.com/office/drawing/2014/main" id="{9BE697E3-C7F6-0454-0E1E-4CACC6741843}"/>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2225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6" name="Footer Placeholder 5"/>
          <p:cNvSpPr>
            <a:spLocks noGrp="1"/>
          </p:cNvSpPr>
          <p:nvPr>
            <p:ph type="ftr" sz="quarter" idx="11"/>
          </p:nvPr>
        </p:nvSpPr>
        <p:spPr/>
        <p:txBody>
          <a:bodyPr/>
          <a:lstStyle/>
          <a:p>
            <a:r>
              <a:rPr lang="en-US" noProof="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427939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8" name="Footer Placeholder 7"/>
          <p:cNvSpPr>
            <a:spLocks noGrp="1"/>
          </p:cNvSpPr>
          <p:nvPr>
            <p:ph type="ftr" sz="quarter" idx="11"/>
          </p:nvPr>
        </p:nvSpPr>
        <p:spPr/>
        <p:txBody>
          <a:bodyPr/>
          <a:lstStyle/>
          <a:p>
            <a:r>
              <a:rPr lang="en-US" noProof="0"/>
              <a:t>Add a footer </a:t>
            </a:r>
            <a:endParaRPr lang="en-US" noProof="0" dirty="0"/>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0" name="L-Shape 9">
            <a:extLst>
              <a:ext uri="{FF2B5EF4-FFF2-40B4-BE49-F238E27FC236}">
                <a16:creationId xmlns:a16="http://schemas.microsoft.com/office/drawing/2014/main" id="{96A5B63B-1E40-2EF6-568E-34751CFFFAE1}"/>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1" name="L-Shape 10">
            <a:extLst>
              <a:ext uri="{FF2B5EF4-FFF2-40B4-BE49-F238E27FC236}">
                <a16:creationId xmlns:a16="http://schemas.microsoft.com/office/drawing/2014/main" id="{36F59716-F1D7-F502-0E3E-9019B8FC6D0D}"/>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3093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4" name="Footer Placeholder 3"/>
          <p:cNvSpPr>
            <a:spLocks noGrp="1"/>
          </p:cNvSpPr>
          <p:nvPr>
            <p:ph type="ftr" sz="quarter" idx="11"/>
          </p:nvPr>
        </p:nvSpPr>
        <p:spPr/>
        <p:txBody>
          <a:bodyPr/>
          <a:lstStyle/>
          <a:p>
            <a:r>
              <a:rPr lang="en-US" noProof="0"/>
              <a:t>Add a footer </a:t>
            </a:r>
            <a:endParaRPr lang="en-US" noProof="0" dirty="0"/>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52939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10/31/2022</a:t>
            </a:fld>
            <a:endParaRPr lang="en-US" noProof="0" dirty="0"/>
          </a:p>
        </p:txBody>
      </p:sp>
      <p:sp>
        <p:nvSpPr>
          <p:cNvPr id="3" name="Footer Placeholder 2"/>
          <p:cNvSpPr>
            <a:spLocks noGrp="1"/>
          </p:cNvSpPr>
          <p:nvPr>
            <p:ph type="ftr" sz="quarter" idx="11"/>
          </p:nvPr>
        </p:nvSpPr>
        <p:spPr/>
        <p:txBody>
          <a:bodyPr/>
          <a:lstStyle/>
          <a:p>
            <a:r>
              <a:rPr lang="en-US" noProof="0"/>
              <a:t>Add a footer </a:t>
            </a:r>
            <a:endParaRPr lang="en-US" noProof="0" dirty="0"/>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228329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pPr/>
              <a:t>10/31/2022</a:t>
            </a:fld>
            <a:endParaRPr lang="en-US" noProof="0" dirty="0"/>
          </a:p>
        </p:txBody>
      </p:sp>
      <p:sp>
        <p:nvSpPr>
          <p:cNvPr id="6" name="Footer Placeholder 5"/>
          <p:cNvSpPr>
            <a:spLocks noGrp="1"/>
          </p:cNvSpPr>
          <p:nvPr>
            <p:ph type="ftr" sz="quarter" idx="11"/>
          </p:nvPr>
        </p:nvSpPr>
        <p:spPr/>
        <p:txBody>
          <a:bodyPr/>
          <a:lstStyle/>
          <a:p>
            <a:r>
              <a:rPr lang="en-US" noProof="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8" name="Rectangle 7">
            <a:extLst>
              <a:ext uri="{FF2B5EF4-FFF2-40B4-BE49-F238E27FC236}">
                <a16:creationId xmlns:a16="http://schemas.microsoft.com/office/drawing/2014/main" id="{B590FA3B-3B8C-61B2-28F1-24DA4FF806ED}"/>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L-Shape 8">
            <a:extLst>
              <a:ext uri="{FF2B5EF4-FFF2-40B4-BE49-F238E27FC236}">
                <a16:creationId xmlns:a16="http://schemas.microsoft.com/office/drawing/2014/main" id="{C3D5D589-4592-7601-EC65-3ED51AC187E4}"/>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a16="http://schemas.microsoft.com/office/drawing/2014/main" id="{0A50B2C1-1316-9A87-6670-6E39231BDC3C}"/>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1" name="L-Shape 10">
            <a:extLst>
              <a:ext uri="{FF2B5EF4-FFF2-40B4-BE49-F238E27FC236}">
                <a16:creationId xmlns:a16="http://schemas.microsoft.com/office/drawing/2014/main" id="{450B96EA-FBD3-38B0-5B65-5AB235C2EBEE}"/>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a16="http://schemas.microsoft.com/office/drawing/2014/main" id="{BE983FF6-0FA1-517D-C6E2-87135B6ED2AE}"/>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8108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pPr/>
              <a:t>10/31/2022</a:t>
            </a:fld>
            <a:endParaRPr lang="en-US" noProof="0" dirty="0"/>
          </a:p>
        </p:txBody>
      </p:sp>
      <p:sp>
        <p:nvSpPr>
          <p:cNvPr id="6" name="Footer Placeholder 5"/>
          <p:cNvSpPr>
            <a:spLocks noGrp="1"/>
          </p:cNvSpPr>
          <p:nvPr>
            <p:ph type="ftr" sz="quarter" idx="11"/>
          </p:nvPr>
        </p:nvSpPr>
        <p:spPr/>
        <p:txBody>
          <a:bodyPr/>
          <a:lstStyle/>
          <a:p>
            <a:r>
              <a:rPr lang="en-US" noProof="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8" name="Rectangle: Diagonal Corners Snipped 7">
            <a:extLst>
              <a:ext uri="{FF2B5EF4-FFF2-40B4-BE49-F238E27FC236}">
                <a16:creationId xmlns:a16="http://schemas.microsoft.com/office/drawing/2014/main" id="{73958876-0F16-7399-3AC9-594A83DB049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L-Shape 8">
            <a:extLst>
              <a:ext uri="{FF2B5EF4-FFF2-40B4-BE49-F238E27FC236}">
                <a16:creationId xmlns:a16="http://schemas.microsoft.com/office/drawing/2014/main" id="{C0DFFA95-89B0-D6C5-A02B-4D612BE15CC5}"/>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L-Shape 9">
            <a:extLst>
              <a:ext uri="{FF2B5EF4-FFF2-40B4-BE49-F238E27FC236}">
                <a16:creationId xmlns:a16="http://schemas.microsoft.com/office/drawing/2014/main" id="{D1E8E542-7480-7C37-D6BA-8CA247586E22}"/>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1" name="L-Shape 10">
            <a:extLst>
              <a:ext uri="{FF2B5EF4-FFF2-40B4-BE49-F238E27FC236}">
                <a16:creationId xmlns:a16="http://schemas.microsoft.com/office/drawing/2014/main" id="{6D974965-CF67-EB27-B055-2E4431E266FD}"/>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2" name="L-Shape 11">
            <a:extLst>
              <a:ext uri="{FF2B5EF4-FFF2-40B4-BE49-F238E27FC236}">
                <a16:creationId xmlns:a16="http://schemas.microsoft.com/office/drawing/2014/main" id="{070F61A6-2A0B-BDC0-9A35-9828893B38E1}"/>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13" name="Straight Connector 12">
            <a:extLst>
              <a:ext uri="{FF2B5EF4-FFF2-40B4-BE49-F238E27FC236}">
                <a16:creationId xmlns:a16="http://schemas.microsoft.com/office/drawing/2014/main" id="{87F88140-B423-49AA-6DD7-2F6B2FDD3DB8}"/>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72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B77EF04-6424-4B70-94D1-FC932CBBDD9B}" type="datetimeFigureOut">
              <a:rPr lang="en-US" noProof="0" smtClean="0"/>
              <a:t>10/31/2022</a:t>
            </a:fld>
            <a:endParaRPr lang="en-US" noProof="0"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noProof="0"/>
              <a:t>Add a footer </a:t>
            </a:r>
            <a:endParaRPr 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38049E5-7B53-4E85-8972-7D6C4BCE5BB9}" type="slidenum">
              <a:rPr lang="en-US" noProof="0" smtClean="0"/>
              <a:t>‹#›</a:t>
            </a:fld>
            <a:endParaRPr lang="en-US" noProof="0" dirty="0"/>
          </a:p>
        </p:txBody>
      </p:sp>
      <p:sp>
        <p:nvSpPr>
          <p:cNvPr id="7" name="Rectangle 6" title="Side bar">
            <a:extLst>
              <a:ext uri="{FF2B5EF4-FFF2-40B4-BE49-F238E27FC236}">
                <a16:creationId xmlns:a16="http://schemas.microsoft.com/office/drawing/2014/main" id="{88295451-EAD7-D646-DB30-644B1E0C1DD1}"/>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9321006"/>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70" r:id="rId18"/>
    <p:sldLayoutId id="2147483771" r:id="rId19"/>
    <p:sldLayoutId id="2147483671" r:id="rId20"/>
    <p:sldLayoutId id="2147483672" r:id="rId21"/>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89FE-7B85-40C7-8441-909223A9B382}"/>
              </a:ext>
            </a:extLst>
          </p:cNvPr>
          <p:cNvSpPr>
            <a:spLocks noGrp="1"/>
          </p:cNvSpPr>
          <p:nvPr>
            <p:ph type="ctrTitle"/>
          </p:nvPr>
        </p:nvSpPr>
        <p:spPr>
          <a:xfrm>
            <a:off x="4786745" y="1665468"/>
            <a:ext cx="2618510" cy="1525866"/>
          </a:xfrm>
        </p:spPr>
        <p:txBody>
          <a:bodyPr>
            <a:normAutofit/>
          </a:bodyPr>
          <a:lstStyle/>
          <a:p>
            <a:r>
              <a:rPr lang="en-US" dirty="0"/>
              <a:t>WAR</a:t>
            </a:r>
          </a:p>
        </p:txBody>
      </p:sp>
      <p:sp>
        <p:nvSpPr>
          <p:cNvPr id="3" name="Subtitle 2">
            <a:extLst>
              <a:ext uri="{FF2B5EF4-FFF2-40B4-BE49-F238E27FC236}">
                <a16:creationId xmlns:a16="http://schemas.microsoft.com/office/drawing/2014/main" id="{B87DC842-2DF4-46F3-AEC5-E38386DA6887}"/>
              </a:ext>
            </a:extLst>
          </p:cNvPr>
          <p:cNvSpPr>
            <a:spLocks noGrp="1"/>
          </p:cNvSpPr>
          <p:nvPr>
            <p:ph type="subTitle" idx="1"/>
          </p:nvPr>
        </p:nvSpPr>
        <p:spPr>
          <a:xfrm>
            <a:off x="1524000" y="3191334"/>
            <a:ext cx="9144000" cy="1084658"/>
          </a:xfrm>
        </p:spPr>
        <p:txBody>
          <a:bodyPr>
            <a:normAutofit/>
          </a:bodyPr>
          <a:lstStyle/>
          <a:p>
            <a:r>
              <a:rPr lang="en-US" dirty="0"/>
              <a:t>A Java console application which runs a variant of the classic card game, known by the same name.</a:t>
            </a:r>
          </a:p>
        </p:txBody>
      </p:sp>
    </p:spTree>
    <p:extLst>
      <p:ext uri="{BB962C8B-B14F-4D97-AF65-F5344CB8AC3E}">
        <p14:creationId xmlns:p14="http://schemas.microsoft.com/office/powerpoint/2010/main" val="246167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a:xfrm>
            <a:off x="1388917" y="500062"/>
            <a:ext cx="3595255" cy="1325563"/>
          </a:xfrm>
        </p:spPr>
        <p:txBody>
          <a:bodyPr/>
          <a:lstStyle/>
          <a:p>
            <a:r>
              <a:rPr lang="en-US" dirty="0"/>
              <a:t>Directions</a:t>
            </a:r>
          </a:p>
        </p:txBody>
      </p:sp>
      <p:sp>
        <p:nvSpPr>
          <p:cNvPr id="3" name="Content Placeholder 2">
            <a:extLst>
              <a:ext uri="{FF2B5EF4-FFF2-40B4-BE49-F238E27FC236}">
                <a16:creationId xmlns:a16="http://schemas.microsoft.com/office/drawing/2014/main" id="{9276B044-A495-4FDE-B341-D8F787F3BAD4}"/>
              </a:ext>
            </a:extLst>
          </p:cNvPr>
          <p:cNvSpPr>
            <a:spLocks noGrp="1"/>
          </p:cNvSpPr>
          <p:nvPr>
            <p:ph idx="1"/>
          </p:nvPr>
        </p:nvSpPr>
        <p:spPr>
          <a:xfrm>
            <a:off x="1120000" y="1825625"/>
            <a:ext cx="10233800" cy="3420630"/>
          </a:xfrm>
        </p:spPr>
        <p:txBody>
          <a:bodyPr>
            <a:normAutofit/>
          </a:bodyPr>
          <a:lstStyle/>
          <a:p>
            <a:r>
              <a:rPr lang="en-US" dirty="0"/>
              <a:t>In the main menu, choose to either start a game or exit the application.</a:t>
            </a:r>
          </a:p>
          <a:p>
            <a:r>
              <a:rPr lang="en-US" dirty="0"/>
              <a:t>If choosing to start a game, each player must enter their name.</a:t>
            </a:r>
          </a:p>
          <a:p>
            <a:r>
              <a:rPr lang="en-US" dirty="0"/>
              <a:t>One both players have entered their names, the deck is shuffled, dealt to each player, and a game of WAR ensues. This entire process is automated since there are no choices in the card game WAR and all outcomes are random.</a:t>
            </a:r>
          </a:p>
        </p:txBody>
      </p:sp>
    </p:spTree>
    <p:extLst>
      <p:ext uri="{BB962C8B-B14F-4D97-AF65-F5344CB8AC3E}">
        <p14:creationId xmlns:p14="http://schemas.microsoft.com/office/powerpoint/2010/main" val="268453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a:xfrm>
            <a:off x="3226610" y="1371632"/>
            <a:ext cx="5738779" cy="2821678"/>
          </a:xfrm>
        </p:spPr>
        <p:txBody>
          <a:bodyPr/>
          <a:lstStyle/>
          <a:p>
            <a:r>
              <a:rPr lang="en-US" cap="none" dirty="0">
                <a:latin typeface="Impact" panose="020B0806030902050204" pitchFamily="34" charset="0"/>
              </a:rPr>
              <a:t>An example</a:t>
            </a:r>
            <a:br>
              <a:rPr lang="en-US" cap="none" dirty="0">
                <a:latin typeface="Impact" panose="020B0806030902050204" pitchFamily="34" charset="0"/>
              </a:rPr>
            </a:br>
            <a:r>
              <a:rPr lang="en-US" cap="none" dirty="0">
                <a:latin typeface="Impact" panose="020B0806030902050204" pitchFamily="34" charset="0"/>
              </a:rPr>
              <a:t>of a game</a:t>
            </a: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2904835" y="4510638"/>
            <a:ext cx="6382328" cy="975730"/>
          </a:xfrm>
        </p:spPr>
        <p:txBody>
          <a:bodyPr>
            <a:normAutofit fontScale="92500"/>
          </a:bodyPr>
          <a:lstStyle/>
          <a:p>
            <a:r>
              <a:rPr lang="en-US" dirty="0"/>
              <a:t>The following slides show an example of a single game being played.</a:t>
            </a:r>
          </a:p>
        </p:txBody>
      </p:sp>
    </p:spTree>
    <p:extLst>
      <p:ext uri="{BB962C8B-B14F-4D97-AF65-F5344CB8AC3E}">
        <p14:creationId xmlns:p14="http://schemas.microsoft.com/office/powerpoint/2010/main" val="268254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normAutofit/>
          </a:bodyPr>
          <a:lstStyle/>
          <a:p>
            <a:r>
              <a:rPr lang="en-US" dirty="0"/>
              <a:t>Starting a Game</a:t>
            </a:r>
          </a:p>
        </p:txBody>
      </p:sp>
      <p:sp>
        <p:nvSpPr>
          <p:cNvPr id="3" name="Text Placeholder 2">
            <a:extLst>
              <a:ext uri="{FF2B5EF4-FFF2-40B4-BE49-F238E27FC236}">
                <a16:creationId xmlns:a16="http://schemas.microsoft.com/office/drawing/2014/main" id="{7903E92E-7C10-4FDF-B7B0-BF5A5A7DC515}"/>
              </a:ext>
            </a:extLst>
          </p:cNvPr>
          <p:cNvSpPr>
            <a:spLocks noGrp="1"/>
          </p:cNvSpPr>
          <p:nvPr>
            <p:ph type="body" sz="half" idx="2"/>
          </p:nvPr>
        </p:nvSpPr>
        <p:spPr/>
        <p:txBody>
          <a:bodyPr/>
          <a:lstStyle/>
          <a:p>
            <a:pPr>
              <a:spcBef>
                <a:spcPts val="1200"/>
              </a:spcBef>
              <a:spcAft>
                <a:spcPts val="1200"/>
              </a:spcAft>
            </a:pPr>
            <a:r>
              <a:rPr lang="en-US" dirty="0"/>
              <a:t>You can start a game or exit the application.</a:t>
            </a:r>
          </a:p>
          <a:p>
            <a:pPr>
              <a:spcBef>
                <a:spcPts val="1200"/>
              </a:spcBef>
              <a:spcAft>
                <a:spcPts val="1200"/>
              </a:spcAft>
            </a:pPr>
            <a:r>
              <a:rPr lang="en-US" dirty="0"/>
              <a:t>Upon choosing to start a game, the players must enter a name for Player 1.</a:t>
            </a:r>
          </a:p>
          <a:p>
            <a:pPr>
              <a:spcBef>
                <a:spcPts val="1200"/>
              </a:spcBef>
              <a:spcAft>
                <a:spcPts val="1200"/>
              </a:spcAft>
            </a:pPr>
            <a:r>
              <a:rPr lang="en-US" dirty="0"/>
              <a:t>Once a name for is entered for Player 1,the players then enter a name for Player 2.</a:t>
            </a:r>
          </a:p>
        </p:txBody>
      </p:sp>
      <p:pic>
        <p:nvPicPr>
          <p:cNvPr id="8" name="Picture Placeholder 7">
            <a:extLst>
              <a:ext uri="{FF2B5EF4-FFF2-40B4-BE49-F238E27FC236}">
                <a16:creationId xmlns:a16="http://schemas.microsoft.com/office/drawing/2014/main" id="{C1338DC9-A9D7-BBA7-563D-3BDD2A1417E6}"/>
              </a:ext>
            </a:extLst>
          </p:cNvPr>
          <p:cNvPicPr>
            <a:picLocks noGrp="1" noChangeAspect="1"/>
          </p:cNvPicPr>
          <p:nvPr>
            <p:ph type="pic" sz="quarter" idx="13"/>
          </p:nvPr>
        </p:nvPicPr>
        <p:blipFill>
          <a:blip r:embed="rId2"/>
          <a:srcRect/>
          <a:stretch/>
        </p:blipFill>
        <p:spPr>
          <a:xfrm>
            <a:off x="570275" y="859101"/>
            <a:ext cx="5148000" cy="1073198"/>
          </a:xfrm>
        </p:spPr>
      </p:pic>
      <p:sp>
        <p:nvSpPr>
          <p:cNvPr id="4" name="Text Placeholder 3">
            <a:extLst>
              <a:ext uri="{FF2B5EF4-FFF2-40B4-BE49-F238E27FC236}">
                <a16:creationId xmlns:a16="http://schemas.microsoft.com/office/drawing/2014/main" id="{5F0C8121-738F-4674-914D-B3EE5ED89F54}"/>
              </a:ext>
            </a:extLst>
          </p:cNvPr>
          <p:cNvSpPr>
            <a:spLocks noGrp="1"/>
          </p:cNvSpPr>
          <p:nvPr>
            <p:ph type="body" sz="quarter" idx="14"/>
          </p:nvPr>
        </p:nvSpPr>
        <p:spPr/>
        <p:txBody>
          <a:bodyPr/>
          <a:lstStyle/>
          <a:p>
            <a:r>
              <a:rPr lang="en-US" dirty="0">
                <a:solidFill>
                  <a:srgbClr val="1F497D"/>
                </a:solidFill>
              </a:rPr>
              <a:t>The first few steps of starting a game of WAR.</a:t>
            </a:r>
          </a:p>
        </p:txBody>
      </p:sp>
      <p:pic>
        <p:nvPicPr>
          <p:cNvPr id="11" name="Picture Placeholder 7">
            <a:extLst>
              <a:ext uri="{FF2B5EF4-FFF2-40B4-BE49-F238E27FC236}">
                <a16:creationId xmlns:a16="http://schemas.microsoft.com/office/drawing/2014/main" id="{58A427FE-9A1F-5957-5A88-FBECAB4B2C13}"/>
              </a:ext>
            </a:extLst>
          </p:cNvPr>
          <p:cNvPicPr>
            <a:picLocks noChangeAspect="1"/>
          </p:cNvPicPr>
          <p:nvPr/>
        </p:nvPicPr>
        <p:blipFill>
          <a:blip r:embed="rId3"/>
          <a:stretch/>
        </p:blipFill>
        <p:spPr>
          <a:xfrm>
            <a:off x="561600" y="2065364"/>
            <a:ext cx="5156675" cy="1230570"/>
          </a:xfrm>
          <a:prstGeom prst="snip2DiagRect">
            <a:avLst>
              <a:gd name="adj1" fmla="val 0"/>
              <a:gd name="adj2" fmla="val 10300"/>
            </a:avLst>
          </a:prstGeom>
          <a:ln w="38100">
            <a:solidFill>
              <a:schemeClr val="bg1"/>
            </a:solidFill>
          </a:ln>
          <a:effectLst>
            <a:innerShdw blurRad="114300">
              <a:prstClr val="black"/>
            </a:innerShdw>
          </a:effectLst>
        </p:spPr>
      </p:pic>
      <p:pic>
        <p:nvPicPr>
          <p:cNvPr id="12" name="Picture Placeholder 7">
            <a:extLst>
              <a:ext uri="{FF2B5EF4-FFF2-40B4-BE49-F238E27FC236}">
                <a16:creationId xmlns:a16="http://schemas.microsoft.com/office/drawing/2014/main" id="{BC737339-32DE-8204-2FF3-F2567BECD530}"/>
              </a:ext>
            </a:extLst>
          </p:cNvPr>
          <p:cNvPicPr preferRelativeResize="0">
            <a:picLocks/>
          </p:cNvPicPr>
          <p:nvPr/>
        </p:nvPicPr>
        <p:blipFill>
          <a:blip r:embed="rId4"/>
          <a:stretch/>
        </p:blipFill>
        <p:spPr>
          <a:xfrm>
            <a:off x="570275" y="3429000"/>
            <a:ext cx="5148000" cy="1249427"/>
          </a:xfrm>
          <a:prstGeom prst="snip2DiagRect">
            <a:avLst>
              <a:gd name="adj1" fmla="val 0"/>
              <a:gd name="adj2" fmla="val 10300"/>
            </a:avLst>
          </a:prstGeom>
          <a:ln w="38100">
            <a:solidFill>
              <a:schemeClr val="bg1"/>
            </a:solidFill>
          </a:ln>
          <a:effectLst>
            <a:innerShdw blurRad="114300">
              <a:prstClr val="black"/>
            </a:innerShdw>
          </a:effectLst>
        </p:spPr>
      </p:pic>
    </p:spTree>
    <p:extLst>
      <p:ext uri="{BB962C8B-B14F-4D97-AF65-F5344CB8AC3E}">
        <p14:creationId xmlns:p14="http://schemas.microsoft.com/office/powerpoint/2010/main" val="327989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normAutofit/>
          </a:bodyPr>
          <a:lstStyle/>
          <a:p>
            <a:r>
              <a:rPr lang="en-US" dirty="0"/>
              <a:t>A WAR Begins</a:t>
            </a:r>
          </a:p>
        </p:txBody>
      </p:sp>
      <p:sp>
        <p:nvSpPr>
          <p:cNvPr id="3" name="Text Placeholder 2">
            <a:extLst>
              <a:ext uri="{FF2B5EF4-FFF2-40B4-BE49-F238E27FC236}">
                <a16:creationId xmlns:a16="http://schemas.microsoft.com/office/drawing/2014/main" id="{7903E92E-7C10-4FDF-B7B0-BF5A5A7DC515}"/>
              </a:ext>
            </a:extLst>
          </p:cNvPr>
          <p:cNvSpPr>
            <a:spLocks noGrp="1"/>
          </p:cNvSpPr>
          <p:nvPr>
            <p:ph type="body" sz="half" idx="2"/>
          </p:nvPr>
        </p:nvSpPr>
        <p:spPr/>
        <p:txBody>
          <a:bodyPr/>
          <a:lstStyle/>
          <a:p>
            <a:pPr>
              <a:spcBef>
                <a:spcPts val="1200"/>
              </a:spcBef>
              <a:spcAft>
                <a:spcPts val="1200"/>
              </a:spcAft>
            </a:pPr>
            <a:r>
              <a:rPr lang="en-US" dirty="0"/>
              <a:t>Once players’ names have been chosen, a deck is shuffled, and the cards are dealt to the two players.</a:t>
            </a:r>
          </a:p>
          <a:p>
            <a:pPr>
              <a:spcBef>
                <a:spcPts val="1200"/>
              </a:spcBef>
              <a:spcAft>
                <a:spcPts val="1200"/>
              </a:spcAft>
            </a:pPr>
            <a:r>
              <a:rPr lang="en-US" dirty="0"/>
              <a:t>There are 26 “battles” for a single game of war.</a:t>
            </a:r>
          </a:p>
          <a:p>
            <a:pPr>
              <a:spcBef>
                <a:spcPts val="1200"/>
              </a:spcBef>
              <a:spcAft>
                <a:spcPts val="1200"/>
              </a:spcAft>
            </a:pPr>
            <a:r>
              <a:rPr lang="en-US" dirty="0"/>
              <a:t>Each “battle” consists of the two players each flipped the top card of their deck and comparing the cards ranks. If one player flips a card with a higher rank, they receive a point from winning the “battle.”</a:t>
            </a:r>
          </a:p>
        </p:txBody>
      </p:sp>
      <p:pic>
        <p:nvPicPr>
          <p:cNvPr id="8" name="Picture Placeholder 7">
            <a:extLst>
              <a:ext uri="{FF2B5EF4-FFF2-40B4-BE49-F238E27FC236}">
                <a16:creationId xmlns:a16="http://schemas.microsoft.com/office/drawing/2014/main" id="{C1338DC9-A9D7-BBA7-563D-3BDD2A1417E6}"/>
              </a:ext>
            </a:extLst>
          </p:cNvPr>
          <p:cNvPicPr>
            <a:picLocks noGrp="1" noChangeAspect="1"/>
          </p:cNvPicPr>
          <p:nvPr>
            <p:ph type="pic" sz="quarter" idx="13"/>
          </p:nvPr>
        </p:nvPicPr>
        <p:blipFill>
          <a:blip r:embed="rId2"/>
          <a:stretch/>
        </p:blipFill>
        <p:spPr>
          <a:xfrm>
            <a:off x="628082" y="776023"/>
            <a:ext cx="5024573" cy="3994948"/>
          </a:xfrm>
        </p:spPr>
      </p:pic>
      <p:sp>
        <p:nvSpPr>
          <p:cNvPr id="4" name="Text Placeholder 3">
            <a:extLst>
              <a:ext uri="{FF2B5EF4-FFF2-40B4-BE49-F238E27FC236}">
                <a16:creationId xmlns:a16="http://schemas.microsoft.com/office/drawing/2014/main" id="{5F0C8121-738F-4674-914D-B3EE5ED89F54}"/>
              </a:ext>
            </a:extLst>
          </p:cNvPr>
          <p:cNvSpPr>
            <a:spLocks noGrp="1"/>
          </p:cNvSpPr>
          <p:nvPr>
            <p:ph type="body" sz="quarter" idx="14"/>
          </p:nvPr>
        </p:nvSpPr>
        <p:spPr/>
        <p:txBody>
          <a:bodyPr/>
          <a:lstStyle/>
          <a:p>
            <a:r>
              <a:rPr lang="en-US" dirty="0">
                <a:solidFill>
                  <a:srgbClr val="1F497D"/>
                </a:solidFill>
              </a:rPr>
              <a:t>Here we see the first five battles of a game of WAR between players James and Mary.</a:t>
            </a:r>
          </a:p>
        </p:txBody>
      </p:sp>
    </p:spTree>
    <p:extLst>
      <p:ext uri="{BB962C8B-B14F-4D97-AF65-F5344CB8AC3E}">
        <p14:creationId xmlns:p14="http://schemas.microsoft.com/office/powerpoint/2010/main" val="35275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normAutofit/>
          </a:bodyPr>
          <a:lstStyle/>
          <a:p>
            <a:r>
              <a:rPr lang="en-US" dirty="0"/>
              <a:t>A Victor Emerges</a:t>
            </a:r>
          </a:p>
        </p:txBody>
      </p:sp>
      <p:sp>
        <p:nvSpPr>
          <p:cNvPr id="3" name="Text Placeholder 2">
            <a:extLst>
              <a:ext uri="{FF2B5EF4-FFF2-40B4-BE49-F238E27FC236}">
                <a16:creationId xmlns:a16="http://schemas.microsoft.com/office/drawing/2014/main" id="{7903E92E-7C10-4FDF-B7B0-BF5A5A7DC515}"/>
              </a:ext>
            </a:extLst>
          </p:cNvPr>
          <p:cNvSpPr>
            <a:spLocks noGrp="1"/>
          </p:cNvSpPr>
          <p:nvPr>
            <p:ph type="body" sz="half" idx="2"/>
          </p:nvPr>
        </p:nvSpPr>
        <p:spPr/>
        <p:txBody>
          <a:bodyPr/>
          <a:lstStyle/>
          <a:p>
            <a:pPr>
              <a:spcBef>
                <a:spcPts val="1200"/>
              </a:spcBef>
              <a:spcAft>
                <a:spcPts val="1200"/>
              </a:spcAft>
            </a:pPr>
            <a:r>
              <a:rPr lang="en-US" dirty="0"/>
              <a:t>After the completion of 26 “battles,” the player with the higher score (i.e., the player that received the most points) wins the game of WAR. If the scores are tied, then the game results in a tie.</a:t>
            </a:r>
          </a:p>
          <a:p>
            <a:pPr>
              <a:spcBef>
                <a:spcPts val="1200"/>
              </a:spcBef>
              <a:spcAft>
                <a:spcPts val="1200"/>
              </a:spcAft>
            </a:pPr>
            <a:r>
              <a:rPr lang="en-US" dirty="0"/>
              <a:t>Once the winner is revealed, the players are returned to the main menu where a new game can be started, or the app can be exited.</a:t>
            </a:r>
          </a:p>
        </p:txBody>
      </p:sp>
      <p:pic>
        <p:nvPicPr>
          <p:cNvPr id="8" name="Picture Placeholder 7">
            <a:extLst>
              <a:ext uri="{FF2B5EF4-FFF2-40B4-BE49-F238E27FC236}">
                <a16:creationId xmlns:a16="http://schemas.microsoft.com/office/drawing/2014/main" id="{C1338DC9-A9D7-BBA7-563D-3BDD2A1417E6}"/>
              </a:ext>
            </a:extLst>
          </p:cNvPr>
          <p:cNvPicPr>
            <a:picLocks noGrp="1" noChangeAspect="1"/>
          </p:cNvPicPr>
          <p:nvPr>
            <p:ph type="pic" sz="quarter" idx="13"/>
          </p:nvPr>
        </p:nvPicPr>
        <p:blipFill>
          <a:blip r:embed="rId2"/>
          <a:stretch/>
        </p:blipFill>
        <p:spPr>
          <a:xfrm>
            <a:off x="1162895" y="605582"/>
            <a:ext cx="4015702" cy="4317400"/>
          </a:xfrm>
        </p:spPr>
      </p:pic>
      <p:sp>
        <p:nvSpPr>
          <p:cNvPr id="4" name="Text Placeholder 3">
            <a:extLst>
              <a:ext uri="{FF2B5EF4-FFF2-40B4-BE49-F238E27FC236}">
                <a16:creationId xmlns:a16="http://schemas.microsoft.com/office/drawing/2014/main" id="{5F0C8121-738F-4674-914D-B3EE5ED89F54}"/>
              </a:ext>
            </a:extLst>
          </p:cNvPr>
          <p:cNvSpPr>
            <a:spLocks noGrp="1"/>
          </p:cNvSpPr>
          <p:nvPr>
            <p:ph type="body" sz="quarter" idx="14"/>
          </p:nvPr>
        </p:nvSpPr>
        <p:spPr/>
        <p:txBody>
          <a:bodyPr/>
          <a:lstStyle/>
          <a:p>
            <a:r>
              <a:rPr lang="en-US" dirty="0">
                <a:solidFill>
                  <a:srgbClr val="1F497D"/>
                </a:solidFill>
              </a:rPr>
              <a:t>Mary wins the game.</a:t>
            </a:r>
          </a:p>
        </p:txBody>
      </p:sp>
    </p:spTree>
    <p:extLst>
      <p:ext uri="{BB962C8B-B14F-4D97-AF65-F5344CB8AC3E}">
        <p14:creationId xmlns:p14="http://schemas.microsoft.com/office/powerpoint/2010/main" val="44501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891-6751-47AC-8441-AE5A5C595301}"/>
              </a:ext>
            </a:extLst>
          </p:cNvPr>
          <p:cNvSpPr>
            <a:spLocks noGrp="1"/>
          </p:cNvSpPr>
          <p:nvPr>
            <p:ph type="title"/>
          </p:nvPr>
        </p:nvSpPr>
        <p:spPr/>
        <p:txBody>
          <a:bodyPr>
            <a:normAutofit/>
          </a:bodyPr>
          <a:lstStyle/>
          <a:p>
            <a:r>
              <a:rPr lang="en-US" dirty="0"/>
              <a:t>Exiting the Application</a:t>
            </a:r>
          </a:p>
        </p:txBody>
      </p:sp>
      <p:sp>
        <p:nvSpPr>
          <p:cNvPr id="3" name="Text Placeholder 2">
            <a:extLst>
              <a:ext uri="{FF2B5EF4-FFF2-40B4-BE49-F238E27FC236}">
                <a16:creationId xmlns:a16="http://schemas.microsoft.com/office/drawing/2014/main" id="{7903E92E-7C10-4FDF-B7B0-BF5A5A7DC515}"/>
              </a:ext>
            </a:extLst>
          </p:cNvPr>
          <p:cNvSpPr>
            <a:spLocks noGrp="1"/>
          </p:cNvSpPr>
          <p:nvPr>
            <p:ph type="body" sz="half" idx="2"/>
          </p:nvPr>
        </p:nvSpPr>
        <p:spPr/>
        <p:txBody>
          <a:bodyPr/>
          <a:lstStyle/>
          <a:p>
            <a:pPr>
              <a:spcBef>
                <a:spcPts val="1200"/>
              </a:spcBef>
              <a:spcAft>
                <a:spcPts val="1200"/>
              </a:spcAft>
            </a:pPr>
            <a:r>
              <a:rPr lang="en-US" dirty="0"/>
              <a:t>Upon choosing Exit Application on the main menu the application terminates.</a:t>
            </a:r>
          </a:p>
        </p:txBody>
      </p:sp>
      <p:pic>
        <p:nvPicPr>
          <p:cNvPr id="8" name="Picture Placeholder 7">
            <a:extLst>
              <a:ext uri="{FF2B5EF4-FFF2-40B4-BE49-F238E27FC236}">
                <a16:creationId xmlns:a16="http://schemas.microsoft.com/office/drawing/2014/main" id="{C1338DC9-A9D7-BBA7-563D-3BDD2A1417E6}"/>
              </a:ext>
            </a:extLst>
          </p:cNvPr>
          <p:cNvPicPr>
            <a:picLocks noGrp="1" noChangeAspect="1"/>
          </p:cNvPicPr>
          <p:nvPr>
            <p:ph type="pic" sz="quarter" idx="13"/>
          </p:nvPr>
        </p:nvPicPr>
        <p:blipFill>
          <a:blip r:embed="rId2"/>
          <a:srcRect/>
          <a:stretch/>
        </p:blipFill>
        <p:spPr>
          <a:xfrm>
            <a:off x="570275" y="2225809"/>
            <a:ext cx="5148000" cy="1042970"/>
          </a:xfrm>
        </p:spPr>
      </p:pic>
      <p:sp>
        <p:nvSpPr>
          <p:cNvPr id="4" name="Text Placeholder 3">
            <a:extLst>
              <a:ext uri="{FF2B5EF4-FFF2-40B4-BE49-F238E27FC236}">
                <a16:creationId xmlns:a16="http://schemas.microsoft.com/office/drawing/2014/main" id="{5F0C8121-738F-4674-914D-B3EE5ED89F54}"/>
              </a:ext>
            </a:extLst>
          </p:cNvPr>
          <p:cNvSpPr>
            <a:spLocks noGrp="1"/>
          </p:cNvSpPr>
          <p:nvPr>
            <p:ph type="body" sz="quarter" idx="14"/>
          </p:nvPr>
        </p:nvSpPr>
        <p:spPr/>
        <p:txBody>
          <a:bodyPr/>
          <a:lstStyle/>
          <a:p>
            <a:r>
              <a:rPr lang="en-US" dirty="0">
                <a:solidFill>
                  <a:srgbClr val="1F497D"/>
                </a:solidFill>
              </a:rPr>
              <a:t>The application states “Goodbye.” Then terminates.</a:t>
            </a:r>
          </a:p>
        </p:txBody>
      </p:sp>
    </p:spTree>
    <p:extLst>
      <p:ext uri="{BB962C8B-B14F-4D97-AF65-F5344CB8AC3E}">
        <p14:creationId xmlns:p14="http://schemas.microsoft.com/office/powerpoint/2010/main" val="378202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187F3-6B4A-40F1-BCC1-2E7D4A05E81D}"/>
              </a:ext>
            </a:extLst>
          </p:cNvPr>
          <p:cNvSpPr>
            <a:spLocks noGrp="1"/>
          </p:cNvSpPr>
          <p:nvPr>
            <p:ph type="ctrTitle"/>
          </p:nvPr>
        </p:nvSpPr>
        <p:spPr>
          <a:xfrm>
            <a:off x="1722750" y="1683883"/>
            <a:ext cx="9144000" cy="1641490"/>
          </a:xfrm>
        </p:spPr>
        <p:txBody>
          <a:bodyPr/>
          <a:lstStyle/>
          <a:p>
            <a:r>
              <a:rPr lang="en-US" cap="none" dirty="0"/>
              <a:t>That’s it</a:t>
            </a:r>
          </a:p>
        </p:txBody>
      </p:sp>
      <p:sp>
        <p:nvSpPr>
          <p:cNvPr id="3" name="Text Placeholder 2">
            <a:extLst>
              <a:ext uri="{FF2B5EF4-FFF2-40B4-BE49-F238E27FC236}">
                <a16:creationId xmlns:a16="http://schemas.microsoft.com/office/drawing/2014/main" id="{B3F83C47-D968-460C-9EA4-09143A053927}"/>
              </a:ext>
            </a:extLst>
          </p:cNvPr>
          <p:cNvSpPr>
            <a:spLocks noGrp="1"/>
          </p:cNvSpPr>
          <p:nvPr>
            <p:ph type="subTitle" idx="1"/>
          </p:nvPr>
        </p:nvSpPr>
        <p:spPr>
          <a:xfrm>
            <a:off x="1722750" y="3807690"/>
            <a:ext cx="8566559" cy="1724892"/>
          </a:xfrm>
        </p:spPr>
        <p:txBody>
          <a:bodyPr/>
          <a:lstStyle/>
          <a:p>
            <a:r>
              <a:rPr lang="en-US" dirty="0">
                <a:ea typeface="Tahoma" panose="020B0604030504040204" pitchFamily="34" charset="0"/>
                <a:cs typeface="Tahoma" panose="020B0604030504040204" pitchFamily="34" charset="0"/>
              </a:rPr>
              <a:t>That concludes an example of a single game of WAR being played between two opponents.</a:t>
            </a:r>
          </a:p>
          <a:p>
            <a:endParaRPr lang="en-US" dirty="0"/>
          </a:p>
        </p:txBody>
      </p:sp>
    </p:spTree>
    <p:extLst>
      <p:ext uri="{BB962C8B-B14F-4D97-AF65-F5344CB8AC3E}">
        <p14:creationId xmlns:p14="http://schemas.microsoft.com/office/powerpoint/2010/main" val="329477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a:xfrm>
            <a:off x="1133763" y="522143"/>
            <a:ext cx="10515600" cy="1325563"/>
          </a:xfrm>
        </p:spPr>
        <p:txBody>
          <a:bodyPr>
            <a:normAutofit/>
          </a:bodyPr>
          <a:lstStyle/>
          <a:p>
            <a:r>
              <a:rPr lang="en-US" dirty="0"/>
              <a:t>Possible upcoming features:</a:t>
            </a:r>
          </a:p>
        </p:txBody>
      </p:sp>
      <p:sp>
        <p:nvSpPr>
          <p:cNvPr id="2" name="Text Placeholder 1">
            <a:extLst>
              <a:ext uri="{FF2B5EF4-FFF2-40B4-BE49-F238E27FC236}">
                <a16:creationId xmlns:a16="http://schemas.microsoft.com/office/drawing/2014/main" id="{4BCA1FD6-532D-4102-8DA1-ABC46A17A1CA}"/>
              </a:ext>
            </a:extLst>
          </p:cNvPr>
          <p:cNvSpPr>
            <a:spLocks noGrp="1"/>
          </p:cNvSpPr>
          <p:nvPr>
            <p:ph type="body" sz="quarter" idx="13"/>
          </p:nvPr>
        </p:nvSpPr>
        <p:spPr>
          <a:xfrm>
            <a:off x="406401" y="1457184"/>
            <a:ext cx="10651836" cy="4943615"/>
          </a:xfrm>
        </p:spPr>
        <p:txBody>
          <a:bodyPr>
            <a:normAutofit/>
          </a:bodyPr>
          <a:lstStyle/>
          <a:p>
            <a:pPr marL="1828800" lvl="1" indent="-1143000">
              <a:lnSpc>
                <a:spcPct val="100000"/>
              </a:lnSpc>
              <a:buFont typeface="+mj-lt"/>
              <a:buAutoNum type="arabicPeriod"/>
            </a:pPr>
            <a:r>
              <a:rPr lang="en-US" u="sng" dirty="0">
                <a:solidFill>
                  <a:srgbClr val="0070C0"/>
                </a:solidFill>
              </a:rPr>
              <a:t>A user interface including clickable or draggable images of the cards.</a:t>
            </a:r>
          </a:p>
          <a:p>
            <a:pPr marL="1828800" lvl="1" indent="-1143000">
              <a:lnSpc>
                <a:spcPct val="100000"/>
              </a:lnSpc>
              <a:buFont typeface="+mj-lt"/>
              <a:buAutoNum type="arabicPeriod"/>
            </a:pPr>
            <a:r>
              <a:rPr lang="en-US" u="sng" dirty="0">
                <a:solidFill>
                  <a:srgbClr val="0070C0"/>
                </a:solidFill>
              </a:rPr>
              <a:t>Players receiving the cards from the “battle,” instead of points.</a:t>
            </a:r>
          </a:p>
          <a:p>
            <a:pPr marL="1828800" lvl="1" indent="-1143000">
              <a:lnSpc>
                <a:spcPct val="100000"/>
              </a:lnSpc>
              <a:buFont typeface="+mj-lt"/>
              <a:buAutoNum type="arabicPeriod"/>
            </a:pPr>
            <a:r>
              <a:rPr lang="en-US" u="sng" dirty="0">
                <a:solidFill>
                  <a:srgbClr val="0070C0"/>
                </a:solidFill>
              </a:rPr>
              <a:t>“Battle” ties resulting in a “war” where three cards are flipped face down and then another “battle” occurs until there is no longer a tie. In this case the winner would get all the cards from the “war.”</a:t>
            </a:r>
          </a:p>
          <a:p>
            <a:pPr marL="1828800" lvl="1" indent="-1143000">
              <a:lnSpc>
                <a:spcPct val="100000"/>
              </a:lnSpc>
              <a:buFont typeface="+mj-lt"/>
              <a:buAutoNum type="arabicPeriod"/>
            </a:pPr>
            <a:r>
              <a:rPr lang="en-US" u="sng" dirty="0">
                <a:solidFill>
                  <a:srgbClr val="0070C0"/>
                </a:solidFill>
              </a:rPr>
              <a:t>Upon reaching the end of a player’s deck, said deck being repopulated with the cards they won, after shuffling them.</a:t>
            </a:r>
          </a:p>
          <a:p>
            <a:pPr marL="1828800" lvl="1" indent="-1143000">
              <a:lnSpc>
                <a:spcPct val="100000"/>
              </a:lnSpc>
              <a:buFont typeface="+mj-lt"/>
              <a:buAutoNum type="arabicPeriod"/>
            </a:pPr>
            <a:r>
              <a:rPr lang="en-US" u="sng" dirty="0">
                <a:solidFill>
                  <a:srgbClr val="0070C0"/>
                </a:solidFill>
              </a:rPr>
              <a:t> The game continuing until a player is out of cards at which point, they would lose the game.</a:t>
            </a:r>
          </a:p>
        </p:txBody>
      </p:sp>
    </p:spTree>
    <p:extLst>
      <p:ext uri="{BB962C8B-B14F-4D97-AF65-F5344CB8AC3E}">
        <p14:creationId xmlns:p14="http://schemas.microsoft.com/office/powerpoint/2010/main" val="239459820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BF0FE3-3D8D-448F-9BC3-1FD016A85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E2FB8F-FBDB-405A-A6AC-9CF7C859199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FC2BBCC-A5B7-4DDE-8795-98160FD34D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TM04033923[[fn=Depth]]</Template>
  <TotalTime>176</TotalTime>
  <Words>525</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Corbel</vt:lpstr>
      <vt:lpstr>Impact</vt:lpstr>
      <vt:lpstr>Depth</vt:lpstr>
      <vt:lpstr>WAR</vt:lpstr>
      <vt:lpstr>Directions</vt:lpstr>
      <vt:lpstr>An example of a game</vt:lpstr>
      <vt:lpstr>Starting a Game</vt:lpstr>
      <vt:lpstr>A WAR Begins</vt:lpstr>
      <vt:lpstr>A Victor Emerges</vt:lpstr>
      <vt:lpstr>Exiting the Application</vt:lpstr>
      <vt:lpstr>That’s it</vt:lpstr>
      <vt:lpstr>Possible upcoming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dc:title>
  <dc:creator>Jonathan Wheeler</dc:creator>
  <cp:lastModifiedBy>Jonathan Wheeler</cp:lastModifiedBy>
  <cp:revision>2</cp:revision>
  <dcterms:created xsi:type="dcterms:W3CDTF">2022-10-31T15:47:43Z</dcterms:created>
  <dcterms:modified xsi:type="dcterms:W3CDTF">2022-10-31T18:43:51Z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