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71D6-D87B-4297-A2F2-B9FEE5BDF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D1104-1521-4CCB-98E3-A209D21F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F7A42-66FC-437C-86F0-9419205A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208-D1D4-4060-918C-4DAE8FB9BC2C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9CA43-7D98-4C5C-94B6-154F28CA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0695-EAB2-4EC3-B1E9-77005B91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1247-6099-4351-87A5-A588AB6B29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57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3118-AED3-4D31-AED0-446DEAF8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3BF70-943E-4BCC-A0E6-5BB432F34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97AD9-586A-48AF-A14F-05944AF9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208-D1D4-4060-918C-4DAE8FB9BC2C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9B6F2-0156-4830-BE59-19CEFD30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3B53-12CB-40C2-8CD8-5A84F914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1247-6099-4351-87A5-A588AB6B29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25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EAFEA-B5A8-48F9-BA1F-8C9E0DE37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B3713-2637-4E74-80A6-01C3F7DC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506A3-3CA0-430B-AD11-1D67EC06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208-D1D4-4060-918C-4DAE8FB9BC2C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1086B-F399-4BD9-9AFA-5154FF82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21A14-4075-448C-B5FB-13DB0F1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1247-6099-4351-87A5-A588AB6B29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65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0DF4-AAD7-4E52-932E-4A53190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940A9-3983-437E-8340-F71B6C8CA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E843A-9B4D-44B8-8818-0D5CC83B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208-D1D4-4060-918C-4DAE8FB9BC2C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D493-4218-49C4-989E-6893D5B0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80380-1FC1-447F-9DE7-9CD68D5F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1247-6099-4351-87A5-A588AB6B29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69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FB7E-A73E-48BC-950A-31AF5119D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D7D76-7A7B-43C4-88E5-90BE78BAB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C61E-9CF3-4AF1-8C64-30DA5EEC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208-D1D4-4060-918C-4DAE8FB9BC2C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E3E3A-D985-4CD5-A235-676E1F2A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F2BC-0D68-4AE2-BFDC-CEF193F5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1247-6099-4351-87A5-A588AB6B29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8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6591-FBB2-42A0-B954-2C71C545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74FE-0F16-41BC-BB27-CED7F7E77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2AE8F-37D5-428C-B751-661CB6EDC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44FBC-5A40-4FCC-9C9D-0867A0A3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208-D1D4-4060-918C-4DAE8FB9BC2C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93164-9EBD-46F3-B16F-4AAE4363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5EECB-A2F2-421B-833F-C36CC9AD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1247-6099-4351-87A5-A588AB6B29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75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5A9F-FD9C-4581-BC89-215106A7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F5FB9-C3E0-4FED-88E7-A90801567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3DB00-96D2-43DD-90AF-059BAD180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70C4C-7E9C-4A23-8E84-FB5BA8CC3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78912-2C88-4F67-BE4C-6D20C9518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0C814-C2BC-443B-A03F-04900902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208-D1D4-4060-918C-4DAE8FB9BC2C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72ECC-6BE6-4A6A-8FC7-61F40C93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0563C-20D4-49A0-BC7B-D33EDDC9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1247-6099-4351-87A5-A588AB6B29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56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D81A-DB71-4E35-9F39-FD5BB0E6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82783-1F06-4A4E-BE39-3448C1A8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208-D1D4-4060-918C-4DAE8FB9BC2C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24249-F1A4-4EB8-9A35-CF01FA55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B0CEF-3EA5-4C76-BF3F-FD2AC326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1247-6099-4351-87A5-A588AB6B29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77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BF37B-6317-4122-AAE6-F859D4AD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208-D1D4-4060-918C-4DAE8FB9BC2C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22DD7-7E78-4CF5-8A78-87ACDAEC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CD228-8D5F-4646-AF95-3AF6CD71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1247-6099-4351-87A5-A588AB6B29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77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4125-6614-47F1-A4D7-A04833DA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30289-6867-43C1-BA75-13DA5038D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EEF2D-00FB-479B-938C-390194F0C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2C81F-64EF-4A86-B9FB-9B1E1991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208-D1D4-4060-918C-4DAE8FB9BC2C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6B692-66D8-457B-BA05-21510E11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8A5D1-B546-4FBF-BBA4-CB5AEB77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1247-6099-4351-87A5-A588AB6B29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32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E741-5B64-4D15-9C0B-2F55AEEA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E2FA0-2727-41E2-8671-FDB377050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4A987-A79F-4121-B234-36FA4A436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EB954-5C44-45E7-A784-437EB27F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208-D1D4-4060-918C-4DAE8FB9BC2C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B8C0C-5089-47D0-A5B7-0B6FDEA1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304CB-F318-4772-A9F5-2DBE60DF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1247-6099-4351-87A5-A588AB6B29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5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C332C-B8CC-430C-B524-D9F08F8A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3D695-77CB-4E7C-91AC-252E8F5CB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30AE-F4DD-4558-ABB1-F56AC01C3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C2208-D1D4-4060-918C-4DAE8FB9BC2C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40828-DD90-454E-8D9B-91731C037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6E12B-CB35-4764-9ECE-75E1D9B53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71247-6099-4351-87A5-A588AB6B29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65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2316-DAF2-4C8B-8AF7-7B0069DF8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3663E-E865-43DE-A646-F45292DB8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16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9">
            <a:extLst>
              <a:ext uri="{FF2B5EF4-FFF2-40B4-BE49-F238E27FC236}">
                <a16:creationId xmlns:a16="http://schemas.microsoft.com/office/drawing/2014/main" id="{DEDC612A-A791-4B11-A615-65A236CB71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9" r="74622" b="45375"/>
          <a:stretch/>
        </p:blipFill>
        <p:spPr>
          <a:xfrm>
            <a:off x="6656010" y="5178806"/>
            <a:ext cx="735176" cy="590738"/>
          </a:xfrm>
          <a:prstGeom prst="rect">
            <a:avLst/>
          </a:prstGeom>
        </p:spPr>
      </p:pic>
      <p:pic>
        <p:nvPicPr>
          <p:cNvPr id="7" name="Image 20">
            <a:extLst>
              <a:ext uri="{FF2B5EF4-FFF2-40B4-BE49-F238E27FC236}">
                <a16:creationId xmlns:a16="http://schemas.microsoft.com/office/drawing/2014/main" id="{AFE3A4C5-2E36-463B-89DF-205A3CDF82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2" t="61585" r="33163" b="6946"/>
          <a:stretch/>
        </p:blipFill>
        <p:spPr>
          <a:xfrm flipH="1">
            <a:off x="4687954" y="5104564"/>
            <a:ext cx="1237476" cy="627638"/>
          </a:xfrm>
          <a:prstGeom prst="rect">
            <a:avLst/>
          </a:prstGeom>
        </p:spPr>
      </p:pic>
      <p:pic>
        <p:nvPicPr>
          <p:cNvPr id="36" name="Image 24">
            <a:extLst>
              <a:ext uri="{FF2B5EF4-FFF2-40B4-BE49-F238E27FC236}">
                <a16:creationId xmlns:a16="http://schemas.microsoft.com/office/drawing/2014/main" id="{FC6628FF-55AB-48C0-A281-F2F2CFCF8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2" t="61585" r="33163" b="6946"/>
          <a:stretch/>
        </p:blipFill>
        <p:spPr>
          <a:xfrm>
            <a:off x="3497383" y="4779492"/>
            <a:ext cx="1237476" cy="627638"/>
          </a:xfrm>
          <a:prstGeom prst="rect">
            <a:avLst/>
          </a:prstGeom>
        </p:spPr>
      </p:pic>
      <p:pic>
        <p:nvPicPr>
          <p:cNvPr id="9" name="Image 23">
            <a:extLst>
              <a:ext uri="{FF2B5EF4-FFF2-40B4-BE49-F238E27FC236}">
                <a16:creationId xmlns:a16="http://schemas.microsoft.com/office/drawing/2014/main" id="{2F1D4A67-007D-409C-B275-BDF849E076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9" r="74622" b="45375"/>
          <a:stretch/>
        </p:blipFill>
        <p:spPr>
          <a:xfrm>
            <a:off x="6359151" y="5178806"/>
            <a:ext cx="735176" cy="590738"/>
          </a:xfrm>
          <a:prstGeom prst="rect">
            <a:avLst/>
          </a:prstGeom>
        </p:spPr>
      </p:pic>
      <p:pic>
        <p:nvPicPr>
          <p:cNvPr id="10" name="Image 22">
            <a:extLst>
              <a:ext uri="{FF2B5EF4-FFF2-40B4-BE49-F238E27FC236}">
                <a16:creationId xmlns:a16="http://schemas.microsoft.com/office/drawing/2014/main" id="{60F09F07-FFCA-40D0-A9B1-26557F748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9" r="74622" b="45375"/>
          <a:stretch/>
        </p:blipFill>
        <p:spPr>
          <a:xfrm>
            <a:off x="3162065" y="4944727"/>
            <a:ext cx="735176" cy="590738"/>
          </a:xfrm>
          <a:prstGeom prst="rect">
            <a:avLst/>
          </a:prstGeom>
        </p:spPr>
      </p:pic>
      <p:pic>
        <p:nvPicPr>
          <p:cNvPr id="11" name="Image 24">
            <a:extLst>
              <a:ext uri="{FF2B5EF4-FFF2-40B4-BE49-F238E27FC236}">
                <a16:creationId xmlns:a16="http://schemas.microsoft.com/office/drawing/2014/main" id="{D5CDA9F4-67C4-4A8F-A278-407ABCA54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2" t="61585" r="33163" b="6946"/>
          <a:stretch/>
        </p:blipFill>
        <p:spPr>
          <a:xfrm>
            <a:off x="629901" y="5535465"/>
            <a:ext cx="1237476" cy="627638"/>
          </a:xfrm>
          <a:prstGeom prst="rect">
            <a:avLst/>
          </a:prstGeom>
        </p:spPr>
      </p:pic>
      <p:pic>
        <p:nvPicPr>
          <p:cNvPr id="12" name="Image 25">
            <a:extLst>
              <a:ext uri="{FF2B5EF4-FFF2-40B4-BE49-F238E27FC236}">
                <a16:creationId xmlns:a16="http://schemas.microsoft.com/office/drawing/2014/main" id="{1F77C9A1-C20E-4EAE-9E4A-B615595472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0" t="27933" r="12351" b="37654"/>
          <a:stretch/>
        </p:blipFill>
        <p:spPr>
          <a:xfrm>
            <a:off x="1797460" y="5467627"/>
            <a:ext cx="713093" cy="500047"/>
          </a:xfrm>
          <a:prstGeom prst="rect">
            <a:avLst/>
          </a:prstGeom>
        </p:spPr>
      </p:pic>
      <p:pic>
        <p:nvPicPr>
          <p:cNvPr id="13" name="Image 30">
            <a:extLst>
              <a:ext uri="{FF2B5EF4-FFF2-40B4-BE49-F238E27FC236}">
                <a16:creationId xmlns:a16="http://schemas.microsoft.com/office/drawing/2014/main" id="{82BCC974-2A3F-449A-A048-53A4ED3FF3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570589" flipH="1">
            <a:off x="7368954" y="4979936"/>
            <a:ext cx="844016" cy="806424"/>
          </a:xfrm>
          <a:prstGeom prst="rect">
            <a:avLst/>
          </a:prstGeom>
        </p:spPr>
      </p:pic>
      <p:pic>
        <p:nvPicPr>
          <p:cNvPr id="15" name="Image 34">
            <a:extLst>
              <a:ext uri="{FF2B5EF4-FFF2-40B4-BE49-F238E27FC236}">
                <a16:creationId xmlns:a16="http://schemas.microsoft.com/office/drawing/2014/main" id="{082AE4FF-5D68-4378-84B3-742FABB4DC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368274" y="4640042"/>
            <a:ext cx="1547957" cy="1479011"/>
          </a:xfrm>
          <a:prstGeom prst="rect">
            <a:avLst/>
          </a:prstGeom>
        </p:spPr>
      </p:pic>
      <p:pic>
        <p:nvPicPr>
          <p:cNvPr id="18" name="Image 40">
            <a:extLst>
              <a:ext uri="{FF2B5EF4-FFF2-40B4-BE49-F238E27FC236}">
                <a16:creationId xmlns:a16="http://schemas.microsoft.com/office/drawing/2014/main" id="{DD636661-D15B-444C-BBB0-57E0CFD6FD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 t="45955" r="60951" b="41583"/>
          <a:stretch/>
        </p:blipFill>
        <p:spPr>
          <a:xfrm>
            <a:off x="5499396" y="5532611"/>
            <a:ext cx="294852" cy="166126"/>
          </a:xfrm>
          <a:prstGeom prst="rect">
            <a:avLst/>
          </a:prstGeom>
        </p:spPr>
      </p:pic>
      <p:pic>
        <p:nvPicPr>
          <p:cNvPr id="24" name="Image 48">
            <a:extLst>
              <a:ext uri="{FF2B5EF4-FFF2-40B4-BE49-F238E27FC236}">
                <a16:creationId xmlns:a16="http://schemas.microsoft.com/office/drawing/2014/main" id="{182CC0B7-371E-49C6-8F02-BE5A0007C9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28" t="17098" r="12927" b="73752"/>
          <a:stretch/>
        </p:blipFill>
        <p:spPr>
          <a:xfrm rot="565834">
            <a:off x="6668183" y="5039081"/>
            <a:ext cx="401474" cy="190666"/>
          </a:xfrm>
          <a:prstGeom prst="rect">
            <a:avLst/>
          </a:prstGeom>
        </p:spPr>
      </p:pic>
      <p:pic>
        <p:nvPicPr>
          <p:cNvPr id="25" name="Image 49">
            <a:extLst>
              <a:ext uri="{FF2B5EF4-FFF2-40B4-BE49-F238E27FC236}">
                <a16:creationId xmlns:a16="http://schemas.microsoft.com/office/drawing/2014/main" id="{9FA60250-DB6E-4DDD-BC68-A72B927BD6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28" t="17098" r="12927" b="73752"/>
          <a:stretch/>
        </p:blipFill>
        <p:spPr>
          <a:xfrm rot="1392518">
            <a:off x="7023708" y="5216403"/>
            <a:ext cx="401474" cy="190666"/>
          </a:xfrm>
          <a:prstGeom prst="rect">
            <a:avLst/>
          </a:prstGeom>
        </p:spPr>
      </p:pic>
      <p:pic>
        <p:nvPicPr>
          <p:cNvPr id="26" name="Image 50">
            <a:extLst>
              <a:ext uri="{FF2B5EF4-FFF2-40B4-BE49-F238E27FC236}">
                <a16:creationId xmlns:a16="http://schemas.microsoft.com/office/drawing/2014/main" id="{6474D089-DE41-4728-99B2-A0A960450F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28" t="17098" r="12927" b="73752"/>
          <a:stretch/>
        </p:blipFill>
        <p:spPr>
          <a:xfrm rot="565834">
            <a:off x="6822861" y="4896227"/>
            <a:ext cx="401474" cy="190666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5F93976-E010-49A9-9504-0722B437418E}"/>
              </a:ext>
            </a:extLst>
          </p:cNvPr>
          <p:cNvSpPr/>
          <p:nvPr/>
        </p:nvSpPr>
        <p:spPr>
          <a:xfrm>
            <a:off x="537206" y="5250770"/>
            <a:ext cx="7726018" cy="1179444"/>
          </a:xfrm>
          <a:custGeom>
            <a:avLst/>
            <a:gdLst>
              <a:gd name="connsiteX0" fmla="*/ 1272209 w 7726018"/>
              <a:gd name="connsiteY0" fmla="*/ 1139687 h 1179444"/>
              <a:gd name="connsiteX1" fmla="*/ 7726018 w 7726018"/>
              <a:gd name="connsiteY1" fmla="*/ 1179444 h 1179444"/>
              <a:gd name="connsiteX2" fmla="*/ 7487479 w 7726018"/>
              <a:gd name="connsiteY2" fmla="*/ 649357 h 1179444"/>
              <a:gd name="connsiteX3" fmla="*/ 7169426 w 7726018"/>
              <a:gd name="connsiteY3" fmla="*/ 636105 h 1179444"/>
              <a:gd name="connsiteX4" fmla="*/ 6480313 w 7726018"/>
              <a:gd name="connsiteY4" fmla="*/ 384313 h 1179444"/>
              <a:gd name="connsiteX5" fmla="*/ 5539409 w 7726018"/>
              <a:gd name="connsiteY5" fmla="*/ 463826 h 1179444"/>
              <a:gd name="connsiteX6" fmla="*/ 4426226 w 7726018"/>
              <a:gd name="connsiteY6" fmla="*/ 410818 h 1179444"/>
              <a:gd name="connsiteX7" fmla="*/ 3803374 w 7726018"/>
              <a:gd name="connsiteY7" fmla="*/ 0 h 1179444"/>
              <a:gd name="connsiteX8" fmla="*/ 2822713 w 7726018"/>
              <a:gd name="connsiteY8" fmla="*/ 225287 h 1179444"/>
              <a:gd name="connsiteX9" fmla="*/ 2239618 w 7726018"/>
              <a:gd name="connsiteY9" fmla="*/ 490331 h 1179444"/>
              <a:gd name="connsiteX10" fmla="*/ 1219200 w 7726018"/>
              <a:gd name="connsiteY10" fmla="*/ 622852 h 1179444"/>
              <a:gd name="connsiteX11" fmla="*/ 225287 w 7726018"/>
              <a:gd name="connsiteY11" fmla="*/ 1060174 h 1179444"/>
              <a:gd name="connsiteX12" fmla="*/ 0 w 7726018"/>
              <a:gd name="connsiteY12" fmla="*/ 1179444 h 1179444"/>
              <a:gd name="connsiteX13" fmla="*/ 1431235 w 7726018"/>
              <a:gd name="connsiteY13" fmla="*/ 1139687 h 1179444"/>
              <a:gd name="connsiteX14" fmla="*/ 1484244 w 7726018"/>
              <a:gd name="connsiteY14" fmla="*/ 1126435 h 117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26018" h="1179444">
                <a:moveTo>
                  <a:pt x="1272209" y="1139687"/>
                </a:moveTo>
                <a:lnTo>
                  <a:pt x="7726018" y="1179444"/>
                </a:lnTo>
                <a:lnTo>
                  <a:pt x="7487479" y="649357"/>
                </a:lnTo>
                <a:lnTo>
                  <a:pt x="7169426" y="636105"/>
                </a:lnTo>
                <a:lnTo>
                  <a:pt x="6480313" y="384313"/>
                </a:lnTo>
                <a:lnTo>
                  <a:pt x="5539409" y="463826"/>
                </a:lnTo>
                <a:lnTo>
                  <a:pt x="4426226" y="410818"/>
                </a:lnTo>
                <a:lnTo>
                  <a:pt x="3803374" y="0"/>
                </a:lnTo>
                <a:lnTo>
                  <a:pt x="2822713" y="225287"/>
                </a:lnTo>
                <a:lnTo>
                  <a:pt x="2239618" y="490331"/>
                </a:lnTo>
                <a:lnTo>
                  <a:pt x="1219200" y="622852"/>
                </a:lnTo>
                <a:lnTo>
                  <a:pt x="225287" y="1060174"/>
                </a:lnTo>
                <a:lnTo>
                  <a:pt x="0" y="1179444"/>
                </a:lnTo>
                <a:lnTo>
                  <a:pt x="1431235" y="1139687"/>
                </a:lnTo>
                <a:lnTo>
                  <a:pt x="1484244" y="1126435"/>
                </a:ln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0">
            <a:extLst>
              <a:ext uri="{FF2B5EF4-FFF2-40B4-BE49-F238E27FC236}">
                <a16:creationId xmlns:a16="http://schemas.microsoft.com/office/drawing/2014/main" id="{9D9AA81B-4E54-443B-92EA-785F11C42F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945632" y="4185136"/>
            <a:ext cx="844016" cy="806424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618D413-9961-4807-8AAC-6A4F3917B21F}"/>
              </a:ext>
            </a:extLst>
          </p:cNvPr>
          <p:cNvSpPr/>
          <p:nvPr/>
        </p:nvSpPr>
        <p:spPr>
          <a:xfrm>
            <a:off x="6181716" y="5659589"/>
            <a:ext cx="5380383" cy="781878"/>
          </a:xfrm>
          <a:custGeom>
            <a:avLst/>
            <a:gdLst>
              <a:gd name="connsiteX0" fmla="*/ 755374 w 5380383"/>
              <a:gd name="connsiteY0" fmla="*/ 755374 h 781878"/>
              <a:gd name="connsiteX1" fmla="*/ 5380383 w 5380383"/>
              <a:gd name="connsiteY1" fmla="*/ 781878 h 781878"/>
              <a:gd name="connsiteX2" fmla="*/ 4996070 w 5380383"/>
              <a:gd name="connsiteY2" fmla="*/ 477078 h 781878"/>
              <a:gd name="connsiteX3" fmla="*/ 4651513 w 5380383"/>
              <a:gd name="connsiteY3" fmla="*/ 477078 h 781878"/>
              <a:gd name="connsiteX4" fmla="*/ 4412974 w 5380383"/>
              <a:gd name="connsiteY4" fmla="*/ 291548 h 781878"/>
              <a:gd name="connsiteX5" fmla="*/ 4147931 w 5380383"/>
              <a:gd name="connsiteY5" fmla="*/ 371061 h 781878"/>
              <a:gd name="connsiteX6" fmla="*/ 3750365 w 5380383"/>
              <a:gd name="connsiteY6" fmla="*/ 477078 h 781878"/>
              <a:gd name="connsiteX7" fmla="*/ 3604592 w 5380383"/>
              <a:gd name="connsiteY7" fmla="*/ 410817 h 781878"/>
              <a:gd name="connsiteX8" fmla="*/ 3193774 w 5380383"/>
              <a:gd name="connsiteY8" fmla="*/ 490330 h 781878"/>
              <a:gd name="connsiteX9" fmla="*/ 2703444 w 5380383"/>
              <a:gd name="connsiteY9" fmla="*/ 278295 h 781878"/>
              <a:gd name="connsiteX10" fmla="*/ 2279374 w 5380383"/>
              <a:gd name="connsiteY10" fmla="*/ 0 h 781878"/>
              <a:gd name="connsiteX11" fmla="*/ 1590261 w 5380383"/>
              <a:gd name="connsiteY11" fmla="*/ 26504 h 781878"/>
              <a:gd name="connsiteX12" fmla="*/ 1179444 w 5380383"/>
              <a:gd name="connsiteY12" fmla="*/ 172278 h 781878"/>
              <a:gd name="connsiteX13" fmla="*/ 861392 w 5380383"/>
              <a:gd name="connsiteY13" fmla="*/ 106017 h 781878"/>
              <a:gd name="connsiteX14" fmla="*/ 0 w 5380383"/>
              <a:gd name="connsiteY14" fmla="*/ 702365 h 781878"/>
              <a:gd name="connsiteX15" fmla="*/ 887896 w 5380383"/>
              <a:gd name="connsiteY15" fmla="*/ 768626 h 78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80383" h="781878">
                <a:moveTo>
                  <a:pt x="755374" y="755374"/>
                </a:moveTo>
                <a:lnTo>
                  <a:pt x="5380383" y="781878"/>
                </a:lnTo>
                <a:lnTo>
                  <a:pt x="4996070" y="477078"/>
                </a:lnTo>
                <a:lnTo>
                  <a:pt x="4651513" y="477078"/>
                </a:lnTo>
                <a:lnTo>
                  <a:pt x="4412974" y="291548"/>
                </a:lnTo>
                <a:lnTo>
                  <a:pt x="4147931" y="371061"/>
                </a:lnTo>
                <a:lnTo>
                  <a:pt x="3750365" y="477078"/>
                </a:lnTo>
                <a:lnTo>
                  <a:pt x="3604592" y="410817"/>
                </a:lnTo>
                <a:lnTo>
                  <a:pt x="3193774" y="490330"/>
                </a:lnTo>
                <a:lnTo>
                  <a:pt x="2703444" y="278295"/>
                </a:lnTo>
                <a:lnTo>
                  <a:pt x="2279374" y="0"/>
                </a:lnTo>
                <a:lnTo>
                  <a:pt x="1590261" y="26504"/>
                </a:lnTo>
                <a:lnTo>
                  <a:pt x="1179444" y="172278"/>
                </a:lnTo>
                <a:lnTo>
                  <a:pt x="861392" y="106017"/>
                </a:lnTo>
                <a:lnTo>
                  <a:pt x="0" y="702365"/>
                </a:lnTo>
                <a:lnTo>
                  <a:pt x="887896" y="768626"/>
                </a:ln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22">
            <a:extLst>
              <a:ext uri="{FF2B5EF4-FFF2-40B4-BE49-F238E27FC236}">
                <a16:creationId xmlns:a16="http://schemas.microsoft.com/office/drawing/2014/main" id="{94D3836F-D5A3-4596-837D-3F95299E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9" r="74622" b="45375"/>
          <a:stretch/>
        </p:blipFill>
        <p:spPr>
          <a:xfrm>
            <a:off x="3514489" y="5134414"/>
            <a:ext cx="735176" cy="5907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FAED229-827C-46A5-92A9-F829188C305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592" y="5093311"/>
            <a:ext cx="1902777" cy="109938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6DD6BD7-FFB3-4CA9-A367-EF4C2BBBF9A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46" y="5298231"/>
            <a:ext cx="1511554" cy="87334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801923D-53DD-4EEC-8A1A-6E01E097E0C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730" y="5014624"/>
            <a:ext cx="1839156" cy="106262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5BF266E9-A9D4-4A21-A14C-75872BADF74D}"/>
              </a:ext>
            </a:extLst>
          </p:cNvPr>
          <p:cNvSpPr/>
          <p:nvPr/>
        </p:nvSpPr>
        <p:spPr>
          <a:xfrm>
            <a:off x="6631689" y="4135893"/>
            <a:ext cx="2077623" cy="174421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4A882A7-A575-4DD2-A0CD-7580CDD3291C}"/>
              </a:ext>
            </a:extLst>
          </p:cNvPr>
          <p:cNvSpPr/>
          <p:nvPr/>
        </p:nvSpPr>
        <p:spPr>
          <a:xfrm>
            <a:off x="8789191" y="4602068"/>
            <a:ext cx="2077623" cy="174421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4B05B7E-2F65-4B08-B420-BCCECBAD3C42}"/>
              </a:ext>
            </a:extLst>
          </p:cNvPr>
          <p:cNvSpPr/>
          <p:nvPr/>
        </p:nvSpPr>
        <p:spPr>
          <a:xfrm>
            <a:off x="3072137" y="4279156"/>
            <a:ext cx="1852697" cy="160095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09DEB5-AE0F-4140-8791-E92D8A108A1D}"/>
              </a:ext>
            </a:extLst>
          </p:cNvPr>
          <p:cNvSpPr/>
          <p:nvPr/>
        </p:nvSpPr>
        <p:spPr>
          <a:xfrm>
            <a:off x="1028525" y="2839278"/>
            <a:ext cx="1330171" cy="117944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78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Ninouchka</dc:creator>
  <cp:lastModifiedBy>Ninouchka</cp:lastModifiedBy>
  <cp:revision>3</cp:revision>
  <dcterms:created xsi:type="dcterms:W3CDTF">2021-03-25T14:16:27Z</dcterms:created>
  <dcterms:modified xsi:type="dcterms:W3CDTF">2021-03-25T14:28:33Z</dcterms:modified>
</cp:coreProperties>
</file>