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32" r:id="rId1"/>
  </p:sldMasterIdLst>
  <p:notesMasterIdLst>
    <p:notesMasterId r:id="rId10"/>
  </p:notesMasterIdLst>
  <p:sldIdLst>
    <p:sldId id="258" r:id="rId2"/>
    <p:sldId id="259" r:id="rId3"/>
    <p:sldId id="260" r:id="rId4"/>
    <p:sldId id="261" r:id="rId5"/>
    <p:sldId id="262" r:id="rId6"/>
    <p:sldId id="265" r:id="rId7"/>
    <p:sldId id="266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88" autoAdjust="0"/>
    <p:restoredTop sz="85749" autoAdjust="0"/>
  </p:normalViewPr>
  <p:slideViewPr>
    <p:cSldViewPr snapToGrid="0">
      <p:cViewPr>
        <p:scale>
          <a:sx n="90" d="100"/>
          <a:sy n="90" d="100"/>
        </p:scale>
        <p:origin x="152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0AFA06-02FF-4020-BCBF-BB6C673A9B78}" type="doc">
      <dgm:prSet loTypeId="urn:microsoft.com/office/officeart/2008/layout/LinedLis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A1B7B7A-3AB5-4597-A655-B09E3529F108}">
      <dgm:prSet/>
      <dgm:spPr/>
      <dgm:t>
        <a:bodyPr/>
        <a:lstStyle/>
        <a:p>
          <a:r>
            <a:rPr lang="en-US" baseline="0" dirty="0"/>
            <a:t>What is Agile</a:t>
          </a:r>
          <a:endParaRPr lang="en-US" dirty="0"/>
        </a:p>
      </dgm:t>
    </dgm:pt>
    <dgm:pt modelId="{E80C8AC5-231A-40CF-B0A1-739015E3ED61}" type="parTrans" cxnId="{656DB9EE-8719-4DDF-B3CF-DBF5C1364AB8}">
      <dgm:prSet/>
      <dgm:spPr/>
      <dgm:t>
        <a:bodyPr/>
        <a:lstStyle/>
        <a:p>
          <a:endParaRPr lang="en-US"/>
        </a:p>
      </dgm:t>
    </dgm:pt>
    <dgm:pt modelId="{AF2C3C63-CBE1-4433-96F8-B951F3CB1FD8}" type="sibTrans" cxnId="{656DB9EE-8719-4DDF-B3CF-DBF5C1364AB8}">
      <dgm:prSet/>
      <dgm:spPr/>
      <dgm:t>
        <a:bodyPr/>
        <a:lstStyle/>
        <a:p>
          <a:endParaRPr lang="en-US"/>
        </a:p>
      </dgm:t>
    </dgm:pt>
    <dgm:pt modelId="{F4AB94A0-F3B1-4D41-951D-292170F39579}">
      <dgm:prSet/>
      <dgm:spPr/>
      <dgm:t>
        <a:bodyPr/>
        <a:lstStyle/>
        <a:p>
          <a:r>
            <a:rPr lang="en-US" baseline="0" dirty="0"/>
            <a:t>Agile Roles</a:t>
          </a:r>
          <a:endParaRPr lang="en-US" dirty="0"/>
        </a:p>
      </dgm:t>
    </dgm:pt>
    <dgm:pt modelId="{16CB9483-B17A-4B08-871D-34CC2CC7A5D7}" type="parTrans" cxnId="{D3DE708C-04A1-42D0-93C0-92D8562BAA51}">
      <dgm:prSet/>
      <dgm:spPr/>
      <dgm:t>
        <a:bodyPr/>
        <a:lstStyle/>
        <a:p>
          <a:endParaRPr lang="en-US"/>
        </a:p>
      </dgm:t>
    </dgm:pt>
    <dgm:pt modelId="{C474AADE-4D85-48C5-84EC-CCD6FB2F2700}" type="sibTrans" cxnId="{D3DE708C-04A1-42D0-93C0-92D8562BAA51}">
      <dgm:prSet/>
      <dgm:spPr/>
      <dgm:t>
        <a:bodyPr/>
        <a:lstStyle/>
        <a:p>
          <a:endParaRPr lang="en-US"/>
        </a:p>
      </dgm:t>
    </dgm:pt>
    <dgm:pt modelId="{665799BC-847D-46D4-89CC-745F6CBEF73E}">
      <dgm:prSet/>
      <dgm:spPr/>
      <dgm:t>
        <a:bodyPr/>
        <a:lstStyle/>
        <a:p>
          <a:r>
            <a:rPr lang="en-US" baseline="0" dirty="0"/>
            <a:t>SDLC</a:t>
          </a:r>
          <a:endParaRPr lang="en-US" dirty="0"/>
        </a:p>
      </dgm:t>
    </dgm:pt>
    <dgm:pt modelId="{767D0906-42DC-4688-8BDD-A496C2968C7C}" type="parTrans" cxnId="{0A87E4FA-DA28-44F4-A41C-A79B779E1076}">
      <dgm:prSet/>
      <dgm:spPr/>
      <dgm:t>
        <a:bodyPr/>
        <a:lstStyle/>
        <a:p>
          <a:endParaRPr lang="en-US"/>
        </a:p>
      </dgm:t>
    </dgm:pt>
    <dgm:pt modelId="{B8E70F3D-D501-4123-8724-A6078D10100D}" type="sibTrans" cxnId="{0A87E4FA-DA28-44F4-A41C-A79B779E1076}">
      <dgm:prSet/>
      <dgm:spPr/>
      <dgm:t>
        <a:bodyPr/>
        <a:lstStyle/>
        <a:p>
          <a:endParaRPr lang="en-US"/>
        </a:p>
      </dgm:t>
    </dgm:pt>
    <dgm:pt modelId="{41EFE833-4B54-4BFB-B444-2F3EB70A83B9}">
      <dgm:prSet/>
      <dgm:spPr/>
      <dgm:t>
        <a:bodyPr/>
        <a:lstStyle/>
        <a:p>
          <a:r>
            <a:rPr lang="en-US" baseline="0"/>
            <a:t>The Waterfall method</a:t>
          </a:r>
          <a:endParaRPr lang="en-US"/>
        </a:p>
      </dgm:t>
    </dgm:pt>
    <dgm:pt modelId="{832FCACA-5FA8-4AE6-B1F8-37C02EAB6E23}" type="parTrans" cxnId="{CC19FF39-BEAB-42D8-B2C8-18B5F4EBEF33}">
      <dgm:prSet/>
      <dgm:spPr/>
      <dgm:t>
        <a:bodyPr/>
        <a:lstStyle/>
        <a:p>
          <a:endParaRPr lang="en-US"/>
        </a:p>
      </dgm:t>
    </dgm:pt>
    <dgm:pt modelId="{10074185-C9E3-4523-B2BB-5A3339F9A319}" type="sibTrans" cxnId="{CC19FF39-BEAB-42D8-B2C8-18B5F4EBEF33}">
      <dgm:prSet/>
      <dgm:spPr/>
      <dgm:t>
        <a:bodyPr/>
        <a:lstStyle/>
        <a:p>
          <a:endParaRPr lang="en-US"/>
        </a:p>
      </dgm:t>
    </dgm:pt>
    <dgm:pt modelId="{A2DCB7B2-5B70-4085-A17B-AD624B7CF145}">
      <dgm:prSet/>
      <dgm:spPr/>
      <dgm:t>
        <a:bodyPr/>
        <a:lstStyle/>
        <a:p>
          <a:r>
            <a:rPr lang="en-US" baseline="0"/>
            <a:t>Agile vs Waterfall</a:t>
          </a:r>
          <a:endParaRPr lang="en-US"/>
        </a:p>
      </dgm:t>
    </dgm:pt>
    <dgm:pt modelId="{123E92F4-1951-4DF7-8B32-E1C1F6BD9424}" type="parTrans" cxnId="{391E7725-3021-445A-900C-1CAA8BCB7E52}">
      <dgm:prSet/>
      <dgm:spPr/>
      <dgm:t>
        <a:bodyPr/>
        <a:lstStyle/>
        <a:p>
          <a:endParaRPr lang="en-US"/>
        </a:p>
      </dgm:t>
    </dgm:pt>
    <dgm:pt modelId="{C18E65EA-8393-4DF9-A229-F3E16D5BABCC}" type="sibTrans" cxnId="{391E7725-3021-445A-900C-1CAA8BCB7E52}">
      <dgm:prSet/>
      <dgm:spPr/>
      <dgm:t>
        <a:bodyPr/>
        <a:lstStyle/>
        <a:p>
          <a:endParaRPr lang="en-US"/>
        </a:p>
      </dgm:t>
    </dgm:pt>
    <dgm:pt modelId="{6433F3EC-5848-D04F-AAAE-55FCE0E60974}" type="pres">
      <dgm:prSet presAssocID="{150AFA06-02FF-4020-BCBF-BB6C673A9B78}" presName="vert0" presStyleCnt="0">
        <dgm:presLayoutVars>
          <dgm:dir/>
          <dgm:animOne val="branch"/>
          <dgm:animLvl val="lvl"/>
        </dgm:presLayoutVars>
      </dgm:prSet>
      <dgm:spPr/>
    </dgm:pt>
    <dgm:pt modelId="{B4BE5359-5E59-264B-AB6D-1C9316A23504}" type="pres">
      <dgm:prSet presAssocID="{5A1B7B7A-3AB5-4597-A655-B09E3529F108}" presName="thickLine" presStyleLbl="alignNode1" presStyleIdx="0" presStyleCnt="5"/>
      <dgm:spPr/>
    </dgm:pt>
    <dgm:pt modelId="{8E5E1709-EE70-964D-AED2-276388657A45}" type="pres">
      <dgm:prSet presAssocID="{5A1B7B7A-3AB5-4597-A655-B09E3529F108}" presName="horz1" presStyleCnt="0"/>
      <dgm:spPr/>
    </dgm:pt>
    <dgm:pt modelId="{2AE45598-3063-824F-A392-F572909574F8}" type="pres">
      <dgm:prSet presAssocID="{5A1B7B7A-3AB5-4597-A655-B09E3529F108}" presName="tx1" presStyleLbl="revTx" presStyleIdx="0" presStyleCnt="5"/>
      <dgm:spPr/>
    </dgm:pt>
    <dgm:pt modelId="{01761444-EDBD-664B-A865-C65373605E8F}" type="pres">
      <dgm:prSet presAssocID="{5A1B7B7A-3AB5-4597-A655-B09E3529F108}" presName="vert1" presStyleCnt="0"/>
      <dgm:spPr/>
    </dgm:pt>
    <dgm:pt modelId="{C06957B7-9C44-E54E-937D-D2B97BC8ECAC}" type="pres">
      <dgm:prSet presAssocID="{F4AB94A0-F3B1-4D41-951D-292170F39579}" presName="thickLine" presStyleLbl="alignNode1" presStyleIdx="1" presStyleCnt="5"/>
      <dgm:spPr/>
    </dgm:pt>
    <dgm:pt modelId="{9985F85B-1656-6844-8D5B-61E625798611}" type="pres">
      <dgm:prSet presAssocID="{F4AB94A0-F3B1-4D41-951D-292170F39579}" presName="horz1" presStyleCnt="0"/>
      <dgm:spPr/>
    </dgm:pt>
    <dgm:pt modelId="{F74A69C9-1FBE-934D-9C7B-6CD3AF83153C}" type="pres">
      <dgm:prSet presAssocID="{F4AB94A0-F3B1-4D41-951D-292170F39579}" presName="tx1" presStyleLbl="revTx" presStyleIdx="1" presStyleCnt="5"/>
      <dgm:spPr/>
    </dgm:pt>
    <dgm:pt modelId="{0229ABA5-8BEE-7742-AA18-2EA25E9A7D3C}" type="pres">
      <dgm:prSet presAssocID="{F4AB94A0-F3B1-4D41-951D-292170F39579}" presName="vert1" presStyleCnt="0"/>
      <dgm:spPr/>
    </dgm:pt>
    <dgm:pt modelId="{B09519D6-98E2-6A4D-A3C5-44663AF85E4D}" type="pres">
      <dgm:prSet presAssocID="{665799BC-847D-46D4-89CC-745F6CBEF73E}" presName="thickLine" presStyleLbl="alignNode1" presStyleIdx="2" presStyleCnt="5"/>
      <dgm:spPr/>
    </dgm:pt>
    <dgm:pt modelId="{5383CC05-5271-B241-9E1D-494CAF6E6288}" type="pres">
      <dgm:prSet presAssocID="{665799BC-847D-46D4-89CC-745F6CBEF73E}" presName="horz1" presStyleCnt="0"/>
      <dgm:spPr/>
    </dgm:pt>
    <dgm:pt modelId="{5331E32C-35C7-914F-907D-39B82E910000}" type="pres">
      <dgm:prSet presAssocID="{665799BC-847D-46D4-89CC-745F6CBEF73E}" presName="tx1" presStyleLbl="revTx" presStyleIdx="2" presStyleCnt="5"/>
      <dgm:spPr/>
    </dgm:pt>
    <dgm:pt modelId="{C81C3AD1-3CA4-9144-BBC5-B57A0873ECD3}" type="pres">
      <dgm:prSet presAssocID="{665799BC-847D-46D4-89CC-745F6CBEF73E}" presName="vert1" presStyleCnt="0"/>
      <dgm:spPr/>
    </dgm:pt>
    <dgm:pt modelId="{66923D2B-0D1D-5145-AAEF-E4E3AE96CE71}" type="pres">
      <dgm:prSet presAssocID="{41EFE833-4B54-4BFB-B444-2F3EB70A83B9}" presName="thickLine" presStyleLbl="alignNode1" presStyleIdx="3" presStyleCnt="5"/>
      <dgm:spPr/>
    </dgm:pt>
    <dgm:pt modelId="{49E516FB-E674-2D4E-9991-C46F127DA3C6}" type="pres">
      <dgm:prSet presAssocID="{41EFE833-4B54-4BFB-B444-2F3EB70A83B9}" presName="horz1" presStyleCnt="0"/>
      <dgm:spPr/>
    </dgm:pt>
    <dgm:pt modelId="{E8B6B30F-FCCA-0642-9156-1819B532655A}" type="pres">
      <dgm:prSet presAssocID="{41EFE833-4B54-4BFB-B444-2F3EB70A83B9}" presName="tx1" presStyleLbl="revTx" presStyleIdx="3" presStyleCnt="5"/>
      <dgm:spPr/>
    </dgm:pt>
    <dgm:pt modelId="{E4CAA460-5FDF-3642-AD57-A5F47A20D14C}" type="pres">
      <dgm:prSet presAssocID="{41EFE833-4B54-4BFB-B444-2F3EB70A83B9}" presName="vert1" presStyleCnt="0"/>
      <dgm:spPr/>
    </dgm:pt>
    <dgm:pt modelId="{1C385FDF-8F0F-6549-A0A8-9CB3C6339098}" type="pres">
      <dgm:prSet presAssocID="{A2DCB7B2-5B70-4085-A17B-AD624B7CF145}" presName="thickLine" presStyleLbl="alignNode1" presStyleIdx="4" presStyleCnt="5"/>
      <dgm:spPr/>
    </dgm:pt>
    <dgm:pt modelId="{618166FF-AC39-D84E-BA09-5D4351BD4BF8}" type="pres">
      <dgm:prSet presAssocID="{A2DCB7B2-5B70-4085-A17B-AD624B7CF145}" presName="horz1" presStyleCnt="0"/>
      <dgm:spPr/>
    </dgm:pt>
    <dgm:pt modelId="{65878A20-8D29-094D-83D0-9684A93B79FC}" type="pres">
      <dgm:prSet presAssocID="{A2DCB7B2-5B70-4085-A17B-AD624B7CF145}" presName="tx1" presStyleLbl="revTx" presStyleIdx="4" presStyleCnt="5"/>
      <dgm:spPr/>
    </dgm:pt>
    <dgm:pt modelId="{84F7851C-2A6D-A642-9D51-4CB5B216D150}" type="pres">
      <dgm:prSet presAssocID="{A2DCB7B2-5B70-4085-A17B-AD624B7CF145}" presName="vert1" presStyleCnt="0"/>
      <dgm:spPr/>
    </dgm:pt>
  </dgm:ptLst>
  <dgm:cxnLst>
    <dgm:cxn modelId="{A6D7D810-B6C2-8E4B-BCE1-BFF420640596}" type="presOf" srcId="{41EFE833-4B54-4BFB-B444-2F3EB70A83B9}" destId="{E8B6B30F-FCCA-0642-9156-1819B532655A}" srcOrd="0" destOrd="0" presId="urn:microsoft.com/office/officeart/2008/layout/LinedList"/>
    <dgm:cxn modelId="{6481C01A-9459-EA42-8FC2-7BB480316C36}" type="presOf" srcId="{F4AB94A0-F3B1-4D41-951D-292170F39579}" destId="{F74A69C9-1FBE-934D-9C7B-6CD3AF83153C}" srcOrd="0" destOrd="0" presId="urn:microsoft.com/office/officeart/2008/layout/LinedList"/>
    <dgm:cxn modelId="{391E7725-3021-445A-900C-1CAA8BCB7E52}" srcId="{150AFA06-02FF-4020-BCBF-BB6C673A9B78}" destId="{A2DCB7B2-5B70-4085-A17B-AD624B7CF145}" srcOrd="4" destOrd="0" parTransId="{123E92F4-1951-4DF7-8B32-E1C1F6BD9424}" sibTransId="{C18E65EA-8393-4DF9-A229-F3E16D5BABCC}"/>
    <dgm:cxn modelId="{CC19FF39-BEAB-42D8-B2C8-18B5F4EBEF33}" srcId="{150AFA06-02FF-4020-BCBF-BB6C673A9B78}" destId="{41EFE833-4B54-4BFB-B444-2F3EB70A83B9}" srcOrd="3" destOrd="0" parTransId="{832FCACA-5FA8-4AE6-B1F8-37C02EAB6E23}" sibTransId="{10074185-C9E3-4523-B2BB-5A3339F9A319}"/>
    <dgm:cxn modelId="{926BDC56-0016-F34B-8F1A-260C66B79CB2}" type="presOf" srcId="{A2DCB7B2-5B70-4085-A17B-AD624B7CF145}" destId="{65878A20-8D29-094D-83D0-9684A93B79FC}" srcOrd="0" destOrd="0" presId="urn:microsoft.com/office/officeart/2008/layout/LinedList"/>
    <dgm:cxn modelId="{467A1B7C-C817-7C4F-84C4-55C0CDEE06BA}" type="presOf" srcId="{5A1B7B7A-3AB5-4597-A655-B09E3529F108}" destId="{2AE45598-3063-824F-A392-F572909574F8}" srcOrd="0" destOrd="0" presId="urn:microsoft.com/office/officeart/2008/layout/LinedList"/>
    <dgm:cxn modelId="{C32E2082-984C-A54C-B7BD-16B1642D9BE0}" type="presOf" srcId="{150AFA06-02FF-4020-BCBF-BB6C673A9B78}" destId="{6433F3EC-5848-D04F-AAAE-55FCE0E60974}" srcOrd="0" destOrd="0" presId="urn:microsoft.com/office/officeart/2008/layout/LinedList"/>
    <dgm:cxn modelId="{D3DE708C-04A1-42D0-93C0-92D8562BAA51}" srcId="{150AFA06-02FF-4020-BCBF-BB6C673A9B78}" destId="{F4AB94A0-F3B1-4D41-951D-292170F39579}" srcOrd="1" destOrd="0" parTransId="{16CB9483-B17A-4B08-871D-34CC2CC7A5D7}" sibTransId="{C474AADE-4D85-48C5-84EC-CCD6FB2F2700}"/>
    <dgm:cxn modelId="{99245F8E-6E4C-A34D-A538-BEE0EA1E16CC}" type="presOf" srcId="{665799BC-847D-46D4-89CC-745F6CBEF73E}" destId="{5331E32C-35C7-914F-907D-39B82E910000}" srcOrd="0" destOrd="0" presId="urn:microsoft.com/office/officeart/2008/layout/LinedList"/>
    <dgm:cxn modelId="{656DB9EE-8719-4DDF-B3CF-DBF5C1364AB8}" srcId="{150AFA06-02FF-4020-BCBF-BB6C673A9B78}" destId="{5A1B7B7A-3AB5-4597-A655-B09E3529F108}" srcOrd="0" destOrd="0" parTransId="{E80C8AC5-231A-40CF-B0A1-739015E3ED61}" sibTransId="{AF2C3C63-CBE1-4433-96F8-B951F3CB1FD8}"/>
    <dgm:cxn modelId="{0A87E4FA-DA28-44F4-A41C-A79B779E1076}" srcId="{150AFA06-02FF-4020-BCBF-BB6C673A9B78}" destId="{665799BC-847D-46D4-89CC-745F6CBEF73E}" srcOrd="2" destOrd="0" parTransId="{767D0906-42DC-4688-8BDD-A496C2968C7C}" sibTransId="{B8E70F3D-D501-4123-8724-A6078D10100D}"/>
    <dgm:cxn modelId="{CEC023AF-AC6F-1F41-A233-2B5C9FCFBDBC}" type="presParOf" srcId="{6433F3EC-5848-D04F-AAAE-55FCE0E60974}" destId="{B4BE5359-5E59-264B-AB6D-1C9316A23504}" srcOrd="0" destOrd="0" presId="urn:microsoft.com/office/officeart/2008/layout/LinedList"/>
    <dgm:cxn modelId="{E80E0DA8-21A6-9D43-8567-CDE1CE776612}" type="presParOf" srcId="{6433F3EC-5848-D04F-AAAE-55FCE0E60974}" destId="{8E5E1709-EE70-964D-AED2-276388657A45}" srcOrd="1" destOrd="0" presId="urn:microsoft.com/office/officeart/2008/layout/LinedList"/>
    <dgm:cxn modelId="{52BF32B3-58B5-8741-8C90-E318AEAEA225}" type="presParOf" srcId="{8E5E1709-EE70-964D-AED2-276388657A45}" destId="{2AE45598-3063-824F-A392-F572909574F8}" srcOrd="0" destOrd="0" presId="urn:microsoft.com/office/officeart/2008/layout/LinedList"/>
    <dgm:cxn modelId="{DC07A1A8-2CF6-0C4F-9B97-21BB4D489CD1}" type="presParOf" srcId="{8E5E1709-EE70-964D-AED2-276388657A45}" destId="{01761444-EDBD-664B-A865-C65373605E8F}" srcOrd="1" destOrd="0" presId="urn:microsoft.com/office/officeart/2008/layout/LinedList"/>
    <dgm:cxn modelId="{D2E574BC-577F-5F4B-AD2B-68737BDA4680}" type="presParOf" srcId="{6433F3EC-5848-D04F-AAAE-55FCE0E60974}" destId="{C06957B7-9C44-E54E-937D-D2B97BC8ECAC}" srcOrd="2" destOrd="0" presId="urn:microsoft.com/office/officeart/2008/layout/LinedList"/>
    <dgm:cxn modelId="{AB922B0D-4860-2F4F-8601-DEF34CDE621C}" type="presParOf" srcId="{6433F3EC-5848-D04F-AAAE-55FCE0E60974}" destId="{9985F85B-1656-6844-8D5B-61E625798611}" srcOrd="3" destOrd="0" presId="urn:microsoft.com/office/officeart/2008/layout/LinedList"/>
    <dgm:cxn modelId="{C385AF62-85AC-1744-A492-6AB69648B432}" type="presParOf" srcId="{9985F85B-1656-6844-8D5B-61E625798611}" destId="{F74A69C9-1FBE-934D-9C7B-6CD3AF83153C}" srcOrd="0" destOrd="0" presId="urn:microsoft.com/office/officeart/2008/layout/LinedList"/>
    <dgm:cxn modelId="{B53A3522-709D-4742-9413-526DEC0E9D46}" type="presParOf" srcId="{9985F85B-1656-6844-8D5B-61E625798611}" destId="{0229ABA5-8BEE-7742-AA18-2EA25E9A7D3C}" srcOrd="1" destOrd="0" presId="urn:microsoft.com/office/officeart/2008/layout/LinedList"/>
    <dgm:cxn modelId="{3FBD1AC7-A929-0847-8B42-33E561BF11D2}" type="presParOf" srcId="{6433F3EC-5848-D04F-AAAE-55FCE0E60974}" destId="{B09519D6-98E2-6A4D-A3C5-44663AF85E4D}" srcOrd="4" destOrd="0" presId="urn:microsoft.com/office/officeart/2008/layout/LinedList"/>
    <dgm:cxn modelId="{DD0934F2-FCFA-5740-B2A2-684F5826A970}" type="presParOf" srcId="{6433F3EC-5848-D04F-AAAE-55FCE0E60974}" destId="{5383CC05-5271-B241-9E1D-494CAF6E6288}" srcOrd="5" destOrd="0" presId="urn:microsoft.com/office/officeart/2008/layout/LinedList"/>
    <dgm:cxn modelId="{AD8CA692-0047-D84C-8409-9A045B603AF1}" type="presParOf" srcId="{5383CC05-5271-B241-9E1D-494CAF6E6288}" destId="{5331E32C-35C7-914F-907D-39B82E910000}" srcOrd="0" destOrd="0" presId="urn:microsoft.com/office/officeart/2008/layout/LinedList"/>
    <dgm:cxn modelId="{696D58AB-C001-B74D-BA26-2C1CD9AD88FC}" type="presParOf" srcId="{5383CC05-5271-B241-9E1D-494CAF6E6288}" destId="{C81C3AD1-3CA4-9144-BBC5-B57A0873ECD3}" srcOrd="1" destOrd="0" presId="urn:microsoft.com/office/officeart/2008/layout/LinedList"/>
    <dgm:cxn modelId="{2E41FEFE-CBBA-F54C-ACCE-CCEF244C5DC1}" type="presParOf" srcId="{6433F3EC-5848-D04F-AAAE-55FCE0E60974}" destId="{66923D2B-0D1D-5145-AAEF-E4E3AE96CE71}" srcOrd="6" destOrd="0" presId="urn:microsoft.com/office/officeart/2008/layout/LinedList"/>
    <dgm:cxn modelId="{E8227804-A348-AF4A-A142-66F7D55108B9}" type="presParOf" srcId="{6433F3EC-5848-D04F-AAAE-55FCE0E60974}" destId="{49E516FB-E674-2D4E-9991-C46F127DA3C6}" srcOrd="7" destOrd="0" presId="urn:microsoft.com/office/officeart/2008/layout/LinedList"/>
    <dgm:cxn modelId="{EA09AAEC-F65C-DA47-A768-E0DA1900273E}" type="presParOf" srcId="{49E516FB-E674-2D4E-9991-C46F127DA3C6}" destId="{E8B6B30F-FCCA-0642-9156-1819B532655A}" srcOrd="0" destOrd="0" presId="urn:microsoft.com/office/officeart/2008/layout/LinedList"/>
    <dgm:cxn modelId="{E52F7E86-D414-2444-9B30-2CA3BDF3900D}" type="presParOf" srcId="{49E516FB-E674-2D4E-9991-C46F127DA3C6}" destId="{E4CAA460-5FDF-3642-AD57-A5F47A20D14C}" srcOrd="1" destOrd="0" presId="urn:microsoft.com/office/officeart/2008/layout/LinedList"/>
    <dgm:cxn modelId="{733CDD3B-FFE4-9049-A6D1-B3189908DC87}" type="presParOf" srcId="{6433F3EC-5848-D04F-AAAE-55FCE0E60974}" destId="{1C385FDF-8F0F-6549-A0A8-9CB3C6339098}" srcOrd="8" destOrd="0" presId="urn:microsoft.com/office/officeart/2008/layout/LinedList"/>
    <dgm:cxn modelId="{8AC2A792-DA45-5046-B599-417608C12D6B}" type="presParOf" srcId="{6433F3EC-5848-D04F-AAAE-55FCE0E60974}" destId="{618166FF-AC39-D84E-BA09-5D4351BD4BF8}" srcOrd="9" destOrd="0" presId="urn:microsoft.com/office/officeart/2008/layout/LinedList"/>
    <dgm:cxn modelId="{BCC3DDD2-FD5C-974B-BF36-420EA4D9FF1B}" type="presParOf" srcId="{618166FF-AC39-D84E-BA09-5D4351BD4BF8}" destId="{65878A20-8D29-094D-83D0-9684A93B79FC}" srcOrd="0" destOrd="0" presId="urn:microsoft.com/office/officeart/2008/layout/LinedList"/>
    <dgm:cxn modelId="{3C1C11C6-059B-3644-A7AE-8FF72580B2D1}" type="presParOf" srcId="{618166FF-AC39-D84E-BA09-5D4351BD4BF8}" destId="{84F7851C-2A6D-A642-9D51-4CB5B216D15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ACCABB-1C4B-41E8-8A9E-9EEE54EE26D7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9F05C8-EEE4-48BD-976B-CC6E2D34BA9F}">
      <dgm:prSet/>
      <dgm:spPr/>
      <dgm:t>
        <a:bodyPr/>
        <a:lstStyle/>
        <a:p>
          <a:pPr>
            <a:defRPr b="1"/>
          </a:pPr>
          <a:r>
            <a:rPr lang="en-US" baseline="0"/>
            <a:t>Product Owner : Ensure product delivers max value</a:t>
          </a:r>
          <a:endParaRPr lang="en-US"/>
        </a:p>
      </dgm:t>
    </dgm:pt>
    <dgm:pt modelId="{4E4572B4-170F-4442-8D01-961772A13734}" type="parTrans" cxnId="{9941EA37-3C9D-4303-B931-924E6CA8B895}">
      <dgm:prSet/>
      <dgm:spPr/>
      <dgm:t>
        <a:bodyPr/>
        <a:lstStyle/>
        <a:p>
          <a:endParaRPr lang="en-US"/>
        </a:p>
      </dgm:t>
    </dgm:pt>
    <dgm:pt modelId="{2794ACAE-ABF2-4E22-B2F8-9353F20B5E3C}" type="sibTrans" cxnId="{9941EA37-3C9D-4303-B931-924E6CA8B895}">
      <dgm:prSet/>
      <dgm:spPr/>
      <dgm:t>
        <a:bodyPr/>
        <a:lstStyle/>
        <a:p>
          <a:endParaRPr lang="en-US"/>
        </a:p>
      </dgm:t>
    </dgm:pt>
    <dgm:pt modelId="{79459395-035A-4A7F-B8EA-01413D95D1B2}">
      <dgm:prSet/>
      <dgm:spPr/>
      <dgm:t>
        <a:bodyPr/>
        <a:lstStyle/>
        <a:p>
          <a:r>
            <a:rPr lang="en-US"/>
            <a:t>Defines and communicates product end goals</a:t>
          </a:r>
        </a:p>
      </dgm:t>
    </dgm:pt>
    <dgm:pt modelId="{6895AEAC-D073-4E56-A685-87F6B2B519EF}" type="parTrans" cxnId="{9287D15A-E837-4864-BD60-DB23C7C67765}">
      <dgm:prSet/>
      <dgm:spPr/>
      <dgm:t>
        <a:bodyPr/>
        <a:lstStyle/>
        <a:p>
          <a:endParaRPr lang="en-US"/>
        </a:p>
      </dgm:t>
    </dgm:pt>
    <dgm:pt modelId="{15F589DB-360E-4BD4-801F-ED0649DDC548}" type="sibTrans" cxnId="{9287D15A-E837-4864-BD60-DB23C7C67765}">
      <dgm:prSet/>
      <dgm:spPr/>
      <dgm:t>
        <a:bodyPr/>
        <a:lstStyle/>
        <a:p>
          <a:endParaRPr lang="en-US"/>
        </a:p>
      </dgm:t>
    </dgm:pt>
    <dgm:pt modelId="{93732673-9684-4B93-9796-5CDBA84874EA}">
      <dgm:prSet/>
      <dgm:spPr/>
      <dgm:t>
        <a:bodyPr/>
        <a:lstStyle/>
        <a:p>
          <a:r>
            <a:rPr lang="en-US"/>
            <a:t>Prioritizes product backlog based on customer needs</a:t>
          </a:r>
        </a:p>
      </dgm:t>
    </dgm:pt>
    <dgm:pt modelId="{9DF9C944-370F-4CD5-A52C-D3E247F69621}" type="parTrans" cxnId="{B18207B0-7132-487C-BACA-F521EDE1D25D}">
      <dgm:prSet/>
      <dgm:spPr/>
      <dgm:t>
        <a:bodyPr/>
        <a:lstStyle/>
        <a:p>
          <a:endParaRPr lang="en-US"/>
        </a:p>
      </dgm:t>
    </dgm:pt>
    <dgm:pt modelId="{DBFB5484-9F1C-4E31-9ED3-6EC308A355A3}" type="sibTrans" cxnId="{B18207B0-7132-487C-BACA-F521EDE1D25D}">
      <dgm:prSet/>
      <dgm:spPr/>
      <dgm:t>
        <a:bodyPr/>
        <a:lstStyle/>
        <a:p>
          <a:endParaRPr lang="en-US"/>
        </a:p>
      </dgm:t>
    </dgm:pt>
    <dgm:pt modelId="{0B57B8B5-CAFB-409E-89B9-B4F31B45F8F6}">
      <dgm:prSet/>
      <dgm:spPr/>
      <dgm:t>
        <a:bodyPr/>
        <a:lstStyle/>
        <a:p>
          <a:r>
            <a:rPr lang="en-US"/>
            <a:t>Works closely with team to clarify requirements to ensure product aligns with customer expectations</a:t>
          </a:r>
        </a:p>
      </dgm:t>
    </dgm:pt>
    <dgm:pt modelId="{77480486-B495-4FF3-AE52-12403656D4BA}" type="parTrans" cxnId="{1FDAEC8B-0B7B-4C13-882A-1A088F75D208}">
      <dgm:prSet/>
      <dgm:spPr/>
      <dgm:t>
        <a:bodyPr/>
        <a:lstStyle/>
        <a:p>
          <a:endParaRPr lang="en-US"/>
        </a:p>
      </dgm:t>
    </dgm:pt>
    <dgm:pt modelId="{7CB07EA4-467E-4135-9A48-A490ABA623DB}" type="sibTrans" cxnId="{1FDAEC8B-0B7B-4C13-882A-1A088F75D208}">
      <dgm:prSet/>
      <dgm:spPr/>
      <dgm:t>
        <a:bodyPr/>
        <a:lstStyle/>
        <a:p>
          <a:endParaRPr lang="en-US"/>
        </a:p>
      </dgm:t>
    </dgm:pt>
    <dgm:pt modelId="{E70250E2-BEEF-4AAD-8BEA-6F3D85E20911}">
      <dgm:prSet/>
      <dgm:spPr/>
      <dgm:t>
        <a:bodyPr/>
        <a:lstStyle/>
        <a:p>
          <a:r>
            <a:rPr lang="en-US"/>
            <a:t>Key decision maker and in way represents the stakeholders</a:t>
          </a:r>
        </a:p>
      </dgm:t>
    </dgm:pt>
    <dgm:pt modelId="{39B348D8-79A1-4B38-8C2A-58F7E05CB021}" type="parTrans" cxnId="{6CDAA5E0-DDD6-466B-A89F-9D3F112933F5}">
      <dgm:prSet/>
      <dgm:spPr/>
      <dgm:t>
        <a:bodyPr/>
        <a:lstStyle/>
        <a:p>
          <a:endParaRPr lang="en-US"/>
        </a:p>
      </dgm:t>
    </dgm:pt>
    <dgm:pt modelId="{E8FB9965-B363-48CD-8ACC-6FF232790822}" type="sibTrans" cxnId="{6CDAA5E0-DDD6-466B-A89F-9D3F112933F5}">
      <dgm:prSet/>
      <dgm:spPr/>
      <dgm:t>
        <a:bodyPr/>
        <a:lstStyle/>
        <a:p>
          <a:endParaRPr lang="en-US"/>
        </a:p>
      </dgm:t>
    </dgm:pt>
    <dgm:pt modelId="{26F7FC4F-177A-4027-B446-6D791822938E}">
      <dgm:prSet/>
      <dgm:spPr/>
      <dgm:t>
        <a:bodyPr/>
        <a:lstStyle/>
        <a:p>
          <a:pPr>
            <a:defRPr b="1"/>
          </a:pPr>
          <a:r>
            <a:rPr lang="en-US" baseline="0"/>
            <a:t>Scrum Master : Helps team stay on track and removes obstacles</a:t>
          </a:r>
          <a:endParaRPr lang="en-US"/>
        </a:p>
      </dgm:t>
    </dgm:pt>
    <dgm:pt modelId="{6071B016-D325-4B3B-8431-19C4C8B52CAD}" type="parTrans" cxnId="{3F28E81F-4F7F-4566-88C0-8F8369FF1F2D}">
      <dgm:prSet/>
      <dgm:spPr/>
      <dgm:t>
        <a:bodyPr/>
        <a:lstStyle/>
        <a:p>
          <a:endParaRPr lang="en-US"/>
        </a:p>
      </dgm:t>
    </dgm:pt>
    <dgm:pt modelId="{A2D110C9-0FAE-4015-AF13-4448F235ADCC}" type="sibTrans" cxnId="{3F28E81F-4F7F-4566-88C0-8F8369FF1F2D}">
      <dgm:prSet/>
      <dgm:spPr/>
      <dgm:t>
        <a:bodyPr/>
        <a:lstStyle/>
        <a:p>
          <a:endParaRPr lang="en-US"/>
        </a:p>
      </dgm:t>
    </dgm:pt>
    <dgm:pt modelId="{2EC0C2A9-E41D-4CA0-9490-3286A5F75AF9}">
      <dgm:prSet/>
      <dgm:spPr/>
      <dgm:t>
        <a:bodyPr/>
        <a:lstStyle/>
        <a:p>
          <a:r>
            <a:rPr lang="en-US"/>
            <a:t>Ensures the Agile framework is followed</a:t>
          </a:r>
        </a:p>
      </dgm:t>
    </dgm:pt>
    <dgm:pt modelId="{B987EA7B-3DF1-4379-A45F-E4D347D37079}" type="parTrans" cxnId="{AF623A34-5A23-4844-B5C6-C7EC968BA3D0}">
      <dgm:prSet/>
      <dgm:spPr/>
      <dgm:t>
        <a:bodyPr/>
        <a:lstStyle/>
        <a:p>
          <a:endParaRPr lang="en-US"/>
        </a:p>
      </dgm:t>
    </dgm:pt>
    <dgm:pt modelId="{2CC0446C-4CC5-463D-B6E2-429A6EB51906}" type="sibTrans" cxnId="{AF623A34-5A23-4844-B5C6-C7EC968BA3D0}">
      <dgm:prSet/>
      <dgm:spPr/>
      <dgm:t>
        <a:bodyPr/>
        <a:lstStyle/>
        <a:p>
          <a:endParaRPr lang="en-US"/>
        </a:p>
      </dgm:t>
    </dgm:pt>
    <dgm:pt modelId="{A4B548E7-D47B-45FB-A1E9-3588A46CF6A9}">
      <dgm:prSet/>
      <dgm:spPr/>
      <dgm:t>
        <a:bodyPr/>
        <a:lstStyle/>
        <a:p>
          <a:r>
            <a:rPr lang="en-US"/>
            <a:t>Facilitate scrum events ( daily standups, sprint planning, reviews and retrospective)</a:t>
          </a:r>
        </a:p>
      </dgm:t>
    </dgm:pt>
    <dgm:pt modelId="{AA83137E-39BF-4453-97D1-D764C4098F57}" type="parTrans" cxnId="{1497364B-113B-4299-AEAA-E7D020B7B05E}">
      <dgm:prSet/>
      <dgm:spPr/>
      <dgm:t>
        <a:bodyPr/>
        <a:lstStyle/>
        <a:p>
          <a:endParaRPr lang="en-US"/>
        </a:p>
      </dgm:t>
    </dgm:pt>
    <dgm:pt modelId="{D82DF9C0-3CE1-4704-B3B0-A33697CD4F81}" type="sibTrans" cxnId="{1497364B-113B-4299-AEAA-E7D020B7B05E}">
      <dgm:prSet/>
      <dgm:spPr/>
      <dgm:t>
        <a:bodyPr/>
        <a:lstStyle/>
        <a:p>
          <a:endParaRPr lang="en-US"/>
        </a:p>
      </dgm:t>
    </dgm:pt>
    <dgm:pt modelId="{144B66A8-8915-43B2-BE32-CB4547084847}">
      <dgm:prSet/>
      <dgm:spPr/>
      <dgm:t>
        <a:bodyPr/>
        <a:lstStyle/>
        <a:p>
          <a:r>
            <a:rPr lang="en-US"/>
            <a:t>Help foster a collaborative environment, remove distractions and blockers </a:t>
          </a:r>
        </a:p>
      </dgm:t>
    </dgm:pt>
    <dgm:pt modelId="{C694DC8A-04A2-46E4-B153-8195CF15723F}" type="parTrans" cxnId="{5B31F9E7-8BAE-47F9-A4C1-18E3803312FE}">
      <dgm:prSet/>
      <dgm:spPr/>
      <dgm:t>
        <a:bodyPr/>
        <a:lstStyle/>
        <a:p>
          <a:endParaRPr lang="en-US"/>
        </a:p>
      </dgm:t>
    </dgm:pt>
    <dgm:pt modelId="{DB68671A-064B-4873-BF2E-ECC47C8FD746}" type="sibTrans" cxnId="{5B31F9E7-8BAE-47F9-A4C1-18E3803312FE}">
      <dgm:prSet/>
      <dgm:spPr/>
      <dgm:t>
        <a:bodyPr/>
        <a:lstStyle/>
        <a:p>
          <a:endParaRPr lang="en-US"/>
        </a:p>
      </dgm:t>
    </dgm:pt>
    <dgm:pt modelId="{FAFE59F9-80BD-4DA0-9C10-4D1CDC871B22}">
      <dgm:prSet/>
      <dgm:spPr/>
      <dgm:t>
        <a:bodyPr/>
        <a:lstStyle/>
        <a:p>
          <a:r>
            <a:rPr lang="en-US"/>
            <a:t>Coach team on the Agile principles </a:t>
          </a:r>
        </a:p>
      </dgm:t>
    </dgm:pt>
    <dgm:pt modelId="{A0C445C1-698F-4D60-84EB-03A1E13FD417}" type="parTrans" cxnId="{959F5ADA-DE93-4AE4-AA7C-4117A9F38CA6}">
      <dgm:prSet/>
      <dgm:spPr/>
      <dgm:t>
        <a:bodyPr/>
        <a:lstStyle/>
        <a:p>
          <a:endParaRPr lang="en-US"/>
        </a:p>
      </dgm:t>
    </dgm:pt>
    <dgm:pt modelId="{5A0EF448-2F80-47B7-A8B2-D6AACCDAF890}" type="sibTrans" cxnId="{959F5ADA-DE93-4AE4-AA7C-4117A9F38CA6}">
      <dgm:prSet/>
      <dgm:spPr/>
      <dgm:t>
        <a:bodyPr/>
        <a:lstStyle/>
        <a:p>
          <a:endParaRPr lang="en-US"/>
        </a:p>
      </dgm:t>
    </dgm:pt>
    <dgm:pt modelId="{D0704FEC-B43E-43F0-B53A-0D32B2272F00}">
      <dgm:prSet/>
      <dgm:spPr/>
      <dgm:t>
        <a:bodyPr/>
        <a:lstStyle/>
        <a:p>
          <a:pPr>
            <a:defRPr b="1"/>
          </a:pPr>
          <a:r>
            <a:rPr lang="en-US" baseline="0"/>
            <a:t>Developer and Tester : Build the product incrementally</a:t>
          </a:r>
          <a:endParaRPr lang="en-US"/>
        </a:p>
      </dgm:t>
    </dgm:pt>
    <dgm:pt modelId="{B9689353-3CE0-47D0-B742-D41B33B138C6}" type="parTrans" cxnId="{AFBCA8EE-C2C1-4053-A5A8-DCBF9A1BE8BE}">
      <dgm:prSet/>
      <dgm:spPr/>
      <dgm:t>
        <a:bodyPr/>
        <a:lstStyle/>
        <a:p>
          <a:endParaRPr lang="en-US"/>
        </a:p>
      </dgm:t>
    </dgm:pt>
    <dgm:pt modelId="{7AE171D5-E69F-49C7-9863-1039E089162A}" type="sibTrans" cxnId="{AFBCA8EE-C2C1-4053-A5A8-DCBF9A1BE8BE}">
      <dgm:prSet/>
      <dgm:spPr/>
      <dgm:t>
        <a:bodyPr/>
        <a:lstStyle/>
        <a:p>
          <a:endParaRPr lang="en-US"/>
        </a:p>
      </dgm:t>
    </dgm:pt>
    <dgm:pt modelId="{A2912748-F83F-405C-A8E4-DE50B1CE9ADF}">
      <dgm:prSet/>
      <dgm:spPr/>
      <dgm:t>
        <a:bodyPr/>
        <a:lstStyle/>
        <a:p>
          <a:r>
            <a:rPr lang="en-US"/>
            <a:t>Plan and estimate task during sprints</a:t>
          </a:r>
        </a:p>
      </dgm:t>
    </dgm:pt>
    <dgm:pt modelId="{39626898-B9BF-4D04-A6E7-B046F2EAB7EA}" type="parTrans" cxnId="{72AE3FE0-04C4-48F9-A3DF-6565BE816DFF}">
      <dgm:prSet/>
      <dgm:spPr/>
      <dgm:t>
        <a:bodyPr/>
        <a:lstStyle/>
        <a:p>
          <a:endParaRPr lang="en-US"/>
        </a:p>
      </dgm:t>
    </dgm:pt>
    <dgm:pt modelId="{EA6619CF-9DFB-42A0-AE13-0859832E252A}" type="sibTrans" cxnId="{72AE3FE0-04C4-48F9-A3DF-6565BE816DFF}">
      <dgm:prSet/>
      <dgm:spPr/>
      <dgm:t>
        <a:bodyPr/>
        <a:lstStyle/>
        <a:p>
          <a:endParaRPr lang="en-US"/>
        </a:p>
      </dgm:t>
    </dgm:pt>
    <dgm:pt modelId="{2A1C0DE0-2A1E-447F-9F90-EB7C42761CAE}">
      <dgm:prSet/>
      <dgm:spPr/>
      <dgm:t>
        <a:bodyPr/>
        <a:lstStyle/>
        <a:p>
          <a:r>
            <a:rPr lang="en-US"/>
            <a:t>Build and deliver working increments of the product after each sprint</a:t>
          </a:r>
        </a:p>
      </dgm:t>
    </dgm:pt>
    <dgm:pt modelId="{8875AD52-B6A6-48C3-B25F-A5DDC3FDD314}" type="parTrans" cxnId="{2ED12420-27F8-441E-A2A9-3640707B220E}">
      <dgm:prSet/>
      <dgm:spPr/>
      <dgm:t>
        <a:bodyPr/>
        <a:lstStyle/>
        <a:p>
          <a:endParaRPr lang="en-US"/>
        </a:p>
      </dgm:t>
    </dgm:pt>
    <dgm:pt modelId="{528F255F-192B-4CD6-BF03-4D0380C9B069}" type="sibTrans" cxnId="{2ED12420-27F8-441E-A2A9-3640707B220E}">
      <dgm:prSet/>
      <dgm:spPr/>
      <dgm:t>
        <a:bodyPr/>
        <a:lstStyle/>
        <a:p>
          <a:endParaRPr lang="en-US"/>
        </a:p>
      </dgm:t>
    </dgm:pt>
    <dgm:pt modelId="{6CF71C9E-23DC-4A68-872E-A35096F99D9E}">
      <dgm:prSet/>
      <dgm:spPr/>
      <dgm:t>
        <a:bodyPr/>
        <a:lstStyle/>
        <a:p>
          <a:r>
            <a:rPr lang="en-US"/>
            <a:t>Test and ensure each increment meets requirements</a:t>
          </a:r>
        </a:p>
      </dgm:t>
    </dgm:pt>
    <dgm:pt modelId="{45981D24-F8C4-4FC3-B6CF-F047C21C2462}" type="parTrans" cxnId="{0FC75130-DF44-4AA8-974D-39207EFD2DBB}">
      <dgm:prSet/>
      <dgm:spPr/>
      <dgm:t>
        <a:bodyPr/>
        <a:lstStyle/>
        <a:p>
          <a:endParaRPr lang="en-US"/>
        </a:p>
      </dgm:t>
    </dgm:pt>
    <dgm:pt modelId="{35E900EF-5055-4D7D-A74A-16AC86A4F4BE}" type="sibTrans" cxnId="{0FC75130-DF44-4AA8-974D-39207EFD2DBB}">
      <dgm:prSet/>
      <dgm:spPr/>
      <dgm:t>
        <a:bodyPr/>
        <a:lstStyle/>
        <a:p>
          <a:endParaRPr lang="en-US"/>
        </a:p>
      </dgm:t>
    </dgm:pt>
    <dgm:pt modelId="{99CAE186-F43C-4180-AE19-7BCAE0A42CA5}" type="pres">
      <dgm:prSet presAssocID="{26ACCABB-1C4B-41E8-8A9E-9EEE54EE26D7}" presName="root" presStyleCnt="0">
        <dgm:presLayoutVars>
          <dgm:dir/>
          <dgm:resizeHandles val="exact"/>
        </dgm:presLayoutVars>
      </dgm:prSet>
      <dgm:spPr/>
    </dgm:pt>
    <dgm:pt modelId="{9F27B708-F8D9-4765-BA75-5CF79A4BCE20}" type="pres">
      <dgm:prSet presAssocID="{B19F05C8-EEE4-48BD-976B-CC6E2D34BA9F}" presName="compNode" presStyleCnt="0"/>
      <dgm:spPr/>
    </dgm:pt>
    <dgm:pt modelId="{47A36317-4EDB-44DC-B5B7-70E990B1D4F5}" type="pres">
      <dgm:prSet presAssocID="{B19F05C8-EEE4-48BD-976B-CC6E2D34BA9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DDE3B89-5B5A-4B75-B941-0ED45E858C28}" type="pres">
      <dgm:prSet presAssocID="{B19F05C8-EEE4-48BD-976B-CC6E2D34BA9F}" presName="iconSpace" presStyleCnt="0"/>
      <dgm:spPr/>
    </dgm:pt>
    <dgm:pt modelId="{DD5C9FA4-015D-4E2C-9D03-164C6315D3F1}" type="pres">
      <dgm:prSet presAssocID="{B19F05C8-EEE4-48BD-976B-CC6E2D34BA9F}" presName="parTx" presStyleLbl="revTx" presStyleIdx="0" presStyleCnt="6">
        <dgm:presLayoutVars>
          <dgm:chMax val="0"/>
          <dgm:chPref val="0"/>
        </dgm:presLayoutVars>
      </dgm:prSet>
      <dgm:spPr/>
    </dgm:pt>
    <dgm:pt modelId="{CBEC70F7-4F07-41DB-BE36-3395FFF282DD}" type="pres">
      <dgm:prSet presAssocID="{B19F05C8-EEE4-48BD-976B-CC6E2D34BA9F}" presName="txSpace" presStyleCnt="0"/>
      <dgm:spPr/>
    </dgm:pt>
    <dgm:pt modelId="{3D86EE46-7355-4C53-8E66-729F6DF9FC14}" type="pres">
      <dgm:prSet presAssocID="{B19F05C8-EEE4-48BD-976B-CC6E2D34BA9F}" presName="desTx" presStyleLbl="revTx" presStyleIdx="1" presStyleCnt="6">
        <dgm:presLayoutVars/>
      </dgm:prSet>
      <dgm:spPr/>
    </dgm:pt>
    <dgm:pt modelId="{26BB860C-4071-438E-9A12-25D046A329A4}" type="pres">
      <dgm:prSet presAssocID="{2794ACAE-ABF2-4E22-B2F8-9353F20B5E3C}" presName="sibTrans" presStyleCnt="0"/>
      <dgm:spPr/>
    </dgm:pt>
    <dgm:pt modelId="{33DA5D0B-3922-453B-AA21-22F706E1CA99}" type="pres">
      <dgm:prSet presAssocID="{26F7FC4F-177A-4027-B446-6D791822938E}" presName="compNode" presStyleCnt="0"/>
      <dgm:spPr/>
    </dgm:pt>
    <dgm:pt modelId="{455EDE4D-E731-4181-99A9-F5DDF8970522}" type="pres">
      <dgm:prSet presAssocID="{26F7FC4F-177A-4027-B446-6D791822938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59163227-6576-4044-9CBE-18D15DE90EBD}" type="pres">
      <dgm:prSet presAssocID="{26F7FC4F-177A-4027-B446-6D791822938E}" presName="iconSpace" presStyleCnt="0"/>
      <dgm:spPr/>
    </dgm:pt>
    <dgm:pt modelId="{AAE43459-E35F-4FE6-AC1F-525F64B9432F}" type="pres">
      <dgm:prSet presAssocID="{26F7FC4F-177A-4027-B446-6D791822938E}" presName="parTx" presStyleLbl="revTx" presStyleIdx="2" presStyleCnt="6">
        <dgm:presLayoutVars>
          <dgm:chMax val="0"/>
          <dgm:chPref val="0"/>
        </dgm:presLayoutVars>
      </dgm:prSet>
      <dgm:spPr/>
    </dgm:pt>
    <dgm:pt modelId="{E0172477-A22E-4C45-B099-DE5B0E501C52}" type="pres">
      <dgm:prSet presAssocID="{26F7FC4F-177A-4027-B446-6D791822938E}" presName="txSpace" presStyleCnt="0"/>
      <dgm:spPr/>
    </dgm:pt>
    <dgm:pt modelId="{4AF72ED7-14B9-4612-8661-C96EDCE1715A}" type="pres">
      <dgm:prSet presAssocID="{26F7FC4F-177A-4027-B446-6D791822938E}" presName="desTx" presStyleLbl="revTx" presStyleIdx="3" presStyleCnt="6">
        <dgm:presLayoutVars/>
      </dgm:prSet>
      <dgm:spPr/>
    </dgm:pt>
    <dgm:pt modelId="{10310258-794B-472F-8B77-B97E180B82FD}" type="pres">
      <dgm:prSet presAssocID="{A2D110C9-0FAE-4015-AF13-4448F235ADCC}" presName="sibTrans" presStyleCnt="0"/>
      <dgm:spPr/>
    </dgm:pt>
    <dgm:pt modelId="{72988B3F-EF38-416F-AE91-91AB522A31D4}" type="pres">
      <dgm:prSet presAssocID="{D0704FEC-B43E-43F0-B53A-0D32B2272F00}" presName="compNode" presStyleCnt="0"/>
      <dgm:spPr/>
    </dgm:pt>
    <dgm:pt modelId="{DE7D8E8D-D45D-4874-A2C4-1DB16DEBF08C}" type="pres">
      <dgm:prSet presAssocID="{D0704FEC-B43E-43F0-B53A-0D32B2272F0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38BB6EE-2264-4D41-9681-2DA362D0FF5E}" type="pres">
      <dgm:prSet presAssocID="{D0704FEC-B43E-43F0-B53A-0D32B2272F00}" presName="iconSpace" presStyleCnt="0"/>
      <dgm:spPr/>
    </dgm:pt>
    <dgm:pt modelId="{C47334F7-F14D-43BF-B21D-260C5597CC6C}" type="pres">
      <dgm:prSet presAssocID="{D0704FEC-B43E-43F0-B53A-0D32B2272F00}" presName="parTx" presStyleLbl="revTx" presStyleIdx="4" presStyleCnt="6">
        <dgm:presLayoutVars>
          <dgm:chMax val="0"/>
          <dgm:chPref val="0"/>
        </dgm:presLayoutVars>
      </dgm:prSet>
      <dgm:spPr/>
    </dgm:pt>
    <dgm:pt modelId="{02671488-800D-4D3C-B9E8-14BB61836817}" type="pres">
      <dgm:prSet presAssocID="{D0704FEC-B43E-43F0-B53A-0D32B2272F00}" presName="txSpace" presStyleCnt="0"/>
      <dgm:spPr/>
    </dgm:pt>
    <dgm:pt modelId="{44EFA4C2-8042-4F6E-AB38-2CF6AEF8360E}" type="pres">
      <dgm:prSet presAssocID="{D0704FEC-B43E-43F0-B53A-0D32B2272F00}" presName="desTx" presStyleLbl="revTx" presStyleIdx="5" presStyleCnt="6">
        <dgm:presLayoutVars/>
      </dgm:prSet>
      <dgm:spPr/>
    </dgm:pt>
  </dgm:ptLst>
  <dgm:cxnLst>
    <dgm:cxn modelId="{8B4DBE03-D35A-F44B-A512-A032058CD8F8}" type="presOf" srcId="{2A1C0DE0-2A1E-447F-9F90-EB7C42761CAE}" destId="{44EFA4C2-8042-4F6E-AB38-2CF6AEF8360E}" srcOrd="0" destOrd="1" presId="urn:microsoft.com/office/officeart/2018/2/layout/IconLabelDescriptionList"/>
    <dgm:cxn modelId="{3F78CD04-8DE7-D44A-A5FB-2E132C1CEC5D}" type="presOf" srcId="{E70250E2-BEEF-4AAD-8BEA-6F3D85E20911}" destId="{3D86EE46-7355-4C53-8E66-729F6DF9FC14}" srcOrd="0" destOrd="3" presId="urn:microsoft.com/office/officeart/2018/2/layout/IconLabelDescriptionList"/>
    <dgm:cxn modelId="{2F4C3F08-1BE7-D54A-AEC7-66263A0FED70}" type="presOf" srcId="{93732673-9684-4B93-9796-5CDBA84874EA}" destId="{3D86EE46-7355-4C53-8E66-729F6DF9FC14}" srcOrd="0" destOrd="1" presId="urn:microsoft.com/office/officeart/2018/2/layout/IconLabelDescriptionList"/>
    <dgm:cxn modelId="{3F28E81F-4F7F-4566-88C0-8F8369FF1F2D}" srcId="{26ACCABB-1C4B-41E8-8A9E-9EEE54EE26D7}" destId="{26F7FC4F-177A-4027-B446-6D791822938E}" srcOrd="1" destOrd="0" parTransId="{6071B016-D325-4B3B-8431-19C4C8B52CAD}" sibTransId="{A2D110C9-0FAE-4015-AF13-4448F235ADCC}"/>
    <dgm:cxn modelId="{2ED12420-27F8-441E-A2A9-3640707B220E}" srcId="{D0704FEC-B43E-43F0-B53A-0D32B2272F00}" destId="{2A1C0DE0-2A1E-447F-9F90-EB7C42761CAE}" srcOrd="1" destOrd="0" parTransId="{8875AD52-B6A6-48C3-B25F-A5DDC3FDD314}" sibTransId="{528F255F-192B-4CD6-BF03-4D0380C9B069}"/>
    <dgm:cxn modelId="{0FC75130-DF44-4AA8-974D-39207EFD2DBB}" srcId="{D0704FEC-B43E-43F0-B53A-0D32B2272F00}" destId="{6CF71C9E-23DC-4A68-872E-A35096F99D9E}" srcOrd="2" destOrd="0" parTransId="{45981D24-F8C4-4FC3-B6CF-F047C21C2462}" sibTransId="{35E900EF-5055-4D7D-A74A-16AC86A4F4BE}"/>
    <dgm:cxn modelId="{AF623A34-5A23-4844-B5C6-C7EC968BA3D0}" srcId="{26F7FC4F-177A-4027-B446-6D791822938E}" destId="{2EC0C2A9-E41D-4CA0-9490-3286A5F75AF9}" srcOrd="0" destOrd="0" parTransId="{B987EA7B-3DF1-4379-A45F-E4D347D37079}" sibTransId="{2CC0446C-4CC5-463D-B6E2-429A6EB51906}"/>
    <dgm:cxn modelId="{9941EA37-3C9D-4303-B931-924E6CA8B895}" srcId="{26ACCABB-1C4B-41E8-8A9E-9EEE54EE26D7}" destId="{B19F05C8-EEE4-48BD-976B-CC6E2D34BA9F}" srcOrd="0" destOrd="0" parTransId="{4E4572B4-170F-4442-8D01-961772A13734}" sibTransId="{2794ACAE-ABF2-4E22-B2F8-9353F20B5E3C}"/>
    <dgm:cxn modelId="{ABC45940-AE74-4D42-BD66-E20021158EE6}" type="presOf" srcId="{B19F05C8-EEE4-48BD-976B-CC6E2D34BA9F}" destId="{DD5C9FA4-015D-4E2C-9D03-164C6315D3F1}" srcOrd="0" destOrd="0" presId="urn:microsoft.com/office/officeart/2018/2/layout/IconLabelDescriptionList"/>
    <dgm:cxn modelId="{84118540-8820-BA4A-A268-5D1027C7BAE5}" type="presOf" srcId="{2EC0C2A9-E41D-4CA0-9490-3286A5F75AF9}" destId="{4AF72ED7-14B9-4612-8661-C96EDCE1715A}" srcOrd="0" destOrd="0" presId="urn:microsoft.com/office/officeart/2018/2/layout/IconLabelDescriptionList"/>
    <dgm:cxn modelId="{1497364B-113B-4299-AEAA-E7D020B7B05E}" srcId="{26F7FC4F-177A-4027-B446-6D791822938E}" destId="{A4B548E7-D47B-45FB-A1E9-3588A46CF6A9}" srcOrd="1" destOrd="0" parTransId="{AA83137E-39BF-4453-97D1-D764C4098F57}" sibTransId="{D82DF9C0-3CE1-4704-B3B0-A33697CD4F81}"/>
    <dgm:cxn modelId="{9287D15A-E837-4864-BD60-DB23C7C67765}" srcId="{B19F05C8-EEE4-48BD-976B-CC6E2D34BA9F}" destId="{79459395-035A-4A7F-B8EA-01413D95D1B2}" srcOrd="0" destOrd="0" parTransId="{6895AEAC-D073-4E56-A685-87F6B2B519EF}" sibTransId="{15F589DB-360E-4BD4-801F-ED0649DDC548}"/>
    <dgm:cxn modelId="{CDD9265E-BB8E-4847-B262-30BEC09CFF75}" type="presOf" srcId="{26ACCABB-1C4B-41E8-8A9E-9EEE54EE26D7}" destId="{99CAE186-F43C-4180-AE19-7BCAE0A42CA5}" srcOrd="0" destOrd="0" presId="urn:microsoft.com/office/officeart/2018/2/layout/IconLabelDescriptionList"/>
    <dgm:cxn modelId="{F386C077-9633-E14D-B8F3-44C9B32ABFB1}" type="presOf" srcId="{0B57B8B5-CAFB-409E-89B9-B4F31B45F8F6}" destId="{3D86EE46-7355-4C53-8E66-729F6DF9FC14}" srcOrd="0" destOrd="2" presId="urn:microsoft.com/office/officeart/2018/2/layout/IconLabelDescriptionList"/>
    <dgm:cxn modelId="{E103A082-FC49-684F-9860-BA6DA34D6A8A}" type="presOf" srcId="{144B66A8-8915-43B2-BE32-CB4547084847}" destId="{4AF72ED7-14B9-4612-8661-C96EDCE1715A}" srcOrd="0" destOrd="2" presId="urn:microsoft.com/office/officeart/2018/2/layout/IconLabelDescriptionList"/>
    <dgm:cxn modelId="{1FDAEC8B-0B7B-4C13-882A-1A088F75D208}" srcId="{B19F05C8-EEE4-48BD-976B-CC6E2D34BA9F}" destId="{0B57B8B5-CAFB-409E-89B9-B4F31B45F8F6}" srcOrd="2" destOrd="0" parTransId="{77480486-B495-4FF3-AE52-12403656D4BA}" sibTransId="{7CB07EA4-467E-4135-9A48-A490ABA623DB}"/>
    <dgm:cxn modelId="{CD956F90-DF14-3D4C-9F91-886C62DA34BC}" type="presOf" srcId="{A2912748-F83F-405C-A8E4-DE50B1CE9ADF}" destId="{44EFA4C2-8042-4F6E-AB38-2CF6AEF8360E}" srcOrd="0" destOrd="0" presId="urn:microsoft.com/office/officeart/2018/2/layout/IconLabelDescriptionList"/>
    <dgm:cxn modelId="{6F362994-FDAA-884E-88C6-6FBC1533C54C}" type="presOf" srcId="{6CF71C9E-23DC-4A68-872E-A35096F99D9E}" destId="{44EFA4C2-8042-4F6E-AB38-2CF6AEF8360E}" srcOrd="0" destOrd="2" presId="urn:microsoft.com/office/officeart/2018/2/layout/IconLabelDescriptionList"/>
    <dgm:cxn modelId="{0CC3539D-3AB7-D645-9D93-5FBDEF6963A1}" type="presOf" srcId="{79459395-035A-4A7F-B8EA-01413D95D1B2}" destId="{3D86EE46-7355-4C53-8E66-729F6DF9FC14}" srcOrd="0" destOrd="0" presId="urn:microsoft.com/office/officeart/2018/2/layout/IconLabelDescriptionList"/>
    <dgm:cxn modelId="{7FFBACA5-1869-F146-9278-06B9FB598320}" type="presOf" srcId="{26F7FC4F-177A-4027-B446-6D791822938E}" destId="{AAE43459-E35F-4FE6-AC1F-525F64B9432F}" srcOrd="0" destOrd="0" presId="urn:microsoft.com/office/officeart/2018/2/layout/IconLabelDescriptionList"/>
    <dgm:cxn modelId="{B18207B0-7132-487C-BACA-F521EDE1D25D}" srcId="{B19F05C8-EEE4-48BD-976B-CC6E2D34BA9F}" destId="{93732673-9684-4B93-9796-5CDBA84874EA}" srcOrd="1" destOrd="0" parTransId="{9DF9C944-370F-4CD5-A52C-D3E247F69621}" sibTransId="{DBFB5484-9F1C-4E31-9ED3-6EC308A355A3}"/>
    <dgm:cxn modelId="{0752FCD8-DC66-AF42-84B3-E5D6EA26394F}" type="presOf" srcId="{D0704FEC-B43E-43F0-B53A-0D32B2272F00}" destId="{C47334F7-F14D-43BF-B21D-260C5597CC6C}" srcOrd="0" destOrd="0" presId="urn:microsoft.com/office/officeart/2018/2/layout/IconLabelDescriptionList"/>
    <dgm:cxn modelId="{959F5ADA-DE93-4AE4-AA7C-4117A9F38CA6}" srcId="{26F7FC4F-177A-4027-B446-6D791822938E}" destId="{FAFE59F9-80BD-4DA0-9C10-4D1CDC871B22}" srcOrd="3" destOrd="0" parTransId="{A0C445C1-698F-4D60-84EB-03A1E13FD417}" sibTransId="{5A0EF448-2F80-47B7-A8B2-D6AACCDAF890}"/>
    <dgm:cxn modelId="{72AE3FE0-04C4-48F9-A3DF-6565BE816DFF}" srcId="{D0704FEC-B43E-43F0-B53A-0D32B2272F00}" destId="{A2912748-F83F-405C-A8E4-DE50B1CE9ADF}" srcOrd="0" destOrd="0" parTransId="{39626898-B9BF-4D04-A6E7-B046F2EAB7EA}" sibTransId="{EA6619CF-9DFB-42A0-AE13-0859832E252A}"/>
    <dgm:cxn modelId="{6CDAA5E0-DDD6-466B-A89F-9D3F112933F5}" srcId="{B19F05C8-EEE4-48BD-976B-CC6E2D34BA9F}" destId="{E70250E2-BEEF-4AAD-8BEA-6F3D85E20911}" srcOrd="3" destOrd="0" parTransId="{39B348D8-79A1-4B38-8C2A-58F7E05CB021}" sibTransId="{E8FB9965-B363-48CD-8ACC-6FF232790822}"/>
    <dgm:cxn modelId="{16AC73E7-60E3-4249-940E-C7DDFD520FFE}" type="presOf" srcId="{A4B548E7-D47B-45FB-A1E9-3588A46CF6A9}" destId="{4AF72ED7-14B9-4612-8661-C96EDCE1715A}" srcOrd="0" destOrd="1" presId="urn:microsoft.com/office/officeart/2018/2/layout/IconLabelDescriptionList"/>
    <dgm:cxn modelId="{5B31F9E7-8BAE-47F9-A4C1-18E3803312FE}" srcId="{26F7FC4F-177A-4027-B446-6D791822938E}" destId="{144B66A8-8915-43B2-BE32-CB4547084847}" srcOrd="2" destOrd="0" parTransId="{C694DC8A-04A2-46E4-B153-8195CF15723F}" sibTransId="{DB68671A-064B-4873-BF2E-ECC47C8FD746}"/>
    <dgm:cxn modelId="{AFBCA8EE-C2C1-4053-A5A8-DCBF9A1BE8BE}" srcId="{26ACCABB-1C4B-41E8-8A9E-9EEE54EE26D7}" destId="{D0704FEC-B43E-43F0-B53A-0D32B2272F00}" srcOrd="2" destOrd="0" parTransId="{B9689353-3CE0-47D0-B742-D41B33B138C6}" sibTransId="{7AE171D5-E69F-49C7-9863-1039E089162A}"/>
    <dgm:cxn modelId="{264DB7F6-8461-7642-9B61-4A477AAB3CEA}" type="presOf" srcId="{FAFE59F9-80BD-4DA0-9C10-4D1CDC871B22}" destId="{4AF72ED7-14B9-4612-8661-C96EDCE1715A}" srcOrd="0" destOrd="3" presId="urn:microsoft.com/office/officeart/2018/2/layout/IconLabelDescriptionList"/>
    <dgm:cxn modelId="{685A9469-8A7E-C244-B34D-3F0BB5323F3A}" type="presParOf" srcId="{99CAE186-F43C-4180-AE19-7BCAE0A42CA5}" destId="{9F27B708-F8D9-4765-BA75-5CF79A4BCE20}" srcOrd="0" destOrd="0" presId="urn:microsoft.com/office/officeart/2018/2/layout/IconLabelDescriptionList"/>
    <dgm:cxn modelId="{D7A730A1-E00C-A147-A52E-68B6C8E74D60}" type="presParOf" srcId="{9F27B708-F8D9-4765-BA75-5CF79A4BCE20}" destId="{47A36317-4EDB-44DC-B5B7-70E990B1D4F5}" srcOrd="0" destOrd="0" presId="urn:microsoft.com/office/officeart/2018/2/layout/IconLabelDescriptionList"/>
    <dgm:cxn modelId="{98C2DBFA-670B-9C44-B57B-93B9E5651077}" type="presParOf" srcId="{9F27B708-F8D9-4765-BA75-5CF79A4BCE20}" destId="{7DDE3B89-5B5A-4B75-B941-0ED45E858C28}" srcOrd="1" destOrd="0" presId="urn:microsoft.com/office/officeart/2018/2/layout/IconLabelDescriptionList"/>
    <dgm:cxn modelId="{AAE5F95C-35F4-F847-9F89-26F7BFBE8678}" type="presParOf" srcId="{9F27B708-F8D9-4765-BA75-5CF79A4BCE20}" destId="{DD5C9FA4-015D-4E2C-9D03-164C6315D3F1}" srcOrd="2" destOrd="0" presId="urn:microsoft.com/office/officeart/2018/2/layout/IconLabelDescriptionList"/>
    <dgm:cxn modelId="{70EC5CBE-77D7-5446-9659-4F714F6C8928}" type="presParOf" srcId="{9F27B708-F8D9-4765-BA75-5CF79A4BCE20}" destId="{CBEC70F7-4F07-41DB-BE36-3395FFF282DD}" srcOrd="3" destOrd="0" presId="urn:microsoft.com/office/officeart/2018/2/layout/IconLabelDescriptionList"/>
    <dgm:cxn modelId="{E2DF1915-40DA-5B42-A1F4-5B9A187D9D47}" type="presParOf" srcId="{9F27B708-F8D9-4765-BA75-5CF79A4BCE20}" destId="{3D86EE46-7355-4C53-8E66-729F6DF9FC14}" srcOrd="4" destOrd="0" presId="urn:microsoft.com/office/officeart/2018/2/layout/IconLabelDescriptionList"/>
    <dgm:cxn modelId="{CD9C3CD2-83D8-074E-A39A-71085816A3BE}" type="presParOf" srcId="{99CAE186-F43C-4180-AE19-7BCAE0A42CA5}" destId="{26BB860C-4071-438E-9A12-25D046A329A4}" srcOrd="1" destOrd="0" presId="urn:microsoft.com/office/officeart/2018/2/layout/IconLabelDescriptionList"/>
    <dgm:cxn modelId="{20B22EAC-DF2D-3243-9C03-F278149D501F}" type="presParOf" srcId="{99CAE186-F43C-4180-AE19-7BCAE0A42CA5}" destId="{33DA5D0B-3922-453B-AA21-22F706E1CA99}" srcOrd="2" destOrd="0" presId="urn:microsoft.com/office/officeart/2018/2/layout/IconLabelDescriptionList"/>
    <dgm:cxn modelId="{0E857AF0-D6A5-954C-8828-6D8D6EA65A03}" type="presParOf" srcId="{33DA5D0B-3922-453B-AA21-22F706E1CA99}" destId="{455EDE4D-E731-4181-99A9-F5DDF8970522}" srcOrd="0" destOrd="0" presId="urn:microsoft.com/office/officeart/2018/2/layout/IconLabelDescriptionList"/>
    <dgm:cxn modelId="{4A80C7B2-730E-5B40-AA32-4ECC07FB5E70}" type="presParOf" srcId="{33DA5D0B-3922-453B-AA21-22F706E1CA99}" destId="{59163227-6576-4044-9CBE-18D15DE90EBD}" srcOrd="1" destOrd="0" presId="urn:microsoft.com/office/officeart/2018/2/layout/IconLabelDescriptionList"/>
    <dgm:cxn modelId="{BC4965A4-822E-BE4A-ACE4-39DDEAF06D79}" type="presParOf" srcId="{33DA5D0B-3922-453B-AA21-22F706E1CA99}" destId="{AAE43459-E35F-4FE6-AC1F-525F64B9432F}" srcOrd="2" destOrd="0" presId="urn:microsoft.com/office/officeart/2018/2/layout/IconLabelDescriptionList"/>
    <dgm:cxn modelId="{476D19AA-7578-DA41-9B74-FF31AF3C6677}" type="presParOf" srcId="{33DA5D0B-3922-453B-AA21-22F706E1CA99}" destId="{E0172477-A22E-4C45-B099-DE5B0E501C52}" srcOrd="3" destOrd="0" presId="urn:microsoft.com/office/officeart/2018/2/layout/IconLabelDescriptionList"/>
    <dgm:cxn modelId="{B38680AD-D8A8-3341-B4D9-60C75BAB280F}" type="presParOf" srcId="{33DA5D0B-3922-453B-AA21-22F706E1CA99}" destId="{4AF72ED7-14B9-4612-8661-C96EDCE1715A}" srcOrd="4" destOrd="0" presId="urn:microsoft.com/office/officeart/2018/2/layout/IconLabelDescriptionList"/>
    <dgm:cxn modelId="{F1CEA04D-B488-0C48-83DD-CB01D937A743}" type="presParOf" srcId="{99CAE186-F43C-4180-AE19-7BCAE0A42CA5}" destId="{10310258-794B-472F-8B77-B97E180B82FD}" srcOrd="3" destOrd="0" presId="urn:microsoft.com/office/officeart/2018/2/layout/IconLabelDescriptionList"/>
    <dgm:cxn modelId="{74216031-1538-7A42-B2B4-FD934DB9014F}" type="presParOf" srcId="{99CAE186-F43C-4180-AE19-7BCAE0A42CA5}" destId="{72988B3F-EF38-416F-AE91-91AB522A31D4}" srcOrd="4" destOrd="0" presId="urn:microsoft.com/office/officeart/2018/2/layout/IconLabelDescriptionList"/>
    <dgm:cxn modelId="{78658E46-1352-164A-A952-76806ACA8D99}" type="presParOf" srcId="{72988B3F-EF38-416F-AE91-91AB522A31D4}" destId="{DE7D8E8D-D45D-4874-A2C4-1DB16DEBF08C}" srcOrd="0" destOrd="0" presId="urn:microsoft.com/office/officeart/2018/2/layout/IconLabelDescriptionList"/>
    <dgm:cxn modelId="{80D57FFA-7186-2146-908F-8DE4FB65EB63}" type="presParOf" srcId="{72988B3F-EF38-416F-AE91-91AB522A31D4}" destId="{538BB6EE-2264-4D41-9681-2DA362D0FF5E}" srcOrd="1" destOrd="0" presId="urn:microsoft.com/office/officeart/2018/2/layout/IconLabelDescriptionList"/>
    <dgm:cxn modelId="{C77A6850-D13B-924B-B6C5-397F10896B3C}" type="presParOf" srcId="{72988B3F-EF38-416F-AE91-91AB522A31D4}" destId="{C47334F7-F14D-43BF-B21D-260C5597CC6C}" srcOrd="2" destOrd="0" presId="urn:microsoft.com/office/officeart/2018/2/layout/IconLabelDescriptionList"/>
    <dgm:cxn modelId="{E48BE4D2-71E5-9C43-9C3C-81D184FA84F9}" type="presParOf" srcId="{72988B3F-EF38-416F-AE91-91AB522A31D4}" destId="{02671488-800D-4D3C-B9E8-14BB61836817}" srcOrd="3" destOrd="0" presId="urn:microsoft.com/office/officeart/2018/2/layout/IconLabelDescriptionList"/>
    <dgm:cxn modelId="{FFC34811-D1A2-584C-ABBD-51D3E57113C8}" type="presParOf" srcId="{72988B3F-EF38-416F-AE91-91AB522A31D4}" destId="{44EFA4C2-8042-4F6E-AB38-2CF6AEF8360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4304F4-1E6C-4836-8B17-28A681A8620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7AC2582-B3A9-4A14-A683-A096B030EC0F}">
      <dgm:prSet/>
      <dgm:spPr/>
      <dgm:t>
        <a:bodyPr/>
        <a:lstStyle/>
        <a:p>
          <a:r>
            <a:rPr lang="en-US"/>
            <a:t>Planning : Define product vision and goals</a:t>
          </a:r>
        </a:p>
      </dgm:t>
    </dgm:pt>
    <dgm:pt modelId="{A636D9A1-A807-43DC-8758-5015E700BAF5}" type="parTrans" cxnId="{3699C11B-D3BF-4812-ADA5-6B6A1A6E1A8C}">
      <dgm:prSet/>
      <dgm:spPr/>
      <dgm:t>
        <a:bodyPr/>
        <a:lstStyle/>
        <a:p>
          <a:endParaRPr lang="en-US"/>
        </a:p>
      </dgm:t>
    </dgm:pt>
    <dgm:pt modelId="{112C21D6-BDA0-454F-96AA-7706C90BE7E1}" type="sibTrans" cxnId="{3699C11B-D3BF-4812-ADA5-6B6A1A6E1A8C}">
      <dgm:prSet/>
      <dgm:spPr/>
      <dgm:t>
        <a:bodyPr/>
        <a:lstStyle/>
        <a:p>
          <a:endParaRPr lang="en-US"/>
        </a:p>
      </dgm:t>
    </dgm:pt>
    <dgm:pt modelId="{4B8F81D2-C191-400F-8565-9AABD89EDCBD}">
      <dgm:prSet/>
      <dgm:spPr/>
      <dgm:t>
        <a:bodyPr/>
        <a:lstStyle/>
        <a:p>
          <a:r>
            <a:rPr lang="en-US" dirty="0"/>
            <a:t>Agile: Establish clear direction of the the project, what’s being built and why it matters</a:t>
          </a:r>
        </a:p>
      </dgm:t>
    </dgm:pt>
    <dgm:pt modelId="{9027C3A8-C41B-4CBC-914F-EA9125D2742D}" type="parTrans" cxnId="{4BAF9CF7-DD7D-47D2-8B69-F548B732C734}">
      <dgm:prSet/>
      <dgm:spPr/>
      <dgm:t>
        <a:bodyPr/>
        <a:lstStyle/>
        <a:p>
          <a:endParaRPr lang="en-US"/>
        </a:p>
      </dgm:t>
    </dgm:pt>
    <dgm:pt modelId="{6E04ACBA-F32D-4F33-BC27-DB13FE1D6BFA}" type="sibTrans" cxnId="{4BAF9CF7-DD7D-47D2-8B69-F548B732C734}">
      <dgm:prSet/>
      <dgm:spPr/>
      <dgm:t>
        <a:bodyPr/>
        <a:lstStyle/>
        <a:p>
          <a:endParaRPr lang="en-US"/>
        </a:p>
      </dgm:t>
    </dgm:pt>
    <dgm:pt modelId="{12C6CE20-B022-4B36-95F2-397FD0012340}">
      <dgm:prSet/>
      <dgm:spPr/>
      <dgm:t>
        <a:bodyPr/>
        <a:lstStyle/>
        <a:p>
          <a:r>
            <a:rPr lang="en-US"/>
            <a:t>Design : Creates  detailed design of the product</a:t>
          </a:r>
        </a:p>
      </dgm:t>
    </dgm:pt>
    <dgm:pt modelId="{BBB98DD4-5B26-4A74-94D4-35D371365BF1}" type="parTrans" cxnId="{54984284-10DB-4F1B-8121-DDCB750DC42D}">
      <dgm:prSet/>
      <dgm:spPr/>
      <dgm:t>
        <a:bodyPr/>
        <a:lstStyle/>
        <a:p>
          <a:endParaRPr lang="en-US"/>
        </a:p>
      </dgm:t>
    </dgm:pt>
    <dgm:pt modelId="{2D150796-C823-4753-8B71-A07343C976C6}" type="sibTrans" cxnId="{54984284-10DB-4F1B-8121-DDCB750DC42D}">
      <dgm:prSet/>
      <dgm:spPr/>
      <dgm:t>
        <a:bodyPr/>
        <a:lstStyle/>
        <a:p>
          <a:endParaRPr lang="en-US"/>
        </a:p>
      </dgm:t>
    </dgm:pt>
    <dgm:pt modelId="{2886DC21-5D4D-4020-8F80-17BAC234FB25}">
      <dgm:prSet/>
      <dgm:spPr/>
      <dgm:t>
        <a:bodyPr/>
        <a:lstStyle/>
        <a:p>
          <a:r>
            <a:rPr lang="en-US"/>
            <a:t>Agile: Helps avoid potential costly changes, and design only what’s necessary</a:t>
          </a:r>
        </a:p>
      </dgm:t>
    </dgm:pt>
    <dgm:pt modelId="{A07D0783-1175-48B7-B04D-D375AF8C7F08}" type="parTrans" cxnId="{628348F2-7E50-4E23-ABF0-8D39A8A0FBFF}">
      <dgm:prSet/>
      <dgm:spPr/>
      <dgm:t>
        <a:bodyPr/>
        <a:lstStyle/>
        <a:p>
          <a:endParaRPr lang="en-US"/>
        </a:p>
      </dgm:t>
    </dgm:pt>
    <dgm:pt modelId="{3C202515-0834-4658-8D37-DEE6CE28246E}" type="sibTrans" cxnId="{628348F2-7E50-4E23-ABF0-8D39A8A0FBFF}">
      <dgm:prSet/>
      <dgm:spPr/>
      <dgm:t>
        <a:bodyPr/>
        <a:lstStyle/>
        <a:p>
          <a:endParaRPr lang="en-US"/>
        </a:p>
      </dgm:t>
    </dgm:pt>
    <dgm:pt modelId="{F48DDF2C-F440-47C8-9691-2AF81F24CD56}">
      <dgm:prSet/>
      <dgm:spPr/>
      <dgm:t>
        <a:bodyPr/>
        <a:lstStyle/>
        <a:p>
          <a:r>
            <a:rPr lang="en-US"/>
            <a:t>Develop : Coding and building the product</a:t>
          </a:r>
        </a:p>
      </dgm:t>
    </dgm:pt>
    <dgm:pt modelId="{D6208256-12C0-4B31-BB2B-C065141F93E2}" type="parTrans" cxnId="{0C349260-F073-43A8-850C-97DE066CB874}">
      <dgm:prSet/>
      <dgm:spPr/>
      <dgm:t>
        <a:bodyPr/>
        <a:lstStyle/>
        <a:p>
          <a:endParaRPr lang="en-US"/>
        </a:p>
      </dgm:t>
    </dgm:pt>
    <dgm:pt modelId="{F1FAF5B8-68FA-4A48-B96D-375CC38B163C}" type="sibTrans" cxnId="{0C349260-F073-43A8-850C-97DE066CB874}">
      <dgm:prSet/>
      <dgm:spPr/>
      <dgm:t>
        <a:bodyPr/>
        <a:lstStyle/>
        <a:p>
          <a:endParaRPr lang="en-US"/>
        </a:p>
      </dgm:t>
    </dgm:pt>
    <dgm:pt modelId="{C35365AD-45AB-419C-A643-F9091121C90A}">
      <dgm:prSet/>
      <dgm:spPr/>
      <dgm:t>
        <a:bodyPr/>
        <a:lstStyle/>
        <a:p>
          <a:r>
            <a:rPr lang="en-US"/>
            <a:t>Agile: Built and refined in increments (sprints, encourages collaboration for quick and innovative problem solving</a:t>
          </a:r>
        </a:p>
      </dgm:t>
    </dgm:pt>
    <dgm:pt modelId="{E19C5F1D-9506-46BE-B0D5-6DB92D299109}" type="parTrans" cxnId="{69A956CB-BB0F-436E-87BE-F7D877D75C95}">
      <dgm:prSet/>
      <dgm:spPr/>
      <dgm:t>
        <a:bodyPr/>
        <a:lstStyle/>
        <a:p>
          <a:endParaRPr lang="en-US"/>
        </a:p>
      </dgm:t>
    </dgm:pt>
    <dgm:pt modelId="{BED44D56-0941-402D-83FA-E7D362B36379}" type="sibTrans" cxnId="{69A956CB-BB0F-436E-87BE-F7D877D75C95}">
      <dgm:prSet/>
      <dgm:spPr/>
      <dgm:t>
        <a:bodyPr/>
        <a:lstStyle/>
        <a:p>
          <a:endParaRPr lang="en-US"/>
        </a:p>
      </dgm:t>
    </dgm:pt>
    <dgm:pt modelId="{C5342FE1-C9EF-494B-9F4C-27C6404D657F}">
      <dgm:prSet/>
      <dgm:spPr/>
      <dgm:t>
        <a:bodyPr/>
        <a:lstStyle/>
        <a:p>
          <a:r>
            <a:rPr lang="en-US"/>
            <a:t>Test : Continuous testing during the development phase</a:t>
          </a:r>
        </a:p>
      </dgm:t>
    </dgm:pt>
    <dgm:pt modelId="{D62300BC-48C6-41D1-9323-B249A529C6C1}" type="parTrans" cxnId="{AD945325-543A-4C92-BA2A-0FA8B133AD51}">
      <dgm:prSet/>
      <dgm:spPr/>
      <dgm:t>
        <a:bodyPr/>
        <a:lstStyle/>
        <a:p>
          <a:endParaRPr lang="en-US"/>
        </a:p>
      </dgm:t>
    </dgm:pt>
    <dgm:pt modelId="{A7708E3B-5422-4E04-8BCF-51CD0EB83996}" type="sibTrans" cxnId="{AD945325-543A-4C92-BA2A-0FA8B133AD51}">
      <dgm:prSet/>
      <dgm:spPr/>
      <dgm:t>
        <a:bodyPr/>
        <a:lstStyle/>
        <a:p>
          <a:endParaRPr lang="en-US"/>
        </a:p>
      </dgm:t>
    </dgm:pt>
    <dgm:pt modelId="{3E8EABFE-570B-410C-949F-BC56E10CB893}">
      <dgm:prSet/>
      <dgm:spPr/>
      <dgm:t>
        <a:bodyPr/>
        <a:lstStyle/>
        <a:p>
          <a:r>
            <a:rPr lang="en-US"/>
            <a:t>Agile: Early testing to catch errors as they occur or as soon as possible</a:t>
          </a:r>
        </a:p>
      </dgm:t>
    </dgm:pt>
    <dgm:pt modelId="{8F5878AB-F7A7-4421-8D6E-24B0924125A6}" type="parTrans" cxnId="{CAACD306-1319-44F2-AFC5-CBA6FA0783E7}">
      <dgm:prSet/>
      <dgm:spPr/>
      <dgm:t>
        <a:bodyPr/>
        <a:lstStyle/>
        <a:p>
          <a:endParaRPr lang="en-US"/>
        </a:p>
      </dgm:t>
    </dgm:pt>
    <dgm:pt modelId="{289C04E1-AB22-4E55-8C9D-3A236C44EC93}" type="sibTrans" cxnId="{CAACD306-1319-44F2-AFC5-CBA6FA0783E7}">
      <dgm:prSet/>
      <dgm:spPr/>
      <dgm:t>
        <a:bodyPr/>
        <a:lstStyle/>
        <a:p>
          <a:endParaRPr lang="en-US"/>
        </a:p>
      </dgm:t>
    </dgm:pt>
    <dgm:pt modelId="{47E43C4C-DE7F-477C-9512-252F104FCED5}">
      <dgm:prSet/>
      <dgm:spPr/>
      <dgm:t>
        <a:bodyPr/>
        <a:lstStyle/>
        <a:p>
          <a:r>
            <a:rPr lang="en-US"/>
            <a:t>Release : At the end of a sprint the team releases an increment product to stakeholders, eventually to public</a:t>
          </a:r>
        </a:p>
      </dgm:t>
    </dgm:pt>
    <dgm:pt modelId="{4BBE3680-C8B5-4D9A-AD16-FBC15AD51571}" type="parTrans" cxnId="{231E23C8-880A-4825-B6EB-0F338066F71F}">
      <dgm:prSet/>
      <dgm:spPr/>
      <dgm:t>
        <a:bodyPr/>
        <a:lstStyle/>
        <a:p>
          <a:endParaRPr lang="en-US"/>
        </a:p>
      </dgm:t>
    </dgm:pt>
    <dgm:pt modelId="{464B7CA8-03D3-4032-85A3-A7306A1B8959}" type="sibTrans" cxnId="{231E23C8-880A-4825-B6EB-0F338066F71F}">
      <dgm:prSet/>
      <dgm:spPr/>
      <dgm:t>
        <a:bodyPr/>
        <a:lstStyle/>
        <a:p>
          <a:endParaRPr lang="en-US"/>
        </a:p>
      </dgm:t>
    </dgm:pt>
    <dgm:pt modelId="{1EB50998-7502-44E0-83BB-50025F2B333D}">
      <dgm:prSet/>
      <dgm:spPr/>
      <dgm:t>
        <a:bodyPr/>
        <a:lstStyle/>
        <a:p>
          <a:r>
            <a:rPr lang="en-US"/>
            <a:t>Agile: Regular releases allow for constant feedback, ensure the product aligns with customer needs</a:t>
          </a:r>
        </a:p>
      </dgm:t>
    </dgm:pt>
    <dgm:pt modelId="{DB1750B2-14F5-4EB5-B46D-1F3A0676FB3F}" type="parTrans" cxnId="{756A1D50-977D-4071-9261-1BA1FE33E3DF}">
      <dgm:prSet/>
      <dgm:spPr/>
      <dgm:t>
        <a:bodyPr/>
        <a:lstStyle/>
        <a:p>
          <a:endParaRPr lang="en-US"/>
        </a:p>
      </dgm:t>
    </dgm:pt>
    <dgm:pt modelId="{0F6333E1-5483-485A-B040-8EBD756EC721}" type="sibTrans" cxnId="{756A1D50-977D-4071-9261-1BA1FE33E3DF}">
      <dgm:prSet/>
      <dgm:spPr/>
      <dgm:t>
        <a:bodyPr/>
        <a:lstStyle/>
        <a:p>
          <a:endParaRPr lang="en-US"/>
        </a:p>
      </dgm:t>
    </dgm:pt>
    <dgm:pt modelId="{786F83FD-E9CA-4573-AFD4-07C046626B8A}">
      <dgm:prSet/>
      <dgm:spPr/>
      <dgm:t>
        <a:bodyPr/>
        <a:lstStyle/>
        <a:p>
          <a:r>
            <a:rPr lang="en-US"/>
            <a:t>Maintenance : Ongoing support to enhance the product through user feedback</a:t>
          </a:r>
        </a:p>
      </dgm:t>
    </dgm:pt>
    <dgm:pt modelId="{C1C13B22-4D88-41BB-97D5-F1FCB0ACCB8B}" type="parTrans" cxnId="{2C7BC8A1-FA5E-47DF-BC0F-9929435A06B3}">
      <dgm:prSet/>
      <dgm:spPr/>
      <dgm:t>
        <a:bodyPr/>
        <a:lstStyle/>
        <a:p>
          <a:endParaRPr lang="en-US"/>
        </a:p>
      </dgm:t>
    </dgm:pt>
    <dgm:pt modelId="{E6E46A10-ACC6-4158-BC45-29FD0A9599B2}" type="sibTrans" cxnId="{2C7BC8A1-FA5E-47DF-BC0F-9929435A06B3}">
      <dgm:prSet/>
      <dgm:spPr/>
      <dgm:t>
        <a:bodyPr/>
        <a:lstStyle/>
        <a:p>
          <a:endParaRPr lang="en-US"/>
        </a:p>
      </dgm:t>
    </dgm:pt>
    <dgm:pt modelId="{517544D8-EA6F-4B8F-9F54-DC58CD4C9F62}">
      <dgm:prSet/>
      <dgm:spPr/>
      <dgm:t>
        <a:bodyPr/>
        <a:lstStyle/>
        <a:p>
          <a:r>
            <a:rPr lang="en-US"/>
            <a:t>Agile: Continuously adapt product  to meeting user needs to ensure long term quality</a:t>
          </a:r>
        </a:p>
      </dgm:t>
    </dgm:pt>
    <dgm:pt modelId="{B5215221-CFF9-414B-A4F8-BC02BDF53D0B}" type="parTrans" cxnId="{7333E5CE-92AB-4826-A053-09E5A927D972}">
      <dgm:prSet/>
      <dgm:spPr/>
      <dgm:t>
        <a:bodyPr/>
        <a:lstStyle/>
        <a:p>
          <a:endParaRPr lang="en-US"/>
        </a:p>
      </dgm:t>
    </dgm:pt>
    <dgm:pt modelId="{86CDDD89-AEBC-4B82-8154-7920A301633E}" type="sibTrans" cxnId="{7333E5CE-92AB-4826-A053-09E5A927D972}">
      <dgm:prSet/>
      <dgm:spPr/>
      <dgm:t>
        <a:bodyPr/>
        <a:lstStyle/>
        <a:p>
          <a:endParaRPr lang="en-US"/>
        </a:p>
      </dgm:t>
    </dgm:pt>
    <dgm:pt modelId="{E17B6E97-CF1F-4301-A6AE-BAF21DEC9AA2}" type="pres">
      <dgm:prSet presAssocID="{1C4304F4-1E6C-4836-8B17-28A681A86209}" presName="root" presStyleCnt="0">
        <dgm:presLayoutVars>
          <dgm:dir/>
          <dgm:resizeHandles val="exact"/>
        </dgm:presLayoutVars>
      </dgm:prSet>
      <dgm:spPr/>
    </dgm:pt>
    <dgm:pt modelId="{851203CB-D528-4C64-A771-5F50F6942A37}" type="pres">
      <dgm:prSet presAssocID="{87AC2582-B3A9-4A14-A683-A096B030EC0F}" presName="compNode" presStyleCnt="0"/>
      <dgm:spPr/>
    </dgm:pt>
    <dgm:pt modelId="{093798B4-53D7-44F6-93C9-FB1C1698E5DA}" type="pres">
      <dgm:prSet presAssocID="{87AC2582-B3A9-4A14-A683-A096B030EC0F}" presName="bgRect" presStyleLbl="bgShp" presStyleIdx="0" presStyleCnt="6"/>
      <dgm:spPr/>
    </dgm:pt>
    <dgm:pt modelId="{3BB4312D-AE0D-48F9-BA59-C735723BA643}" type="pres">
      <dgm:prSet presAssocID="{87AC2582-B3A9-4A14-A683-A096B030EC0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21A8B2A7-FB2B-4A1A-B0D4-4BC0D2458414}" type="pres">
      <dgm:prSet presAssocID="{87AC2582-B3A9-4A14-A683-A096B030EC0F}" presName="spaceRect" presStyleCnt="0"/>
      <dgm:spPr/>
    </dgm:pt>
    <dgm:pt modelId="{D96671C9-B861-4277-BE91-859162E3997B}" type="pres">
      <dgm:prSet presAssocID="{87AC2582-B3A9-4A14-A683-A096B030EC0F}" presName="parTx" presStyleLbl="revTx" presStyleIdx="0" presStyleCnt="12">
        <dgm:presLayoutVars>
          <dgm:chMax val="0"/>
          <dgm:chPref val="0"/>
        </dgm:presLayoutVars>
      </dgm:prSet>
      <dgm:spPr/>
    </dgm:pt>
    <dgm:pt modelId="{CAA380B4-5CFF-491B-84C6-F1F7EB38340E}" type="pres">
      <dgm:prSet presAssocID="{87AC2582-B3A9-4A14-A683-A096B030EC0F}" presName="desTx" presStyleLbl="revTx" presStyleIdx="1" presStyleCnt="12">
        <dgm:presLayoutVars/>
      </dgm:prSet>
      <dgm:spPr/>
    </dgm:pt>
    <dgm:pt modelId="{CD28EBF4-4D6E-4AD2-AD6D-12052EA7A11C}" type="pres">
      <dgm:prSet presAssocID="{112C21D6-BDA0-454F-96AA-7706C90BE7E1}" presName="sibTrans" presStyleCnt="0"/>
      <dgm:spPr/>
    </dgm:pt>
    <dgm:pt modelId="{C0CD3A49-F559-4537-ADD9-411D3ED40C12}" type="pres">
      <dgm:prSet presAssocID="{12C6CE20-B022-4B36-95F2-397FD0012340}" presName="compNode" presStyleCnt="0"/>
      <dgm:spPr/>
    </dgm:pt>
    <dgm:pt modelId="{CEDE4AFF-66A9-488D-A905-DDD4FC1FB6FB}" type="pres">
      <dgm:prSet presAssocID="{12C6CE20-B022-4B36-95F2-397FD0012340}" presName="bgRect" presStyleLbl="bgShp" presStyleIdx="1" presStyleCnt="6"/>
      <dgm:spPr/>
    </dgm:pt>
    <dgm:pt modelId="{0E6977A9-B875-4A55-81F4-7DB8B22CCA65}" type="pres">
      <dgm:prSet presAssocID="{12C6CE20-B022-4B36-95F2-397FD001234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EDF62EC-53DB-42DE-B024-BC13716076C3}" type="pres">
      <dgm:prSet presAssocID="{12C6CE20-B022-4B36-95F2-397FD0012340}" presName="spaceRect" presStyleCnt="0"/>
      <dgm:spPr/>
    </dgm:pt>
    <dgm:pt modelId="{ECD13670-B4F4-4A59-90E4-112CA9420E0A}" type="pres">
      <dgm:prSet presAssocID="{12C6CE20-B022-4B36-95F2-397FD0012340}" presName="parTx" presStyleLbl="revTx" presStyleIdx="2" presStyleCnt="12">
        <dgm:presLayoutVars>
          <dgm:chMax val="0"/>
          <dgm:chPref val="0"/>
        </dgm:presLayoutVars>
      </dgm:prSet>
      <dgm:spPr/>
    </dgm:pt>
    <dgm:pt modelId="{A1746F2E-EF3B-4C7D-8972-83FD50BD688E}" type="pres">
      <dgm:prSet presAssocID="{12C6CE20-B022-4B36-95F2-397FD0012340}" presName="desTx" presStyleLbl="revTx" presStyleIdx="3" presStyleCnt="12">
        <dgm:presLayoutVars/>
      </dgm:prSet>
      <dgm:spPr/>
    </dgm:pt>
    <dgm:pt modelId="{5C2FA816-E6C7-4715-A796-328556E49590}" type="pres">
      <dgm:prSet presAssocID="{2D150796-C823-4753-8B71-A07343C976C6}" presName="sibTrans" presStyleCnt="0"/>
      <dgm:spPr/>
    </dgm:pt>
    <dgm:pt modelId="{B35A3D6E-C0DA-40AA-AE3D-EDED241F9F32}" type="pres">
      <dgm:prSet presAssocID="{F48DDF2C-F440-47C8-9691-2AF81F24CD56}" presName="compNode" presStyleCnt="0"/>
      <dgm:spPr/>
    </dgm:pt>
    <dgm:pt modelId="{52531AC8-7B12-4653-804E-95180B0A5333}" type="pres">
      <dgm:prSet presAssocID="{F48DDF2C-F440-47C8-9691-2AF81F24CD56}" presName="bgRect" presStyleLbl="bgShp" presStyleIdx="2" presStyleCnt="6"/>
      <dgm:spPr/>
    </dgm:pt>
    <dgm:pt modelId="{0CEDF1DD-0862-4951-B45B-2C3482CF9E56}" type="pres">
      <dgm:prSet presAssocID="{F48DDF2C-F440-47C8-9691-2AF81F24CD5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awl"/>
        </a:ext>
      </dgm:extLst>
    </dgm:pt>
    <dgm:pt modelId="{404248F4-0DFB-4327-AAF4-4B90AE7FD083}" type="pres">
      <dgm:prSet presAssocID="{F48DDF2C-F440-47C8-9691-2AF81F24CD56}" presName="spaceRect" presStyleCnt="0"/>
      <dgm:spPr/>
    </dgm:pt>
    <dgm:pt modelId="{4F6957E9-70FA-4057-9F7D-1C25F71568B3}" type="pres">
      <dgm:prSet presAssocID="{F48DDF2C-F440-47C8-9691-2AF81F24CD56}" presName="parTx" presStyleLbl="revTx" presStyleIdx="4" presStyleCnt="12">
        <dgm:presLayoutVars>
          <dgm:chMax val="0"/>
          <dgm:chPref val="0"/>
        </dgm:presLayoutVars>
      </dgm:prSet>
      <dgm:spPr/>
    </dgm:pt>
    <dgm:pt modelId="{BA110402-9C03-4AB1-A283-FEBD3AC3FE6E}" type="pres">
      <dgm:prSet presAssocID="{F48DDF2C-F440-47C8-9691-2AF81F24CD56}" presName="desTx" presStyleLbl="revTx" presStyleIdx="5" presStyleCnt="12">
        <dgm:presLayoutVars/>
      </dgm:prSet>
      <dgm:spPr/>
    </dgm:pt>
    <dgm:pt modelId="{88526374-0E5C-4AD0-A52E-117559A3EABF}" type="pres">
      <dgm:prSet presAssocID="{F1FAF5B8-68FA-4A48-B96D-375CC38B163C}" presName="sibTrans" presStyleCnt="0"/>
      <dgm:spPr/>
    </dgm:pt>
    <dgm:pt modelId="{EDF570F7-7C9A-430E-B1F4-5C5917961CFA}" type="pres">
      <dgm:prSet presAssocID="{C5342FE1-C9EF-494B-9F4C-27C6404D657F}" presName="compNode" presStyleCnt="0"/>
      <dgm:spPr/>
    </dgm:pt>
    <dgm:pt modelId="{C66DCB2F-D553-4990-935F-2B4DAFA0B64D}" type="pres">
      <dgm:prSet presAssocID="{C5342FE1-C9EF-494B-9F4C-27C6404D657F}" presName="bgRect" presStyleLbl="bgShp" presStyleIdx="3" presStyleCnt="6"/>
      <dgm:spPr/>
    </dgm:pt>
    <dgm:pt modelId="{5B1D826F-6987-4200-AA2B-EC37E23D6BA5}" type="pres">
      <dgm:prSet presAssocID="{C5342FE1-C9EF-494B-9F4C-27C6404D657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AFDF537F-A9D0-429D-A6A9-D0F0131781D5}" type="pres">
      <dgm:prSet presAssocID="{C5342FE1-C9EF-494B-9F4C-27C6404D657F}" presName="spaceRect" presStyleCnt="0"/>
      <dgm:spPr/>
    </dgm:pt>
    <dgm:pt modelId="{B0460636-41EE-4797-96FE-0E89529EDB71}" type="pres">
      <dgm:prSet presAssocID="{C5342FE1-C9EF-494B-9F4C-27C6404D657F}" presName="parTx" presStyleLbl="revTx" presStyleIdx="6" presStyleCnt="12">
        <dgm:presLayoutVars>
          <dgm:chMax val="0"/>
          <dgm:chPref val="0"/>
        </dgm:presLayoutVars>
      </dgm:prSet>
      <dgm:spPr/>
    </dgm:pt>
    <dgm:pt modelId="{D8C2FAC6-3AE4-497C-9A7C-A71E71A75CF6}" type="pres">
      <dgm:prSet presAssocID="{C5342FE1-C9EF-494B-9F4C-27C6404D657F}" presName="desTx" presStyleLbl="revTx" presStyleIdx="7" presStyleCnt="12">
        <dgm:presLayoutVars/>
      </dgm:prSet>
      <dgm:spPr/>
    </dgm:pt>
    <dgm:pt modelId="{60843E23-428D-40C6-855F-456D771570D3}" type="pres">
      <dgm:prSet presAssocID="{A7708E3B-5422-4E04-8BCF-51CD0EB83996}" presName="sibTrans" presStyleCnt="0"/>
      <dgm:spPr/>
    </dgm:pt>
    <dgm:pt modelId="{8FA07B49-E10A-4EB6-8566-AE86F1CA6FA5}" type="pres">
      <dgm:prSet presAssocID="{47E43C4C-DE7F-477C-9512-252F104FCED5}" presName="compNode" presStyleCnt="0"/>
      <dgm:spPr/>
    </dgm:pt>
    <dgm:pt modelId="{C9490F3C-9FA7-453A-9061-1E9440899197}" type="pres">
      <dgm:prSet presAssocID="{47E43C4C-DE7F-477C-9512-252F104FCED5}" presName="bgRect" presStyleLbl="bgShp" presStyleIdx="4" presStyleCnt="6"/>
      <dgm:spPr/>
    </dgm:pt>
    <dgm:pt modelId="{1F5AEDB0-6219-4B0B-A906-2BDA3C5AFE46}" type="pres">
      <dgm:prSet presAssocID="{47E43C4C-DE7F-477C-9512-252F104FCED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910D693B-97D7-47A4-AAED-0FB4A12C40C8}" type="pres">
      <dgm:prSet presAssocID="{47E43C4C-DE7F-477C-9512-252F104FCED5}" presName="spaceRect" presStyleCnt="0"/>
      <dgm:spPr/>
    </dgm:pt>
    <dgm:pt modelId="{020393A9-5579-4C9B-A7D0-370FE7ACCBC0}" type="pres">
      <dgm:prSet presAssocID="{47E43C4C-DE7F-477C-9512-252F104FCED5}" presName="parTx" presStyleLbl="revTx" presStyleIdx="8" presStyleCnt="12">
        <dgm:presLayoutVars>
          <dgm:chMax val="0"/>
          <dgm:chPref val="0"/>
        </dgm:presLayoutVars>
      </dgm:prSet>
      <dgm:spPr/>
    </dgm:pt>
    <dgm:pt modelId="{238F1464-B7D4-4367-9BD0-7C6767E735E1}" type="pres">
      <dgm:prSet presAssocID="{47E43C4C-DE7F-477C-9512-252F104FCED5}" presName="desTx" presStyleLbl="revTx" presStyleIdx="9" presStyleCnt="12">
        <dgm:presLayoutVars/>
      </dgm:prSet>
      <dgm:spPr/>
    </dgm:pt>
    <dgm:pt modelId="{CC1E475A-A35E-4F0F-9465-E02B7C40EDF6}" type="pres">
      <dgm:prSet presAssocID="{464B7CA8-03D3-4032-85A3-A7306A1B8959}" presName="sibTrans" presStyleCnt="0"/>
      <dgm:spPr/>
    </dgm:pt>
    <dgm:pt modelId="{33CDCB74-E7E4-4EB6-A0F0-6399AF8A6F31}" type="pres">
      <dgm:prSet presAssocID="{786F83FD-E9CA-4573-AFD4-07C046626B8A}" presName="compNode" presStyleCnt="0"/>
      <dgm:spPr/>
    </dgm:pt>
    <dgm:pt modelId="{4F6E26F5-B81E-4641-A438-B38D88718FD8}" type="pres">
      <dgm:prSet presAssocID="{786F83FD-E9CA-4573-AFD4-07C046626B8A}" presName="bgRect" presStyleLbl="bgShp" presStyleIdx="5" presStyleCnt="6"/>
      <dgm:spPr/>
    </dgm:pt>
    <dgm:pt modelId="{CF1B1114-C841-4536-811C-D4E67C2A74ED}" type="pres">
      <dgm:prSet presAssocID="{786F83FD-E9CA-4573-AFD4-07C046626B8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F4C263E-2751-426D-AC04-8D3F87CDA26C}" type="pres">
      <dgm:prSet presAssocID="{786F83FD-E9CA-4573-AFD4-07C046626B8A}" presName="spaceRect" presStyleCnt="0"/>
      <dgm:spPr/>
    </dgm:pt>
    <dgm:pt modelId="{11799FB0-EEDA-4E3B-B8BC-235552120533}" type="pres">
      <dgm:prSet presAssocID="{786F83FD-E9CA-4573-AFD4-07C046626B8A}" presName="parTx" presStyleLbl="revTx" presStyleIdx="10" presStyleCnt="12">
        <dgm:presLayoutVars>
          <dgm:chMax val="0"/>
          <dgm:chPref val="0"/>
        </dgm:presLayoutVars>
      </dgm:prSet>
      <dgm:spPr/>
    </dgm:pt>
    <dgm:pt modelId="{F6BA0AEF-01F0-4E0A-8668-539B06B981B5}" type="pres">
      <dgm:prSet presAssocID="{786F83FD-E9CA-4573-AFD4-07C046626B8A}" presName="desTx" presStyleLbl="revTx" presStyleIdx="11" presStyleCnt="12">
        <dgm:presLayoutVars/>
      </dgm:prSet>
      <dgm:spPr/>
    </dgm:pt>
  </dgm:ptLst>
  <dgm:cxnLst>
    <dgm:cxn modelId="{CAACD306-1319-44F2-AFC5-CBA6FA0783E7}" srcId="{C5342FE1-C9EF-494B-9F4C-27C6404D657F}" destId="{3E8EABFE-570B-410C-949F-BC56E10CB893}" srcOrd="0" destOrd="0" parTransId="{8F5878AB-F7A7-4421-8D6E-24B0924125A6}" sibTransId="{289C04E1-AB22-4E55-8C9D-3A236C44EC93}"/>
    <dgm:cxn modelId="{0E7DFD09-239F-EF47-910B-E621DA31664D}" type="presOf" srcId="{1EB50998-7502-44E0-83BB-50025F2B333D}" destId="{238F1464-B7D4-4367-9BD0-7C6767E735E1}" srcOrd="0" destOrd="0" presId="urn:microsoft.com/office/officeart/2018/2/layout/IconVerticalSolidList"/>
    <dgm:cxn modelId="{3699C11B-D3BF-4812-ADA5-6B6A1A6E1A8C}" srcId="{1C4304F4-1E6C-4836-8B17-28A681A86209}" destId="{87AC2582-B3A9-4A14-A683-A096B030EC0F}" srcOrd="0" destOrd="0" parTransId="{A636D9A1-A807-43DC-8758-5015E700BAF5}" sibTransId="{112C21D6-BDA0-454F-96AA-7706C90BE7E1}"/>
    <dgm:cxn modelId="{AD945325-543A-4C92-BA2A-0FA8B133AD51}" srcId="{1C4304F4-1E6C-4836-8B17-28A681A86209}" destId="{C5342FE1-C9EF-494B-9F4C-27C6404D657F}" srcOrd="3" destOrd="0" parTransId="{D62300BC-48C6-41D1-9323-B249A529C6C1}" sibTransId="{A7708E3B-5422-4E04-8BCF-51CD0EB83996}"/>
    <dgm:cxn modelId="{756A1D50-977D-4071-9261-1BA1FE33E3DF}" srcId="{47E43C4C-DE7F-477C-9512-252F104FCED5}" destId="{1EB50998-7502-44E0-83BB-50025F2B333D}" srcOrd="0" destOrd="0" parTransId="{DB1750B2-14F5-4EB5-B46D-1F3A0676FB3F}" sibTransId="{0F6333E1-5483-485A-B040-8EBD756EC721}"/>
    <dgm:cxn modelId="{0C349260-F073-43A8-850C-97DE066CB874}" srcId="{1C4304F4-1E6C-4836-8B17-28A681A86209}" destId="{F48DDF2C-F440-47C8-9691-2AF81F24CD56}" srcOrd="2" destOrd="0" parTransId="{D6208256-12C0-4B31-BB2B-C065141F93E2}" sibTransId="{F1FAF5B8-68FA-4A48-B96D-375CC38B163C}"/>
    <dgm:cxn modelId="{54984284-10DB-4F1B-8121-DDCB750DC42D}" srcId="{1C4304F4-1E6C-4836-8B17-28A681A86209}" destId="{12C6CE20-B022-4B36-95F2-397FD0012340}" srcOrd="1" destOrd="0" parTransId="{BBB98DD4-5B26-4A74-94D4-35D371365BF1}" sibTransId="{2D150796-C823-4753-8B71-A07343C976C6}"/>
    <dgm:cxn modelId="{7691328C-2C0A-EC4E-9082-8D68FFB74E4A}" type="presOf" srcId="{3E8EABFE-570B-410C-949F-BC56E10CB893}" destId="{D8C2FAC6-3AE4-497C-9A7C-A71E71A75CF6}" srcOrd="0" destOrd="0" presId="urn:microsoft.com/office/officeart/2018/2/layout/IconVerticalSolidList"/>
    <dgm:cxn modelId="{1C3EA497-7B10-5246-A665-86A79C605A7F}" type="presOf" srcId="{12C6CE20-B022-4B36-95F2-397FD0012340}" destId="{ECD13670-B4F4-4A59-90E4-112CA9420E0A}" srcOrd="0" destOrd="0" presId="urn:microsoft.com/office/officeart/2018/2/layout/IconVerticalSolidList"/>
    <dgm:cxn modelId="{2C7BC8A1-FA5E-47DF-BC0F-9929435A06B3}" srcId="{1C4304F4-1E6C-4836-8B17-28A681A86209}" destId="{786F83FD-E9CA-4573-AFD4-07C046626B8A}" srcOrd="5" destOrd="0" parTransId="{C1C13B22-4D88-41BB-97D5-F1FCB0ACCB8B}" sibTransId="{E6E46A10-ACC6-4158-BC45-29FD0A9599B2}"/>
    <dgm:cxn modelId="{749141C1-946F-4B4C-A44C-2768D83CB793}" type="presOf" srcId="{517544D8-EA6F-4B8F-9F54-DC58CD4C9F62}" destId="{F6BA0AEF-01F0-4E0A-8668-539B06B981B5}" srcOrd="0" destOrd="0" presId="urn:microsoft.com/office/officeart/2018/2/layout/IconVerticalSolidList"/>
    <dgm:cxn modelId="{231E23C8-880A-4825-B6EB-0F338066F71F}" srcId="{1C4304F4-1E6C-4836-8B17-28A681A86209}" destId="{47E43C4C-DE7F-477C-9512-252F104FCED5}" srcOrd="4" destOrd="0" parTransId="{4BBE3680-C8B5-4D9A-AD16-FBC15AD51571}" sibTransId="{464B7CA8-03D3-4032-85A3-A7306A1B8959}"/>
    <dgm:cxn modelId="{69A956CB-BB0F-436E-87BE-F7D877D75C95}" srcId="{F48DDF2C-F440-47C8-9691-2AF81F24CD56}" destId="{C35365AD-45AB-419C-A643-F9091121C90A}" srcOrd="0" destOrd="0" parTransId="{E19C5F1D-9506-46BE-B0D5-6DB92D299109}" sibTransId="{BED44D56-0941-402D-83FA-E7D362B36379}"/>
    <dgm:cxn modelId="{7333E5CE-92AB-4826-A053-09E5A927D972}" srcId="{786F83FD-E9CA-4573-AFD4-07C046626B8A}" destId="{517544D8-EA6F-4B8F-9F54-DC58CD4C9F62}" srcOrd="0" destOrd="0" parTransId="{B5215221-CFF9-414B-A4F8-BC02BDF53D0B}" sibTransId="{86CDDD89-AEBC-4B82-8154-7920A301633E}"/>
    <dgm:cxn modelId="{132725D2-CF7C-5D41-AD13-59362E777CB7}" type="presOf" srcId="{87AC2582-B3A9-4A14-A683-A096B030EC0F}" destId="{D96671C9-B861-4277-BE91-859162E3997B}" srcOrd="0" destOrd="0" presId="urn:microsoft.com/office/officeart/2018/2/layout/IconVerticalSolidList"/>
    <dgm:cxn modelId="{A69696D6-E043-6946-9AEA-E16EA46EF402}" type="presOf" srcId="{2886DC21-5D4D-4020-8F80-17BAC234FB25}" destId="{A1746F2E-EF3B-4C7D-8972-83FD50BD688E}" srcOrd="0" destOrd="0" presId="urn:microsoft.com/office/officeart/2018/2/layout/IconVerticalSolidList"/>
    <dgm:cxn modelId="{30BC27DF-7159-BA47-AE3D-F968F2774920}" type="presOf" srcId="{C5342FE1-C9EF-494B-9F4C-27C6404D657F}" destId="{B0460636-41EE-4797-96FE-0E89529EDB71}" srcOrd="0" destOrd="0" presId="urn:microsoft.com/office/officeart/2018/2/layout/IconVerticalSolidList"/>
    <dgm:cxn modelId="{578945E9-ABE9-4A47-9951-E51B48F727C3}" type="presOf" srcId="{4B8F81D2-C191-400F-8565-9AABD89EDCBD}" destId="{CAA380B4-5CFF-491B-84C6-F1F7EB38340E}" srcOrd="0" destOrd="0" presId="urn:microsoft.com/office/officeart/2018/2/layout/IconVerticalSolidList"/>
    <dgm:cxn modelId="{1301B1E9-9A4D-6449-95C8-A8267C0BEE43}" type="presOf" srcId="{F48DDF2C-F440-47C8-9691-2AF81F24CD56}" destId="{4F6957E9-70FA-4057-9F7D-1C25F71568B3}" srcOrd="0" destOrd="0" presId="urn:microsoft.com/office/officeart/2018/2/layout/IconVerticalSolidList"/>
    <dgm:cxn modelId="{C67CEEEF-433F-D842-9E0A-74363F0D6E99}" type="presOf" srcId="{1C4304F4-1E6C-4836-8B17-28A681A86209}" destId="{E17B6E97-CF1F-4301-A6AE-BAF21DEC9AA2}" srcOrd="0" destOrd="0" presId="urn:microsoft.com/office/officeart/2018/2/layout/IconVerticalSolidList"/>
    <dgm:cxn modelId="{07AD3CF1-CAF0-8645-A39C-781DCB6F40F2}" type="presOf" srcId="{C35365AD-45AB-419C-A643-F9091121C90A}" destId="{BA110402-9C03-4AB1-A283-FEBD3AC3FE6E}" srcOrd="0" destOrd="0" presId="urn:microsoft.com/office/officeart/2018/2/layout/IconVerticalSolidList"/>
    <dgm:cxn modelId="{628348F2-7E50-4E23-ABF0-8D39A8A0FBFF}" srcId="{12C6CE20-B022-4B36-95F2-397FD0012340}" destId="{2886DC21-5D4D-4020-8F80-17BAC234FB25}" srcOrd="0" destOrd="0" parTransId="{A07D0783-1175-48B7-B04D-D375AF8C7F08}" sibTransId="{3C202515-0834-4658-8D37-DEE6CE28246E}"/>
    <dgm:cxn modelId="{419211F5-8521-0F40-97CA-46FA0EB063B8}" type="presOf" srcId="{786F83FD-E9CA-4573-AFD4-07C046626B8A}" destId="{11799FB0-EEDA-4E3B-B8BC-235552120533}" srcOrd="0" destOrd="0" presId="urn:microsoft.com/office/officeart/2018/2/layout/IconVerticalSolidList"/>
    <dgm:cxn modelId="{4BAF9CF7-DD7D-47D2-8B69-F548B732C734}" srcId="{87AC2582-B3A9-4A14-A683-A096B030EC0F}" destId="{4B8F81D2-C191-400F-8565-9AABD89EDCBD}" srcOrd="0" destOrd="0" parTransId="{9027C3A8-C41B-4CBC-914F-EA9125D2742D}" sibTransId="{6E04ACBA-F32D-4F33-BC27-DB13FE1D6BFA}"/>
    <dgm:cxn modelId="{4B0652FB-5510-2145-B436-35C6983E4F67}" type="presOf" srcId="{47E43C4C-DE7F-477C-9512-252F104FCED5}" destId="{020393A9-5579-4C9B-A7D0-370FE7ACCBC0}" srcOrd="0" destOrd="0" presId="urn:microsoft.com/office/officeart/2018/2/layout/IconVerticalSolidList"/>
    <dgm:cxn modelId="{9CD44B06-0328-8E46-88F6-BFACB4791E3C}" type="presParOf" srcId="{E17B6E97-CF1F-4301-A6AE-BAF21DEC9AA2}" destId="{851203CB-D528-4C64-A771-5F50F6942A37}" srcOrd="0" destOrd="0" presId="urn:microsoft.com/office/officeart/2018/2/layout/IconVerticalSolidList"/>
    <dgm:cxn modelId="{077DC2A3-83D2-2546-A0A1-43AF07EBAD66}" type="presParOf" srcId="{851203CB-D528-4C64-A771-5F50F6942A37}" destId="{093798B4-53D7-44F6-93C9-FB1C1698E5DA}" srcOrd="0" destOrd="0" presId="urn:microsoft.com/office/officeart/2018/2/layout/IconVerticalSolidList"/>
    <dgm:cxn modelId="{077A8020-A0AF-C842-9C7F-15061D3EE276}" type="presParOf" srcId="{851203CB-D528-4C64-A771-5F50F6942A37}" destId="{3BB4312D-AE0D-48F9-BA59-C735723BA643}" srcOrd="1" destOrd="0" presId="urn:microsoft.com/office/officeart/2018/2/layout/IconVerticalSolidList"/>
    <dgm:cxn modelId="{CBA75E1D-BB34-644F-9A0F-21EE29143A0B}" type="presParOf" srcId="{851203CB-D528-4C64-A771-5F50F6942A37}" destId="{21A8B2A7-FB2B-4A1A-B0D4-4BC0D2458414}" srcOrd="2" destOrd="0" presId="urn:microsoft.com/office/officeart/2018/2/layout/IconVerticalSolidList"/>
    <dgm:cxn modelId="{95930205-D3AC-644F-812F-F1173296D8F6}" type="presParOf" srcId="{851203CB-D528-4C64-A771-5F50F6942A37}" destId="{D96671C9-B861-4277-BE91-859162E3997B}" srcOrd="3" destOrd="0" presId="urn:microsoft.com/office/officeart/2018/2/layout/IconVerticalSolidList"/>
    <dgm:cxn modelId="{483546E5-FD42-ED40-AAD8-1BE17C36EF55}" type="presParOf" srcId="{851203CB-D528-4C64-A771-5F50F6942A37}" destId="{CAA380B4-5CFF-491B-84C6-F1F7EB38340E}" srcOrd="4" destOrd="0" presId="urn:microsoft.com/office/officeart/2018/2/layout/IconVerticalSolidList"/>
    <dgm:cxn modelId="{F04A92E3-A3EF-E642-8E19-DB535885D4B6}" type="presParOf" srcId="{E17B6E97-CF1F-4301-A6AE-BAF21DEC9AA2}" destId="{CD28EBF4-4D6E-4AD2-AD6D-12052EA7A11C}" srcOrd="1" destOrd="0" presId="urn:microsoft.com/office/officeart/2018/2/layout/IconVerticalSolidList"/>
    <dgm:cxn modelId="{77FB8E47-BA53-554A-A593-0322B42270FF}" type="presParOf" srcId="{E17B6E97-CF1F-4301-A6AE-BAF21DEC9AA2}" destId="{C0CD3A49-F559-4537-ADD9-411D3ED40C12}" srcOrd="2" destOrd="0" presId="urn:microsoft.com/office/officeart/2018/2/layout/IconVerticalSolidList"/>
    <dgm:cxn modelId="{6AD8DE66-7543-564E-9243-A0F34D42D1F2}" type="presParOf" srcId="{C0CD3A49-F559-4537-ADD9-411D3ED40C12}" destId="{CEDE4AFF-66A9-488D-A905-DDD4FC1FB6FB}" srcOrd="0" destOrd="0" presId="urn:microsoft.com/office/officeart/2018/2/layout/IconVerticalSolidList"/>
    <dgm:cxn modelId="{B9353D7B-0507-864D-969C-4AC693BEDE16}" type="presParOf" srcId="{C0CD3A49-F559-4537-ADD9-411D3ED40C12}" destId="{0E6977A9-B875-4A55-81F4-7DB8B22CCA65}" srcOrd="1" destOrd="0" presId="urn:microsoft.com/office/officeart/2018/2/layout/IconVerticalSolidList"/>
    <dgm:cxn modelId="{3AA745CC-F517-6646-AA43-4D18E66ABEED}" type="presParOf" srcId="{C0CD3A49-F559-4537-ADD9-411D3ED40C12}" destId="{7EDF62EC-53DB-42DE-B024-BC13716076C3}" srcOrd="2" destOrd="0" presId="urn:microsoft.com/office/officeart/2018/2/layout/IconVerticalSolidList"/>
    <dgm:cxn modelId="{E97E47B6-33D5-7840-8FEF-86216BE67B12}" type="presParOf" srcId="{C0CD3A49-F559-4537-ADD9-411D3ED40C12}" destId="{ECD13670-B4F4-4A59-90E4-112CA9420E0A}" srcOrd="3" destOrd="0" presId="urn:microsoft.com/office/officeart/2018/2/layout/IconVerticalSolidList"/>
    <dgm:cxn modelId="{74860AE4-5B0D-174F-A12D-F10D528E2F9F}" type="presParOf" srcId="{C0CD3A49-F559-4537-ADD9-411D3ED40C12}" destId="{A1746F2E-EF3B-4C7D-8972-83FD50BD688E}" srcOrd="4" destOrd="0" presId="urn:microsoft.com/office/officeart/2018/2/layout/IconVerticalSolidList"/>
    <dgm:cxn modelId="{5E313408-B416-0C4E-B516-E6651A8E6AE7}" type="presParOf" srcId="{E17B6E97-CF1F-4301-A6AE-BAF21DEC9AA2}" destId="{5C2FA816-E6C7-4715-A796-328556E49590}" srcOrd="3" destOrd="0" presId="urn:microsoft.com/office/officeart/2018/2/layout/IconVerticalSolidList"/>
    <dgm:cxn modelId="{AD40B2BE-8AEF-E74E-9B50-4FDE641C24CE}" type="presParOf" srcId="{E17B6E97-CF1F-4301-A6AE-BAF21DEC9AA2}" destId="{B35A3D6E-C0DA-40AA-AE3D-EDED241F9F32}" srcOrd="4" destOrd="0" presId="urn:microsoft.com/office/officeart/2018/2/layout/IconVerticalSolidList"/>
    <dgm:cxn modelId="{300E74E1-AE21-5F4F-A59D-D249E0B3A459}" type="presParOf" srcId="{B35A3D6E-C0DA-40AA-AE3D-EDED241F9F32}" destId="{52531AC8-7B12-4653-804E-95180B0A5333}" srcOrd="0" destOrd="0" presId="urn:microsoft.com/office/officeart/2018/2/layout/IconVerticalSolidList"/>
    <dgm:cxn modelId="{13324FB1-E115-A34C-A769-98733AB07577}" type="presParOf" srcId="{B35A3D6E-C0DA-40AA-AE3D-EDED241F9F32}" destId="{0CEDF1DD-0862-4951-B45B-2C3482CF9E56}" srcOrd="1" destOrd="0" presId="urn:microsoft.com/office/officeart/2018/2/layout/IconVerticalSolidList"/>
    <dgm:cxn modelId="{61551E35-0F1F-D844-9BE5-682C0445DCEB}" type="presParOf" srcId="{B35A3D6E-C0DA-40AA-AE3D-EDED241F9F32}" destId="{404248F4-0DFB-4327-AAF4-4B90AE7FD083}" srcOrd="2" destOrd="0" presId="urn:microsoft.com/office/officeart/2018/2/layout/IconVerticalSolidList"/>
    <dgm:cxn modelId="{9B37748C-D911-534E-8010-E8FF07C3E828}" type="presParOf" srcId="{B35A3D6E-C0DA-40AA-AE3D-EDED241F9F32}" destId="{4F6957E9-70FA-4057-9F7D-1C25F71568B3}" srcOrd="3" destOrd="0" presId="urn:microsoft.com/office/officeart/2018/2/layout/IconVerticalSolidList"/>
    <dgm:cxn modelId="{CBB594CD-4F09-DE45-B498-320784140132}" type="presParOf" srcId="{B35A3D6E-C0DA-40AA-AE3D-EDED241F9F32}" destId="{BA110402-9C03-4AB1-A283-FEBD3AC3FE6E}" srcOrd="4" destOrd="0" presId="urn:microsoft.com/office/officeart/2018/2/layout/IconVerticalSolidList"/>
    <dgm:cxn modelId="{FCE4FC34-82F1-B34C-84B1-85C37A1A2C34}" type="presParOf" srcId="{E17B6E97-CF1F-4301-A6AE-BAF21DEC9AA2}" destId="{88526374-0E5C-4AD0-A52E-117559A3EABF}" srcOrd="5" destOrd="0" presId="urn:microsoft.com/office/officeart/2018/2/layout/IconVerticalSolidList"/>
    <dgm:cxn modelId="{0D813FE9-D859-5D42-BD4C-E73BDB9F81B9}" type="presParOf" srcId="{E17B6E97-CF1F-4301-A6AE-BAF21DEC9AA2}" destId="{EDF570F7-7C9A-430E-B1F4-5C5917961CFA}" srcOrd="6" destOrd="0" presId="urn:microsoft.com/office/officeart/2018/2/layout/IconVerticalSolidList"/>
    <dgm:cxn modelId="{EB2D1BB7-36CB-7843-81B2-E444B2AA6619}" type="presParOf" srcId="{EDF570F7-7C9A-430E-B1F4-5C5917961CFA}" destId="{C66DCB2F-D553-4990-935F-2B4DAFA0B64D}" srcOrd="0" destOrd="0" presId="urn:microsoft.com/office/officeart/2018/2/layout/IconVerticalSolidList"/>
    <dgm:cxn modelId="{9D3A4B78-06A6-FA4E-BA5A-4B5ACD2B54D8}" type="presParOf" srcId="{EDF570F7-7C9A-430E-B1F4-5C5917961CFA}" destId="{5B1D826F-6987-4200-AA2B-EC37E23D6BA5}" srcOrd="1" destOrd="0" presId="urn:microsoft.com/office/officeart/2018/2/layout/IconVerticalSolidList"/>
    <dgm:cxn modelId="{593AA82F-D57F-264B-9176-CEB269820B21}" type="presParOf" srcId="{EDF570F7-7C9A-430E-B1F4-5C5917961CFA}" destId="{AFDF537F-A9D0-429D-A6A9-D0F0131781D5}" srcOrd="2" destOrd="0" presId="urn:microsoft.com/office/officeart/2018/2/layout/IconVerticalSolidList"/>
    <dgm:cxn modelId="{6E0C2317-4646-134C-80AC-C41B2E9F5BA8}" type="presParOf" srcId="{EDF570F7-7C9A-430E-B1F4-5C5917961CFA}" destId="{B0460636-41EE-4797-96FE-0E89529EDB71}" srcOrd="3" destOrd="0" presId="urn:microsoft.com/office/officeart/2018/2/layout/IconVerticalSolidList"/>
    <dgm:cxn modelId="{2C37D95F-6C13-A842-A822-2E3EFDC71D97}" type="presParOf" srcId="{EDF570F7-7C9A-430E-B1F4-5C5917961CFA}" destId="{D8C2FAC6-3AE4-497C-9A7C-A71E71A75CF6}" srcOrd="4" destOrd="0" presId="urn:microsoft.com/office/officeart/2018/2/layout/IconVerticalSolidList"/>
    <dgm:cxn modelId="{9E4F8476-6E4A-0D45-9C6E-F8E71811BE1A}" type="presParOf" srcId="{E17B6E97-CF1F-4301-A6AE-BAF21DEC9AA2}" destId="{60843E23-428D-40C6-855F-456D771570D3}" srcOrd="7" destOrd="0" presId="urn:microsoft.com/office/officeart/2018/2/layout/IconVerticalSolidList"/>
    <dgm:cxn modelId="{BC61C601-753D-FC42-8B57-F7C42B7EA98D}" type="presParOf" srcId="{E17B6E97-CF1F-4301-A6AE-BAF21DEC9AA2}" destId="{8FA07B49-E10A-4EB6-8566-AE86F1CA6FA5}" srcOrd="8" destOrd="0" presId="urn:microsoft.com/office/officeart/2018/2/layout/IconVerticalSolidList"/>
    <dgm:cxn modelId="{6CF57834-8AF3-394D-9558-1171A20AF5B5}" type="presParOf" srcId="{8FA07B49-E10A-4EB6-8566-AE86F1CA6FA5}" destId="{C9490F3C-9FA7-453A-9061-1E9440899197}" srcOrd="0" destOrd="0" presId="urn:microsoft.com/office/officeart/2018/2/layout/IconVerticalSolidList"/>
    <dgm:cxn modelId="{07449457-5A5B-7546-8CE9-ECA73FAE77A0}" type="presParOf" srcId="{8FA07B49-E10A-4EB6-8566-AE86F1CA6FA5}" destId="{1F5AEDB0-6219-4B0B-A906-2BDA3C5AFE46}" srcOrd="1" destOrd="0" presId="urn:microsoft.com/office/officeart/2018/2/layout/IconVerticalSolidList"/>
    <dgm:cxn modelId="{A9BD689A-EAE7-BF4B-90CC-1364C1B09D3B}" type="presParOf" srcId="{8FA07B49-E10A-4EB6-8566-AE86F1CA6FA5}" destId="{910D693B-97D7-47A4-AAED-0FB4A12C40C8}" srcOrd="2" destOrd="0" presId="urn:microsoft.com/office/officeart/2018/2/layout/IconVerticalSolidList"/>
    <dgm:cxn modelId="{EC6E291F-8AAB-074A-A681-F643AB15F3FA}" type="presParOf" srcId="{8FA07B49-E10A-4EB6-8566-AE86F1CA6FA5}" destId="{020393A9-5579-4C9B-A7D0-370FE7ACCBC0}" srcOrd="3" destOrd="0" presId="urn:microsoft.com/office/officeart/2018/2/layout/IconVerticalSolidList"/>
    <dgm:cxn modelId="{9ED67489-F1D8-E24D-87DF-4392F071464F}" type="presParOf" srcId="{8FA07B49-E10A-4EB6-8566-AE86F1CA6FA5}" destId="{238F1464-B7D4-4367-9BD0-7C6767E735E1}" srcOrd="4" destOrd="0" presId="urn:microsoft.com/office/officeart/2018/2/layout/IconVerticalSolidList"/>
    <dgm:cxn modelId="{E1B70362-4F91-504A-95A3-85C4F3FF3160}" type="presParOf" srcId="{E17B6E97-CF1F-4301-A6AE-BAF21DEC9AA2}" destId="{CC1E475A-A35E-4F0F-9465-E02B7C40EDF6}" srcOrd="9" destOrd="0" presId="urn:microsoft.com/office/officeart/2018/2/layout/IconVerticalSolidList"/>
    <dgm:cxn modelId="{D59D8DEA-E256-3C49-BB5F-273E1E60BC72}" type="presParOf" srcId="{E17B6E97-CF1F-4301-A6AE-BAF21DEC9AA2}" destId="{33CDCB74-E7E4-4EB6-A0F0-6399AF8A6F31}" srcOrd="10" destOrd="0" presId="urn:microsoft.com/office/officeart/2018/2/layout/IconVerticalSolidList"/>
    <dgm:cxn modelId="{00D1F60E-A65D-DF4E-A02E-B5BEB86446F6}" type="presParOf" srcId="{33CDCB74-E7E4-4EB6-A0F0-6399AF8A6F31}" destId="{4F6E26F5-B81E-4641-A438-B38D88718FD8}" srcOrd="0" destOrd="0" presId="urn:microsoft.com/office/officeart/2018/2/layout/IconVerticalSolidList"/>
    <dgm:cxn modelId="{33E6CDDE-EB89-CD4A-81E3-35EE3E0CD4DC}" type="presParOf" srcId="{33CDCB74-E7E4-4EB6-A0F0-6399AF8A6F31}" destId="{CF1B1114-C841-4536-811C-D4E67C2A74ED}" srcOrd="1" destOrd="0" presId="urn:microsoft.com/office/officeart/2018/2/layout/IconVerticalSolidList"/>
    <dgm:cxn modelId="{79FF7E1A-D27E-2747-96BA-433747310C6F}" type="presParOf" srcId="{33CDCB74-E7E4-4EB6-A0F0-6399AF8A6F31}" destId="{CF4C263E-2751-426D-AC04-8D3F87CDA26C}" srcOrd="2" destOrd="0" presId="urn:microsoft.com/office/officeart/2018/2/layout/IconVerticalSolidList"/>
    <dgm:cxn modelId="{D859B5B7-7F43-8D4D-B0BD-8696BB008083}" type="presParOf" srcId="{33CDCB74-E7E4-4EB6-A0F0-6399AF8A6F31}" destId="{11799FB0-EEDA-4E3B-B8BC-235552120533}" srcOrd="3" destOrd="0" presId="urn:microsoft.com/office/officeart/2018/2/layout/IconVerticalSolidList"/>
    <dgm:cxn modelId="{C811575B-467E-6A4C-93FD-3F83D59975CD}" type="presParOf" srcId="{33CDCB74-E7E4-4EB6-A0F0-6399AF8A6F31}" destId="{F6BA0AEF-01F0-4E0A-8668-539B06B981B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C60F4B-ACC3-4956-B665-763B2F3D6B8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935F7DF-9831-4396-ABAB-DED36AF3E2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Planning : Once initial requires gathered, thus step would have to be revisited causing delays</a:t>
          </a:r>
          <a:endParaRPr lang="en-US" dirty="0"/>
        </a:p>
      </dgm:t>
    </dgm:pt>
    <dgm:pt modelId="{F3D34FFC-818F-44E7-9B4F-08B59C1B095E}" type="parTrans" cxnId="{D2CB6BB2-D137-4B4E-848E-B67D1AEF0F95}">
      <dgm:prSet/>
      <dgm:spPr/>
      <dgm:t>
        <a:bodyPr/>
        <a:lstStyle/>
        <a:p>
          <a:endParaRPr lang="en-US"/>
        </a:p>
      </dgm:t>
    </dgm:pt>
    <dgm:pt modelId="{5FC434CF-0E8A-4F8E-92E8-1ADB52A34B4B}" type="sibTrans" cxnId="{D2CB6BB2-D137-4B4E-848E-B67D1AEF0F9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1283CCE-04F7-448D-8D38-F4A84D1EB2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Design : Once requirements are finalized, could require significant effort to to change</a:t>
          </a:r>
          <a:endParaRPr lang="en-US"/>
        </a:p>
      </dgm:t>
    </dgm:pt>
    <dgm:pt modelId="{FE6CD1BB-168E-48C3-B80D-D8C33E95519A}" type="parTrans" cxnId="{2665CA08-7BF3-4A24-97C0-3FCB48BDA0C0}">
      <dgm:prSet/>
      <dgm:spPr/>
      <dgm:t>
        <a:bodyPr/>
        <a:lstStyle/>
        <a:p>
          <a:endParaRPr lang="en-US"/>
        </a:p>
      </dgm:t>
    </dgm:pt>
    <dgm:pt modelId="{9FFA13BB-E298-48F0-A542-AFC721CCD7ED}" type="sibTrans" cxnId="{2665CA08-7BF3-4A24-97C0-3FCB48BDA0C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785FF08-18A4-49F7-A748-EC53DC7A0A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Development : Begins after Design phase, if new features are to be added late in this phase this could lead to major delays because may have to be entirely rewritten.</a:t>
          </a:r>
          <a:endParaRPr lang="en-US"/>
        </a:p>
      </dgm:t>
    </dgm:pt>
    <dgm:pt modelId="{C4370FA1-CD66-4FD0-9754-D9D137EBE2B8}" type="parTrans" cxnId="{4646D9B9-0646-4B7F-91E9-4D13C73E7549}">
      <dgm:prSet/>
      <dgm:spPr/>
      <dgm:t>
        <a:bodyPr/>
        <a:lstStyle/>
        <a:p>
          <a:endParaRPr lang="en-US"/>
        </a:p>
      </dgm:t>
    </dgm:pt>
    <dgm:pt modelId="{174DC5B8-7D6B-4E0C-A25C-8FCCAB4E926E}" type="sibTrans" cxnId="{4646D9B9-0646-4B7F-91E9-4D13C73E754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7A9A6F7-9883-478F-805E-4AA9D50B24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Testing : Happens after development phase,  any errors found must return to previous stages to correct, possibly delaying project</a:t>
          </a:r>
          <a:endParaRPr lang="en-US"/>
        </a:p>
      </dgm:t>
    </dgm:pt>
    <dgm:pt modelId="{BEC7A9EF-7B6B-4B74-A9E3-5FFF097C43AF}" type="parTrans" cxnId="{2464C490-00CE-42D2-9016-FC71BDED3D10}">
      <dgm:prSet/>
      <dgm:spPr/>
      <dgm:t>
        <a:bodyPr/>
        <a:lstStyle/>
        <a:p>
          <a:endParaRPr lang="en-US"/>
        </a:p>
      </dgm:t>
    </dgm:pt>
    <dgm:pt modelId="{BF81729F-7128-4547-99A4-BBABB7A67BCC}" type="sibTrans" cxnId="{2464C490-00CE-42D2-9016-FC71BDED3D1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E19DD56-B4AB-4318-A4D1-8D537AE8A9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Release : After testing complete product is released to public, stakeholders won’t see until this phase</a:t>
          </a:r>
          <a:endParaRPr lang="en-US"/>
        </a:p>
      </dgm:t>
    </dgm:pt>
    <dgm:pt modelId="{8576F93F-A16B-46A3-803F-611334573942}" type="parTrans" cxnId="{BD88C974-A28C-4FAA-ACD9-124674F8F898}">
      <dgm:prSet/>
      <dgm:spPr/>
      <dgm:t>
        <a:bodyPr/>
        <a:lstStyle/>
        <a:p>
          <a:endParaRPr lang="en-US"/>
        </a:p>
      </dgm:t>
    </dgm:pt>
    <dgm:pt modelId="{3FEBD6BF-D0D6-4058-9832-8657844518C0}" type="sibTrans" cxnId="{BD88C974-A28C-4FAA-ACD9-124674F8F89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AB1B57B-F895-4CBF-9336-06812D616A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Maintenance: Stakeholder feedback collected in this phase, very likely that product doesn’t meet customer expectations, resulting in possible additional testing and development cycles to meet expectations</a:t>
          </a:r>
          <a:endParaRPr lang="en-US"/>
        </a:p>
      </dgm:t>
    </dgm:pt>
    <dgm:pt modelId="{065A5D72-209B-473A-A679-B605CE3D8DBC}" type="parTrans" cxnId="{7C1A53A1-7938-4243-86AF-D886A9FCE88F}">
      <dgm:prSet/>
      <dgm:spPr/>
      <dgm:t>
        <a:bodyPr/>
        <a:lstStyle/>
        <a:p>
          <a:endParaRPr lang="en-US"/>
        </a:p>
      </dgm:t>
    </dgm:pt>
    <dgm:pt modelId="{0FA0EABC-529A-488C-A59F-D48B322AB1B3}" type="sibTrans" cxnId="{7C1A53A1-7938-4243-86AF-D886A9FCE88F}">
      <dgm:prSet/>
      <dgm:spPr/>
      <dgm:t>
        <a:bodyPr/>
        <a:lstStyle/>
        <a:p>
          <a:endParaRPr lang="en-US"/>
        </a:p>
      </dgm:t>
    </dgm:pt>
    <dgm:pt modelId="{E0748F76-D404-426A-A0C8-C61ABFE8CC54}" type="pres">
      <dgm:prSet presAssocID="{88C60F4B-ACC3-4956-B665-763B2F3D6B81}" presName="root" presStyleCnt="0">
        <dgm:presLayoutVars>
          <dgm:dir/>
          <dgm:resizeHandles val="exact"/>
        </dgm:presLayoutVars>
      </dgm:prSet>
      <dgm:spPr/>
    </dgm:pt>
    <dgm:pt modelId="{5579CCAF-86B9-4E5D-AEB5-73E9B4D4EDC5}" type="pres">
      <dgm:prSet presAssocID="{88C60F4B-ACC3-4956-B665-763B2F3D6B81}" presName="container" presStyleCnt="0">
        <dgm:presLayoutVars>
          <dgm:dir/>
          <dgm:resizeHandles val="exact"/>
        </dgm:presLayoutVars>
      </dgm:prSet>
      <dgm:spPr/>
    </dgm:pt>
    <dgm:pt modelId="{5982B982-F483-4348-B21B-4B6B015795DD}" type="pres">
      <dgm:prSet presAssocID="{0935F7DF-9831-4396-ABAB-DED36AF3E2C2}" presName="compNode" presStyleCnt="0"/>
      <dgm:spPr/>
    </dgm:pt>
    <dgm:pt modelId="{A1469236-4496-408D-9C88-EB2E53996D44}" type="pres">
      <dgm:prSet presAssocID="{0935F7DF-9831-4396-ABAB-DED36AF3E2C2}" presName="iconBgRect" presStyleLbl="bgShp" presStyleIdx="0" presStyleCnt="6"/>
      <dgm:spPr/>
    </dgm:pt>
    <dgm:pt modelId="{1BD624FA-07F4-4C87-9966-8CB17DA5625A}" type="pres">
      <dgm:prSet presAssocID="{0935F7DF-9831-4396-ABAB-DED36AF3E2C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655B136E-00B0-49E6-87F4-6D5D4B4B1E34}" type="pres">
      <dgm:prSet presAssocID="{0935F7DF-9831-4396-ABAB-DED36AF3E2C2}" presName="spaceRect" presStyleCnt="0"/>
      <dgm:spPr/>
    </dgm:pt>
    <dgm:pt modelId="{D38BB5A1-074D-47BB-8F56-A374E8E86206}" type="pres">
      <dgm:prSet presAssocID="{0935F7DF-9831-4396-ABAB-DED36AF3E2C2}" presName="textRect" presStyleLbl="revTx" presStyleIdx="0" presStyleCnt="6">
        <dgm:presLayoutVars>
          <dgm:chMax val="1"/>
          <dgm:chPref val="1"/>
        </dgm:presLayoutVars>
      </dgm:prSet>
      <dgm:spPr/>
    </dgm:pt>
    <dgm:pt modelId="{40A2064D-3EB6-4649-8153-E7E17DDBE908}" type="pres">
      <dgm:prSet presAssocID="{5FC434CF-0E8A-4F8E-92E8-1ADB52A34B4B}" presName="sibTrans" presStyleLbl="sibTrans2D1" presStyleIdx="0" presStyleCnt="0"/>
      <dgm:spPr/>
    </dgm:pt>
    <dgm:pt modelId="{FB7665D4-0ADB-4BF1-AA6C-F6A90EBE4137}" type="pres">
      <dgm:prSet presAssocID="{B1283CCE-04F7-448D-8D38-F4A84D1EB2F7}" presName="compNode" presStyleCnt="0"/>
      <dgm:spPr/>
    </dgm:pt>
    <dgm:pt modelId="{60C3058E-51E9-4723-BA79-9EAABC27E984}" type="pres">
      <dgm:prSet presAssocID="{B1283CCE-04F7-448D-8D38-F4A84D1EB2F7}" presName="iconBgRect" presStyleLbl="bgShp" presStyleIdx="1" presStyleCnt="6"/>
      <dgm:spPr/>
    </dgm:pt>
    <dgm:pt modelId="{FE064287-D814-4EBC-B419-C6EA949A2282}" type="pres">
      <dgm:prSet presAssocID="{B1283CCE-04F7-448D-8D38-F4A84D1EB2F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C2088FD-34D4-4DC4-80DB-69DA26BB3B0D}" type="pres">
      <dgm:prSet presAssocID="{B1283CCE-04F7-448D-8D38-F4A84D1EB2F7}" presName="spaceRect" presStyleCnt="0"/>
      <dgm:spPr/>
    </dgm:pt>
    <dgm:pt modelId="{F9BEC6D8-075A-41A4-98BD-D93C9ACBCD77}" type="pres">
      <dgm:prSet presAssocID="{B1283CCE-04F7-448D-8D38-F4A84D1EB2F7}" presName="textRect" presStyleLbl="revTx" presStyleIdx="1" presStyleCnt="6">
        <dgm:presLayoutVars>
          <dgm:chMax val="1"/>
          <dgm:chPref val="1"/>
        </dgm:presLayoutVars>
      </dgm:prSet>
      <dgm:spPr/>
    </dgm:pt>
    <dgm:pt modelId="{2C3DAB93-2F48-49FE-AD73-DBFF82275BD8}" type="pres">
      <dgm:prSet presAssocID="{9FFA13BB-E298-48F0-A542-AFC721CCD7ED}" presName="sibTrans" presStyleLbl="sibTrans2D1" presStyleIdx="0" presStyleCnt="0"/>
      <dgm:spPr/>
    </dgm:pt>
    <dgm:pt modelId="{64D7042A-63C6-4E49-95D9-699DB79405CF}" type="pres">
      <dgm:prSet presAssocID="{E785FF08-18A4-49F7-A748-EC53DC7A0A37}" presName="compNode" presStyleCnt="0"/>
      <dgm:spPr/>
    </dgm:pt>
    <dgm:pt modelId="{08EBF803-C37D-481A-86F0-6CE30B624086}" type="pres">
      <dgm:prSet presAssocID="{E785FF08-18A4-49F7-A748-EC53DC7A0A37}" presName="iconBgRect" presStyleLbl="bgShp" presStyleIdx="2" presStyleCnt="6"/>
      <dgm:spPr/>
    </dgm:pt>
    <dgm:pt modelId="{4391D743-4085-4757-8B09-58F45021497B}" type="pres">
      <dgm:prSet presAssocID="{E785FF08-18A4-49F7-A748-EC53DC7A0A3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E78599ED-BB5E-4621-9609-F4826A549408}" type="pres">
      <dgm:prSet presAssocID="{E785FF08-18A4-49F7-A748-EC53DC7A0A37}" presName="spaceRect" presStyleCnt="0"/>
      <dgm:spPr/>
    </dgm:pt>
    <dgm:pt modelId="{792E87FE-2668-44E1-8170-3A06FB6F0D6A}" type="pres">
      <dgm:prSet presAssocID="{E785FF08-18A4-49F7-A748-EC53DC7A0A37}" presName="textRect" presStyleLbl="revTx" presStyleIdx="2" presStyleCnt="6">
        <dgm:presLayoutVars>
          <dgm:chMax val="1"/>
          <dgm:chPref val="1"/>
        </dgm:presLayoutVars>
      </dgm:prSet>
      <dgm:spPr/>
    </dgm:pt>
    <dgm:pt modelId="{76B92D0F-9BF8-4F20-BAE5-BDF43E52C454}" type="pres">
      <dgm:prSet presAssocID="{174DC5B8-7D6B-4E0C-A25C-8FCCAB4E926E}" presName="sibTrans" presStyleLbl="sibTrans2D1" presStyleIdx="0" presStyleCnt="0"/>
      <dgm:spPr/>
    </dgm:pt>
    <dgm:pt modelId="{E9AF2D15-143A-40E9-9077-54247C1E7436}" type="pres">
      <dgm:prSet presAssocID="{17A9A6F7-9883-478F-805E-4AA9D50B24F3}" presName="compNode" presStyleCnt="0"/>
      <dgm:spPr/>
    </dgm:pt>
    <dgm:pt modelId="{DC9B16A4-5FAF-4E2E-B264-5D106167D1AA}" type="pres">
      <dgm:prSet presAssocID="{17A9A6F7-9883-478F-805E-4AA9D50B24F3}" presName="iconBgRect" presStyleLbl="bgShp" presStyleIdx="3" presStyleCnt="6"/>
      <dgm:spPr/>
    </dgm:pt>
    <dgm:pt modelId="{C516A9BA-CA7B-47D6-9D29-007978CADA69}" type="pres">
      <dgm:prSet presAssocID="{17A9A6F7-9883-478F-805E-4AA9D50B24F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3FB7F3C7-BE6C-4F57-A795-983FBDFDC39C}" type="pres">
      <dgm:prSet presAssocID="{17A9A6F7-9883-478F-805E-4AA9D50B24F3}" presName="spaceRect" presStyleCnt="0"/>
      <dgm:spPr/>
    </dgm:pt>
    <dgm:pt modelId="{6457FF53-7614-493F-A3BD-BDCA167DEEE7}" type="pres">
      <dgm:prSet presAssocID="{17A9A6F7-9883-478F-805E-4AA9D50B24F3}" presName="textRect" presStyleLbl="revTx" presStyleIdx="3" presStyleCnt="6">
        <dgm:presLayoutVars>
          <dgm:chMax val="1"/>
          <dgm:chPref val="1"/>
        </dgm:presLayoutVars>
      </dgm:prSet>
      <dgm:spPr/>
    </dgm:pt>
    <dgm:pt modelId="{4774D82C-1743-4A30-896E-4EFA3B49498F}" type="pres">
      <dgm:prSet presAssocID="{BF81729F-7128-4547-99A4-BBABB7A67BCC}" presName="sibTrans" presStyleLbl="sibTrans2D1" presStyleIdx="0" presStyleCnt="0"/>
      <dgm:spPr/>
    </dgm:pt>
    <dgm:pt modelId="{4026381C-AD12-444C-AABC-0D5F263BD8C7}" type="pres">
      <dgm:prSet presAssocID="{5E19DD56-B4AB-4318-A4D1-8D537AE8A920}" presName="compNode" presStyleCnt="0"/>
      <dgm:spPr/>
    </dgm:pt>
    <dgm:pt modelId="{B350ADB7-C377-4F44-92F5-362913374B25}" type="pres">
      <dgm:prSet presAssocID="{5E19DD56-B4AB-4318-A4D1-8D537AE8A920}" presName="iconBgRect" presStyleLbl="bgShp" presStyleIdx="4" presStyleCnt="6"/>
      <dgm:spPr/>
    </dgm:pt>
    <dgm:pt modelId="{FB6C2FFE-5DAC-4486-B515-2C02015035A9}" type="pres">
      <dgm:prSet presAssocID="{5E19DD56-B4AB-4318-A4D1-8D537AE8A92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C5F9761E-FC9A-41EA-82F3-6D8B8C9C946D}" type="pres">
      <dgm:prSet presAssocID="{5E19DD56-B4AB-4318-A4D1-8D537AE8A920}" presName="spaceRect" presStyleCnt="0"/>
      <dgm:spPr/>
    </dgm:pt>
    <dgm:pt modelId="{CF5D7F52-D22B-4D85-8E10-D35D211585FA}" type="pres">
      <dgm:prSet presAssocID="{5E19DD56-B4AB-4318-A4D1-8D537AE8A920}" presName="textRect" presStyleLbl="revTx" presStyleIdx="4" presStyleCnt="6">
        <dgm:presLayoutVars>
          <dgm:chMax val="1"/>
          <dgm:chPref val="1"/>
        </dgm:presLayoutVars>
      </dgm:prSet>
      <dgm:spPr/>
    </dgm:pt>
    <dgm:pt modelId="{DB596E99-DFBF-4A72-BA0A-6BB5C0B3BD3A}" type="pres">
      <dgm:prSet presAssocID="{3FEBD6BF-D0D6-4058-9832-8657844518C0}" presName="sibTrans" presStyleLbl="sibTrans2D1" presStyleIdx="0" presStyleCnt="0"/>
      <dgm:spPr/>
    </dgm:pt>
    <dgm:pt modelId="{E5BA6138-D474-4059-8FD8-EDCDCC1B53D1}" type="pres">
      <dgm:prSet presAssocID="{AAB1B57B-F895-4CBF-9336-06812D616A5D}" presName="compNode" presStyleCnt="0"/>
      <dgm:spPr/>
    </dgm:pt>
    <dgm:pt modelId="{DFEDB7F3-8921-4306-A793-B97E46BC7FE1}" type="pres">
      <dgm:prSet presAssocID="{AAB1B57B-F895-4CBF-9336-06812D616A5D}" presName="iconBgRect" presStyleLbl="bgShp" presStyleIdx="5" presStyleCnt="6"/>
      <dgm:spPr/>
    </dgm:pt>
    <dgm:pt modelId="{7534C39E-FA5E-4C0C-9EB0-0CFF59AB0B91}" type="pres">
      <dgm:prSet presAssocID="{AAB1B57B-F895-4CBF-9336-06812D616A5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A46DD149-B7EB-4602-99CD-E94A19E9E16A}" type="pres">
      <dgm:prSet presAssocID="{AAB1B57B-F895-4CBF-9336-06812D616A5D}" presName="spaceRect" presStyleCnt="0"/>
      <dgm:spPr/>
    </dgm:pt>
    <dgm:pt modelId="{2023E7B4-86F7-4DDC-BE26-02444DA173D3}" type="pres">
      <dgm:prSet presAssocID="{AAB1B57B-F895-4CBF-9336-06812D616A5D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2665CA08-7BF3-4A24-97C0-3FCB48BDA0C0}" srcId="{88C60F4B-ACC3-4956-B665-763B2F3D6B81}" destId="{B1283CCE-04F7-448D-8D38-F4A84D1EB2F7}" srcOrd="1" destOrd="0" parTransId="{FE6CD1BB-168E-48C3-B80D-D8C33E95519A}" sibTransId="{9FFA13BB-E298-48F0-A542-AFC721CCD7ED}"/>
    <dgm:cxn modelId="{87D3F30F-54FC-1147-A024-C548A68419DC}" type="presOf" srcId="{174DC5B8-7D6B-4E0C-A25C-8FCCAB4E926E}" destId="{76B92D0F-9BF8-4F20-BAE5-BDF43E52C454}" srcOrd="0" destOrd="0" presId="urn:microsoft.com/office/officeart/2018/2/layout/IconCircleList"/>
    <dgm:cxn modelId="{8423CD2F-108C-A242-86CE-2FF3ECD85A55}" type="presOf" srcId="{BF81729F-7128-4547-99A4-BBABB7A67BCC}" destId="{4774D82C-1743-4A30-896E-4EFA3B49498F}" srcOrd="0" destOrd="0" presId="urn:microsoft.com/office/officeart/2018/2/layout/IconCircleList"/>
    <dgm:cxn modelId="{A7E7BC59-F9CE-B343-B421-4FBBA1A36BF2}" type="presOf" srcId="{17A9A6F7-9883-478F-805E-4AA9D50B24F3}" destId="{6457FF53-7614-493F-A3BD-BDCA167DEEE7}" srcOrd="0" destOrd="0" presId="urn:microsoft.com/office/officeart/2018/2/layout/IconCircleList"/>
    <dgm:cxn modelId="{FA139F62-DDD4-3D41-82C5-5A4121F97D2D}" type="presOf" srcId="{88C60F4B-ACC3-4956-B665-763B2F3D6B81}" destId="{E0748F76-D404-426A-A0C8-C61ABFE8CC54}" srcOrd="0" destOrd="0" presId="urn:microsoft.com/office/officeart/2018/2/layout/IconCircleList"/>
    <dgm:cxn modelId="{BD88C974-A28C-4FAA-ACD9-124674F8F898}" srcId="{88C60F4B-ACC3-4956-B665-763B2F3D6B81}" destId="{5E19DD56-B4AB-4318-A4D1-8D537AE8A920}" srcOrd="4" destOrd="0" parTransId="{8576F93F-A16B-46A3-803F-611334573942}" sibTransId="{3FEBD6BF-D0D6-4058-9832-8657844518C0}"/>
    <dgm:cxn modelId="{2464C490-00CE-42D2-9016-FC71BDED3D10}" srcId="{88C60F4B-ACC3-4956-B665-763B2F3D6B81}" destId="{17A9A6F7-9883-478F-805E-4AA9D50B24F3}" srcOrd="3" destOrd="0" parTransId="{BEC7A9EF-7B6B-4B74-A9E3-5FFF097C43AF}" sibTransId="{BF81729F-7128-4547-99A4-BBABB7A67BCC}"/>
    <dgm:cxn modelId="{8238119B-1652-D04D-BF1B-DA6BC7B13337}" type="presOf" srcId="{9FFA13BB-E298-48F0-A542-AFC721CCD7ED}" destId="{2C3DAB93-2F48-49FE-AD73-DBFF82275BD8}" srcOrd="0" destOrd="0" presId="urn:microsoft.com/office/officeart/2018/2/layout/IconCircleList"/>
    <dgm:cxn modelId="{C09AD79E-1C50-A347-846D-10A0D509AF2B}" type="presOf" srcId="{E785FF08-18A4-49F7-A748-EC53DC7A0A37}" destId="{792E87FE-2668-44E1-8170-3A06FB6F0D6A}" srcOrd="0" destOrd="0" presId="urn:microsoft.com/office/officeart/2018/2/layout/IconCircleList"/>
    <dgm:cxn modelId="{7C1A53A1-7938-4243-86AF-D886A9FCE88F}" srcId="{88C60F4B-ACC3-4956-B665-763B2F3D6B81}" destId="{AAB1B57B-F895-4CBF-9336-06812D616A5D}" srcOrd="5" destOrd="0" parTransId="{065A5D72-209B-473A-A679-B605CE3D8DBC}" sibTransId="{0FA0EABC-529A-488C-A59F-D48B322AB1B3}"/>
    <dgm:cxn modelId="{C012EBA6-404C-E548-B0C1-B7206405C677}" type="presOf" srcId="{3FEBD6BF-D0D6-4058-9832-8657844518C0}" destId="{DB596E99-DFBF-4A72-BA0A-6BB5C0B3BD3A}" srcOrd="0" destOrd="0" presId="urn:microsoft.com/office/officeart/2018/2/layout/IconCircleList"/>
    <dgm:cxn modelId="{D2CB6BB2-D137-4B4E-848E-B67D1AEF0F95}" srcId="{88C60F4B-ACC3-4956-B665-763B2F3D6B81}" destId="{0935F7DF-9831-4396-ABAB-DED36AF3E2C2}" srcOrd="0" destOrd="0" parTransId="{F3D34FFC-818F-44E7-9B4F-08B59C1B095E}" sibTransId="{5FC434CF-0E8A-4F8E-92E8-1ADB52A34B4B}"/>
    <dgm:cxn modelId="{0E4453B8-262B-9A4F-889B-C36717712635}" type="presOf" srcId="{5FC434CF-0E8A-4F8E-92E8-1ADB52A34B4B}" destId="{40A2064D-3EB6-4649-8153-E7E17DDBE908}" srcOrd="0" destOrd="0" presId="urn:microsoft.com/office/officeart/2018/2/layout/IconCircleList"/>
    <dgm:cxn modelId="{EF2007B9-6E18-114B-B201-412AC53C8BAE}" type="presOf" srcId="{AAB1B57B-F895-4CBF-9336-06812D616A5D}" destId="{2023E7B4-86F7-4DDC-BE26-02444DA173D3}" srcOrd="0" destOrd="0" presId="urn:microsoft.com/office/officeart/2018/2/layout/IconCircleList"/>
    <dgm:cxn modelId="{4646D9B9-0646-4B7F-91E9-4D13C73E7549}" srcId="{88C60F4B-ACC3-4956-B665-763B2F3D6B81}" destId="{E785FF08-18A4-49F7-A748-EC53DC7A0A37}" srcOrd="2" destOrd="0" parTransId="{C4370FA1-CD66-4FD0-9754-D9D137EBE2B8}" sibTransId="{174DC5B8-7D6B-4E0C-A25C-8FCCAB4E926E}"/>
    <dgm:cxn modelId="{403C07C9-7F5C-0140-8C2C-7103F80C1A28}" type="presOf" srcId="{0935F7DF-9831-4396-ABAB-DED36AF3E2C2}" destId="{D38BB5A1-074D-47BB-8F56-A374E8E86206}" srcOrd="0" destOrd="0" presId="urn:microsoft.com/office/officeart/2018/2/layout/IconCircleList"/>
    <dgm:cxn modelId="{4F610FCB-E5EC-C046-AE98-5F5E2852B814}" type="presOf" srcId="{B1283CCE-04F7-448D-8D38-F4A84D1EB2F7}" destId="{F9BEC6D8-075A-41A4-98BD-D93C9ACBCD77}" srcOrd="0" destOrd="0" presId="urn:microsoft.com/office/officeart/2018/2/layout/IconCircleList"/>
    <dgm:cxn modelId="{CCFC2EE8-7D07-D542-8616-FCA07F6B74F5}" type="presOf" srcId="{5E19DD56-B4AB-4318-A4D1-8D537AE8A920}" destId="{CF5D7F52-D22B-4D85-8E10-D35D211585FA}" srcOrd="0" destOrd="0" presId="urn:microsoft.com/office/officeart/2018/2/layout/IconCircleList"/>
    <dgm:cxn modelId="{01BCE38E-8311-CB49-BBC2-E02B8AB38C83}" type="presParOf" srcId="{E0748F76-D404-426A-A0C8-C61ABFE8CC54}" destId="{5579CCAF-86B9-4E5D-AEB5-73E9B4D4EDC5}" srcOrd="0" destOrd="0" presId="urn:microsoft.com/office/officeart/2018/2/layout/IconCircleList"/>
    <dgm:cxn modelId="{B1B335C0-6CFF-9046-A5FC-212FD5DCE5F6}" type="presParOf" srcId="{5579CCAF-86B9-4E5D-AEB5-73E9B4D4EDC5}" destId="{5982B982-F483-4348-B21B-4B6B015795DD}" srcOrd="0" destOrd="0" presId="urn:microsoft.com/office/officeart/2018/2/layout/IconCircleList"/>
    <dgm:cxn modelId="{B4812691-CE7A-6D49-AEB9-A0DFFB34A659}" type="presParOf" srcId="{5982B982-F483-4348-B21B-4B6B015795DD}" destId="{A1469236-4496-408D-9C88-EB2E53996D44}" srcOrd="0" destOrd="0" presId="urn:microsoft.com/office/officeart/2018/2/layout/IconCircleList"/>
    <dgm:cxn modelId="{F4C2CBA0-5D47-BF43-8154-1E5D3C397A28}" type="presParOf" srcId="{5982B982-F483-4348-B21B-4B6B015795DD}" destId="{1BD624FA-07F4-4C87-9966-8CB17DA5625A}" srcOrd="1" destOrd="0" presId="urn:microsoft.com/office/officeart/2018/2/layout/IconCircleList"/>
    <dgm:cxn modelId="{06D8660B-CF16-8F44-B90D-F613C6DCCF31}" type="presParOf" srcId="{5982B982-F483-4348-B21B-4B6B015795DD}" destId="{655B136E-00B0-49E6-87F4-6D5D4B4B1E34}" srcOrd="2" destOrd="0" presId="urn:microsoft.com/office/officeart/2018/2/layout/IconCircleList"/>
    <dgm:cxn modelId="{F1739563-8D3E-8C44-97F5-F863C63DACA6}" type="presParOf" srcId="{5982B982-F483-4348-B21B-4B6B015795DD}" destId="{D38BB5A1-074D-47BB-8F56-A374E8E86206}" srcOrd="3" destOrd="0" presId="urn:microsoft.com/office/officeart/2018/2/layout/IconCircleList"/>
    <dgm:cxn modelId="{3C60B6B2-319A-D34A-85EE-993648B5F66D}" type="presParOf" srcId="{5579CCAF-86B9-4E5D-AEB5-73E9B4D4EDC5}" destId="{40A2064D-3EB6-4649-8153-E7E17DDBE908}" srcOrd="1" destOrd="0" presId="urn:microsoft.com/office/officeart/2018/2/layout/IconCircleList"/>
    <dgm:cxn modelId="{9C14E143-FFDE-AE49-B07C-56336F3D1D8A}" type="presParOf" srcId="{5579CCAF-86B9-4E5D-AEB5-73E9B4D4EDC5}" destId="{FB7665D4-0ADB-4BF1-AA6C-F6A90EBE4137}" srcOrd="2" destOrd="0" presId="urn:microsoft.com/office/officeart/2018/2/layout/IconCircleList"/>
    <dgm:cxn modelId="{6E1AA438-10B4-874D-AABC-7DFD4DC84632}" type="presParOf" srcId="{FB7665D4-0ADB-4BF1-AA6C-F6A90EBE4137}" destId="{60C3058E-51E9-4723-BA79-9EAABC27E984}" srcOrd="0" destOrd="0" presId="urn:microsoft.com/office/officeart/2018/2/layout/IconCircleList"/>
    <dgm:cxn modelId="{C048FCBE-E434-B842-B34A-03DCB3A05D1E}" type="presParOf" srcId="{FB7665D4-0ADB-4BF1-AA6C-F6A90EBE4137}" destId="{FE064287-D814-4EBC-B419-C6EA949A2282}" srcOrd="1" destOrd="0" presId="urn:microsoft.com/office/officeart/2018/2/layout/IconCircleList"/>
    <dgm:cxn modelId="{36504C2F-54A6-0E4A-894A-1AE508A51011}" type="presParOf" srcId="{FB7665D4-0ADB-4BF1-AA6C-F6A90EBE4137}" destId="{5C2088FD-34D4-4DC4-80DB-69DA26BB3B0D}" srcOrd="2" destOrd="0" presId="urn:microsoft.com/office/officeart/2018/2/layout/IconCircleList"/>
    <dgm:cxn modelId="{E33018B1-6017-0347-887E-5C76D5EE95AB}" type="presParOf" srcId="{FB7665D4-0ADB-4BF1-AA6C-F6A90EBE4137}" destId="{F9BEC6D8-075A-41A4-98BD-D93C9ACBCD77}" srcOrd="3" destOrd="0" presId="urn:microsoft.com/office/officeart/2018/2/layout/IconCircleList"/>
    <dgm:cxn modelId="{844F07D6-B289-8E43-B1F0-6FCEEDD75B20}" type="presParOf" srcId="{5579CCAF-86B9-4E5D-AEB5-73E9B4D4EDC5}" destId="{2C3DAB93-2F48-49FE-AD73-DBFF82275BD8}" srcOrd="3" destOrd="0" presId="urn:microsoft.com/office/officeart/2018/2/layout/IconCircleList"/>
    <dgm:cxn modelId="{3C9AEEB1-7422-1B49-9429-EF4697A1DED2}" type="presParOf" srcId="{5579CCAF-86B9-4E5D-AEB5-73E9B4D4EDC5}" destId="{64D7042A-63C6-4E49-95D9-699DB79405CF}" srcOrd="4" destOrd="0" presId="urn:microsoft.com/office/officeart/2018/2/layout/IconCircleList"/>
    <dgm:cxn modelId="{780818C2-EEBC-C943-B4BF-FD980F08A6AF}" type="presParOf" srcId="{64D7042A-63C6-4E49-95D9-699DB79405CF}" destId="{08EBF803-C37D-481A-86F0-6CE30B624086}" srcOrd="0" destOrd="0" presId="urn:microsoft.com/office/officeart/2018/2/layout/IconCircleList"/>
    <dgm:cxn modelId="{CE380C12-873E-9944-8365-F191C1932962}" type="presParOf" srcId="{64D7042A-63C6-4E49-95D9-699DB79405CF}" destId="{4391D743-4085-4757-8B09-58F45021497B}" srcOrd="1" destOrd="0" presId="urn:microsoft.com/office/officeart/2018/2/layout/IconCircleList"/>
    <dgm:cxn modelId="{9545D68C-B09B-6441-A170-5309882BDDB8}" type="presParOf" srcId="{64D7042A-63C6-4E49-95D9-699DB79405CF}" destId="{E78599ED-BB5E-4621-9609-F4826A549408}" srcOrd="2" destOrd="0" presId="urn:microsoft.com/office/officeart/2018/2/layout/IconCircleList"/>
    <dgm:cxn modelId="{41AFBBD7-C8B4-5E4A-905D-13D09B4829E5}" type="presParOf" srcId="{64D7042A-63C6-4E49-95D9-699DB79405CF}" destId="{792E87FE-2668-44E1-8170-3A06FB6F0D6A}" srcOrd="3" destOrd="0" presId="urn:microsoft.com/office/officeart/2018/2/layout/IconCircleList"/>
    <dgm:cxn modelId="{09575929-AF28-8445-89E0-02032B3538AF}" type="presParOf" srcId="{5579CCAF-86B9-4E5D-AEB5-73E9B4D4EDC5}" destId="{76B92D0F-9BF8-4F20-BAE5-BDF43E52C454}" srcOrd="5" destOrd="0" presId="urn:microsoft.com/office/officeart/2018/2/layout/IconCircleList"/>
    <dgm:cxn modelId="{D49CD8B2-8352-9F42-8D47-75971907B31B}" type="presParOf" srcId="{5579CCAF-86B9-4E5D-AEB5-73E9B4D4EDC5}" destId="{E9AF2D15-143A-40E9-9077-54247C1E7436}" srcOrd="6" destOrd="0" presId="urn:microsoft.com/office/officeart/2018/2/layout/IconCircleList"/>
    <dgm:cxn modelId="{16D50BBA-B891-8B4D-A68A-D97830E3AB66}" type="presParOf" srcId="{E9AF2D15-143A-40E9-9077-54247C1E7436}" destId="{DC9B16A4-5FAF-4E2E-B264-5D106167D1AA}" srcOrd="0" destOrd="0" presId="urn:microsoft.com/office/officeart/2018/2/layout/IconCircleList"/>
    <dgm:cxn modelId="{1245C3C4-855A-DC46-BED3-B163D772538D}" type="presParOf" srcId="{E9AF2D15-143A-40E9-9077-54247C1E7436}" destId="{C516A9BA-CA7B-47D6-9D29-007978CADA69}" srcOrd="1" destOrd="0" presId="urn:microsoft.com/office/officeart/2018/2/layout/IconCircleList"/>
    <dgm:cxn modelId="{9D4AA5B7-2E3B-BD46-9460-D50E1B644F02}" type="presParOf" srcId="{E9AF2D15-143A-40E9-9077-54247C1E7436}" destId="{3FB7F3C7-BE6C-4F57-A795-983FBDFDC39C}" srcOrd="2" destOrd="0" presId="urn:microsoft.com/office/officeart/2018/2/layout/IconCircleList"/>
    <dgm:cxn modelId="{0DCB931C-72BB-3045-B086-09A1CEC39B3A}" type="presParOf" srcId="{E9AF2D15-143A-40E9-9077-54247C1E7436}" destId="{6457FF53-7614-493F-A3BD-BDCA167DEEE7}" srcOrd="3" destOrd="0" presId="urn:microsoft.com/office/officeart/2018/2/layout/IconCircleList"/>
    <dgm:cxn modelId="{D609AB31-C0E8-4246-B500-5C16390D6763}" type="presParOf" srcId="{5579CCAF-86B9-4E5D-AEB5-73E9B4D4EDC5}" destId="{4774D82C-1743-4A30-896E-4EFA3B49498F}" srcOrd="7" destOrd="0" presId="urn:microsoft.com/office/officeart/2018/2/layout/IconCircleList"/>
    <dgm:cxn modelId="{D9560CEE-2149-BD46-AA22-01C254297799}" type="presParOf" srcId="{5579CCAF-86B9-4E5D-AEB5-73E9B4D4EDC5}" destId="{4026381C-AD12-444C-AABC-0D5F263BD8C7}" srcOrd="8" destOrd="0" presId="urn:microsoft.com/office/officeart/2018/2/layout/IconCircleList"/>
    <dgm:cxn modelId="{C1557A52-AEBD-844B-BA3E-E9CB7656FCBE}" type="presParOf" srcId="{4026381C-AD12-444C-AABC-0D5F263BD8C7}" destId="{B350ADB7-C377-4F44-92F5-362913374B25}" srcOrd="0" destOrd="0" presId="urn:microsoft.com/office/officeart/2018/2/layout/IconCircleList"/>
    <dgm:cxn modelId="{22721A3C-FC7E-0F47-8D0A-16C6A77BDC34}" type="presParOf" srcId="{4026381C-AD12-444C-AABC-0D5F263BD8C7}" destId="{FB6C2FFE-5DAC-4486-B515-2C02015035A9}" srcOrd="1" destOrd="0" presId="urn:microsoft.com/office/officeart/2018/2/layout/IconCircleList"/>
    <dgm:cxn modelId="{E25F248C-3F63-1047-BC19-1C39D04CCCCD}" type="presParOf" srcId="{4026381C-AD12-444C-AABC-0D5F263BD8C7}" destId="{C5F9761E-FC9A-41EA-82F3-6D8B8C9C946D}" srcOrd="2" destOrd="0" presId="urn:microsoft.com/office/officeart/2018/2/layout/IconCircleList"/>
    <dgm:cxn modelId="{B2CCDE7D-1468-F240-9E62-BC4185C505A5}" type="presParOf" srcId="{4026381C-AD12-444C-AABC-0D5F263BD8C7}" destId="{CF5D7F52-D22B-4D85-8E10-D35D211585FA}" srcOrd="3" destOrd="0" presId="urn:microsoft.com/office/officeart/2018/2/layout/IconCircleList"/>
    <dgm:cxn modelId="{7CD35AA3-6D61-5F4A-B880-07C8ABDF601A}" type="presParOf" srcId="{5579CCAF-86B9-4E5D-AEB5-73E9B4D4EDC5}" destId="{DB596E99-DFBF-4A72-BA0A-6BB5C0B3BD3A}" srcOrd="9" destOrd="0" presId="urn:microsoft.com/office/officeart/2018/2/layout/IconCircleList"/>
    <dgm:cxn modelId="{AB5B671F-F054-8A44-9257-C45B53170553}" type="presParOf" srcId="{5579CCAF-86B9-4E5D-AEB5-73E9B4D4EDC5}" destId="{E5BA6138-D474-4059-8FD8-EDCDCC1B53D1}" srcOrd="10" destOrd="0" presId="urn:microsoft.com/office/officeart/2018/2/layout/IconCircleList"/>
    <dgm:cxn modelId="{700EABBA-23AD-CF4D-B143-5D03A69A5AC0}" type="presParOf" srcId="{E5BA6138-D474-4059-8FD8-EDCDCC1B53D1}" destId="{DFEDB7F3-8921-4306-A793-B97E46BC7FE1}" srcOrd="0" destOrd="0" presId="urn:microsoft.com/office/officeart/2018/2/layout/IconCircleList"/>
    <dgm:cxn modelId="{837F108F-4460-4F44-A5E0-8175916DCC02}" type="presParOf" srcId="{E5BA6138-D474-4059-8FD8-EDCDCC1B53D1}" destId="{7534C39E-FA5E-4C0C-9EB0-0CFF59AB0B91}" srcOrd="1" destOrd="0" presId="urn:microsoft.com/office/officeart/2018/2/layout/IconCircleList"/>
    <dgm:cxn modelId="{AAD6B17C-2679-B749-8684-289E67FF6C8F}" type="presParOf" srcId="{E5BA6138-D474-4059-8FD8-EDCDCC1B53D1}" destId="{A46DD149-B7EB-4602-99CD-E94A19E9E16A}" srcOrd="2" destOrd="0" presId="urn:microsoft.com/office/officeart/2018/2/layout/IconCircleList"/>
    <dgm:cxn modelId="{DE785661-634A-224C-8E7B-D349299E697A}" type="presParOf" srcId="{E5BA6138-D474-4059-8FD8-EDCDCC1B53D1}" destId="{2023E7B4-86F7-4DDC-BE26-02444DA173D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F9E8FA-FCA7-428C-8B98-96409CAF8C4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2B50871-8B43-4E6B-8802-D75650834F3F}">
      <dgm:prSet/>
      <dgm:spPr/>
      <dgm:t>
        <a:bodyPr/>
        <a:lstStyle/>
        <a:p>
          <a:r>
            <a:rPr lang="en-US"/>
            <a:t>Cobb, C. G. (2015b). </a:t>
          </a:r>
          <a:r>
            <a:rPr lang="en-US" i="1"/>
            <a:t>The Project Manager’s Guide to Mastering Agile: Principles and practices for an adaptive approach</a:t>
          </a:r>
          <a:r>
            <a:rPr lang="en-US"/>
            <a:t>. John Wiley &amp; Sons.   </a:t>
          </a:r>
        </a:p>
      </dgm:t>
    </dgm:pt>
    <dgm:pt modelId="{47F60A88-4688-4CD5-9CAF-A75C85EA2CD0}" type="parTrans" cxnId="{5AE49934-1CE3-4957-979C-C9254B4652C6}">
      <dgm:prSet/>
      <dgm:spPr/>
      <dgm:t>
        <a:bodyPr/>
        <a:lstStyle/>
        <a:p>
          <a:endParaRPr lang="en-US"/>
        </a:p>
      </dgm:t>
    </dgm:pt>
    <dgm:pt modelId="{5E17A9F8-47B3-4F98-9520-AA0168635AD0}" type="sibTrans" cxnId="{5AE49934-1CE3-4957-979C-C9254B4652C6}">
      <dgm:prSet/>
      <dgm:spPr/>
      <dgm:t>
        <a:bodyPr/>
        <a:lstStyle/>
        <a:p>
          <a:endParaRPr lang="en-US"/>
        </a:p>
      </dgm:t>
    </dgm:pt>
    <dgm:pt modelId="{41096886-177D-42C0-8FDE-6D1767D6610B}">
      <dgm:prSet/>
      <dgm:spPr/>
      <dgm:t>
        <a:bodyPr/>
        <a:lstStyle/>
        <a:p>
          <a:r>
            <a:rPr lang="en-US"/>
            <a:t>Kneafsey, S. (2023, March 31). </a:t>
          </a:r>
          <a:r>
            <a:rPr lang="en-US" i="1"/>
            <a:t>Agile principles - effective communication</a:t>
          </a:r>
          <a:r>
            <a:rPr lang="en-US"/>
            <a:t>. Scrum.org. https://www.scrum.org/resources/blog/agile-principles-effective-communication </a:t>
          </a:r>
        </a:p>
      </dgm:t>
    </dgm:pt>
    <dgm:pt modelId="{55977147-8ECF-4552-A720-FCF08BD03143}" type="parTrans" cxnId="{2C61ABA0-E7C1-46D8-8EC9-B2E03227B377}">
      <dgm:prSet/>
      <dgm:spPr/>
      <dgm:t>
        <a:bodyPr/>
        <a:lstStyle/>
        <a:p>
          <a:endParaRPr lang="en-US"/>
        </a:p>
      </dgm:t>
    </dgm:pt>
    <dgm:pt modelId="{6E9A3B6C-9A6C-4EBE-A93F-9C2B60B5BF22}" type="sibTrans" cxnId="{2C61ABA0-E7C1-46D8-8EC9-B2E03227B377}">
      <dgm:prSet/>
      <dgm:spPr/>
      <dgm:t>
        <a:bodyPr/>
        <a:lstStyle/>
        <a:p>
          <a:endParaRPr lang="en-US"/>
        </a:p>
      </dgm:t>
    </dgm:pt>
    <dgm:pt modelId="{BC4E97EC-6F8F-4DB7-A9C3-3DF59639A515}">
      <dgm:prSet/>
      <dgm:spPr/>
      <dgm:t>
        <a:bodyPr/>
        <a:lstStyle/>
        <a:p>
          <a:r>
            <a:rPr lang="en-US"/>
            <a:t>Atlassian. (n.d.-a). </a:t>
          </a:r>
          <a:r>
            <a:rPr lang="en-US" i="1"/>
            <a:t>How to be an awesome agile developer</a:t>
          </a:r>
          <a:r>
            <a:rPr lang="en-US"/>
            <a:t>. https://www.atlassian.com/agile/software-development/developer </a:t>
          </a:r>
        </a:p>
      </dgm:t>
    </dgm:pt>
    <dgm:pt modelId="{D2426B7F-7886-4DA4-BA8A-0F48E2E08F66}" type="parTrans" cxnId="{805AE649-469B-41B0-AB80-8654945FF970}">
      <dgm:prSet/>
      <dgm:spPr/>
      <dgm:t>
        <a:bodyPr/>
        <a:lstStyle/>
        <a:p>
          <a:endParaRPr lang="en-US"/>
        </a:p>
      </dgm:t>
    </dgm:pt>
    <dgm:pt modelId="{EA0D6674-41A2-4C4E-9CD2-3AC7896AB837}" type="sibTrans" cxnId="{805AE649-469B-41B0-AB80-8654945FF970}">
      <dgm:prSet/>
      <dgm:spPr/>
      <dgm:t>
        <a:bodyPr/>
        <a:lstStyle/>
        <a:p>
          <a:endParaRPr lang="en-US"/>
        </a:p>
      </dgm:t>
    </dgm:pt>
    <dgm:pt modelId="{B3A1D0B3-483E-4460-8C86-BF52F2DC526D}">
      <dgm:prSet/>
      <dgm:spPr/>
      <dgm:t>
        <a:bodyPr/>
        <a:lstStyle/>
        <a:p>
          <a:r>
            <a:rPr lang="en-US"/>
            <a:t>Mehta, N. (n.d.). </a:t>
          </a:r>
          <a:r>
            <a:rPr lang="en-US" i="1"/>
            <a:t>Agile Development Team: Role of Development Team in agile</a:t>
          </a:r>
          <a:r>
            <a:rPr lang="en-US"/>
            <a:t>. Techtic Solutions. https://www.techtic.com/blog/agile-development-team/ </a:t>
          </a:r>
        </a:p>
      </dgm:t>
    </dgm:pt>
    <dgm:pt modelId="{1AAB57B1-A030-4718-A131-C72E4E96739D}" type="parTrans" cxnId="{9794EAD2-3631-4DA9-8955-DC4955DC512A}">
      <dgm:prSet/>
      <dgm:spPr/>
      <dgm:t>
        <a:bodyPr/>
        <a:lstStyle/>
        <a:p>
          <a:endParaRPr lang="en-US"/>
        </a:p>
      </dgm:t>
    </dgm:pt>
    <dgm:pt modelId="{0E6BF2F0-9A8D-4876-9459-050C5171D5F8}" type="sibTrans" cxnId="{9794EAD2-3631-4DA9-8955-DC4955DC512A}">
      <dgm:prSet/>
      <dgm:spPr/>
      <dgm:t>
        <a:bodyPr/>
        <a:lstStyle/>
        <a:p>
          <a:endParaRPr lang="en-US"/>
        </a:p>
      </dgm:t>
    </dgm:pt>
    <dgm:pt modelId="{B5F9E520-5285-4128-A00F-A76B09F8A848}" type="pres">
      <dgm:prSet presAssocID="{3BF9E8FA-FCA7-428C-8B98-96409CAF8C4C}" presName="root" presStyleCnt="0">
        <dgm:presLayoutVars>
          <dgm:dir/>
          <dgm:resizeHandles val="exact"/>
        </dgm:presLayoutVars>
      </dgm:prSet>
      <dgm:spPr/>
    </dgm:pt>
    <dgm:pt modelId="{F6B72F1D-949B-4143-ACE6-572AB0519ED1}" type="pres">
      <dgm:prSet presAssocID="{3BF9E8FA-FCA7-428C-8B98-96409CAF8C4C}" presName="container" presStyleCnt="0">
        <dgm:presLayoutVars>
          <dgm:dir/>
          <dgm:resizeHandles val="exact"/>
        </dgm:presLayoutVars>
      </dgm:prSet>
      <dgm:spPr/>
    </dgm:pt>
    <dgm:pt modelId="{A408799D-D8A8-43D3-86D4-A7A6D847F736}" type="pres">
      <dgm:prSet presAssocID="{32B50871-8B43-4E6B-8802-D75650834F3F}" presName="compNode" presStyleCnt="0"/>
      <dgm:spPr/>
    </dgm:pt>
    <dgm:pt modelId="{2BF166A0-AB72-4580-AE92-389A330F6F01}" type="pres">
      <dgm:prSet presAssocID="{32B50871-8B43-4E6B-8802-D75650834F3F}" presName="iconBgRect" presStyleLbl="bgShp" presStyleIdx="0" presStyleCnt="4"/>
      <dgm:spPr/>
    </dgm:pt>
    <dgm:pt modelId="{1441431D-8AC6-4BD4-8ACC-50CDC750EB4A}" type="pres">
      <dgm:prSet presAssocID="{32B50871-8B43-4E6B-8802-D75650834F3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07528322-4741-41A3-8D28-A9B859998F44}" type="pres">
      <dgm:prSet presAssocID="{32B50871-8B43-4E6B-8802-D75650834F3F}" presName="spaceRect" presStyleCnt="0"/>
      <dgm:spPr/>
    </dgm:pt>
    <dgm:pt modelId="{DAA0DAE2-B0A3-4ABC-98AF-92CD392A3E81}" type="pres">
      <dgm:prSet presAssocID="{32B50871-8B43-4E6B-8802-D75650834F3F}" presName="textRect" presStyleLbl="revTx" presStyleIdx="0" presStyleCnt="4">
        <dgm:presLayoutVars>
          <dgm:chMax val="1"/>
          <dgm:chPref val="1"/>
        </dgm:presLayoutVars>
      </dgm:prSet>
      <dgm:spPr/>
    </dgm:pt>
    <dgm:pt modelId="{97751B82-9714-494B-880A-8AC23E5D0882}" type="pres">
      <dgm:prSet presAssocID="{5E17A9F8-47B3-4F98-9520-AA0168635AD0}" presName="sibTrans" presStyleLbl="sibTrans2D1" presStyleIdx="0" presStyleCnt="0"/>
      <dgm:spPr/>
    </dgm:pt>
    <dgm:pt modelId="{78900CB1-4A75-4289-8A54-E267715AFF19}" type="pres">
      <dgm:prSet presAssocID="{41096886-177D-42C0-8FDE-6D1767D6610B}" presName="compNode" presStyleCnt="0"/>
      <dgm:spPr/>
    </dgm:pt>
    <dgm:pt modelId="{197622AD-CAEF-4323-8823-DBAC43673723}" type="pres">
      <dgm:prSet presAssocID="{41096886-177D-42C0-8FDE-6D1767D6610B}" presName="iconBgRect" presStyleLbl="bgShp" presStyleIdx="1" presStyleCnt="4"/>
      <dgm:spPr/>
    </dgm:pt>
    <dgm:pt modelId="{6F3C6292-5379-49F1-8B5A-CD6C540E6866}" type="pres">
      <dgm:prSet presAssocID="{41096886-177D-42C0-8FDE-6D1767D6610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928127B6-3C69-485A-B0A6-CACC0A655AED}" type="pres">
      <dgm:prSet presAssocID="{41096886-177D-42C0-8FDE-6D1767D6610B}" presName="spaceRect" presStyleCnt="0"/>
      <dgm:spPr/>
    </dgm:pt>
    <dgm:pt modelId="{EF7876E2-2FA8-41DB-8CED-E7039C75CEDA}" type="pres">
      <dgm:prSet presAssocID="{41096886-177D-42C0-8FDE-6D1767D6610B}" presName="textRect" presStyleLbl="revTx" presStyleIdx="1" presStyleCnt="4">
        <dgm:presLayoutVars>
          <dgm:chMax val="1"/>
          <dgm:chPref val="1"/>
        </dgm:presLayoutVars>
      </dgm:prSet>
      <dgm:spPr/>
    </dgm:pt>
    <dgm:pt modelId="{5BF0468C-56E5-4C3C-BC10-A3CEC81FEBE0}" type="pres">
      <dgm:prSet presAssocID="{6E9A3B6C-9A6C-4EBE-A93F-9C2B60B5BF22}" presName="sibTrans" presStyleLbl="sibTrans2D1" presStyleIdx="0" presStyleCnt="0"/>
      <dgm:spPr/>
    </dgm:pt>
    <dgm:pt modelId="{1E393110-8892-4599-B883-4C7D49AC1A21}" type="pres">
      <dgm:prSet presAssocID="{BC4E97EC-6F8F-4DB7-A9C3-3DF59639A515}" presName="compNode" presStyleCnt="0"/>
      <dgm:spPr/>
    </dgm:pt>
    <dgm:pt modelId="{72A91780-39AE-4EC8-B66B-CB5D8CA86D2A}" type="pres">
      <dgm:prSet presAssocID="{BC4E97EC-6F8F-4DB7-A9C3-3DF59639A515}" presName="iconBgRect" presStyleLbl="bgShp" presStyleIdx="2" presStyleCnt="4"/>
      <dgm:spPr/>
    </dgm:pt>
    <dgm:pt modelId="{95D1CB4F-6EAF-481B-838F-47D024196CF1}" type="pres">
      <dgm:prSet presAssocID="{BC4E97EC-6F8F-4DB7-A9C3-3DF59639A51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ld"/>
        </a:ext>
      </dgm:extLst>
    </dgm:pt>
    <dgm:pt modelId="{0D6FD46A-CB92-4A1C-9049-FF51D6630509}" type="pres">
      <dgm:prSet presAssocID="{BC4E97EC-6F8F-4DB7-A9C3-3DF59639A515}" presName="spaceRect" presStyleCnt="0"/>
      <dgm:spPr/>
    </dgm:pt>
    <dgm:pt modelId="{9E8DC05D-E6FF-463F-8554-D13D1BC80C53}" type="pres">
      <dgm:prSet presAssocID="{BC4E97EC-6F8F-4DB7-A9C3-3DF59639A515}" presName="textRect" presStyleLbl="revTx" presStyleIdx="2" presStyleCnt="4">
        <dgm:presLayoutVars>
          <dgm:chMax val="1"/>
          <dgm:chPref val="1"/>
        </dgm:presLayoutVars>
      </dgm:prSet>
      <dgm:spPr/>
    </dgm:pt>
    <dgm:pt modelId="{9A5A7FBB-5375-4532-9C48-460F74855FF8}" type="pres">
      <dgm:prSet presAssocID="{EA0D6674-41A2-4C4E-9CD2-3AC7896AB837}" presName="sibTrans" presStyleLbl="sibTrans2D1" presStyleIdx="0" presStyleCnt="0"/>
      <dgm:spPr/>
    </dgm:pt>
    <dgm:pt modelId="{4A387AC3-6CB8-4C9E-AE12-DE48C25EF40F}" type="pres">
      <dgm:prSet presAssocID="{B3A1D0B3-483E-4460-8C86-BF52F2DC526D}" presName="compNode" presStyleCnt="0"/>
      <dgm:spPr/>
    </dgm:pt>
    <dgm:pt modelId="{9520303C-DA39-47E8-BE16-1E4D2B66A871}" type="pres">
      <dgm:prSet presAssocID="{B3A1D0B3-483E-4460-8C86-BF52F2DC526D}" presName="iconBgRect" presStyleLbl="bgShp" presStyleIdx="3" presStyleCnt="4"/>
      <dgm:spPr/>
    </dgm:pt>
    <dgm:pt modelId="{F28D3341-A5EB-4D70-933F-31F650490926}" type="pres">
      <dgm:prSet presAssocID="{B3A1D0B3-483E-4460-8C86-BF52F2DC526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CE2E8158-5883-44A9-824C-39D7B1958415}" type="pres">
      <dgm:prSet presAssocID="{B3A1D0B3-483E-4460-8C86-BF52F2DC526D}" presName="spaceRect" presStyleCnt="0"/>
      <dgm:spPr/>
    </dgm:pt>
    <dgm:pt modelId="{468CC1C3-6FFD-4DBB-8DDB-36FFD91B9EF8}" type="pres">
      <dgm:prSet presAssocID="{B3A1D0B3-483E-4460-8C86-BF52F2DC526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32E1310-6462-4BE7-A0B5-8BA3F97DC9DB}" type="presOf" srcId="{5E17A9F8-47B3-4F98-9520-AA0168635AD0}" destId="{97751B82-9714-494B-880A-8AC23E5D0882}" srcOrd="0" destOrd="0" presId="urn:microsoft.com/office/officeart/2018/2/layout/IconCircleList"/>
    <dgm:cxn modelId="{5AE49934-1CE3-4957-979C-C9254B4652C6}" srcId="{3BF9E8FA-FCA7-428C-8B98-96409CAF8C4C}" destId="{32B50871-8B43-4E6B-8802-D75650834F3F}" srcOrd="0" destOrd="0" parTransId="{47F60A88-4688-4CD5-9CAF-A75C85EA2CD0}" sibTransId="{5E17A9F8-47B3-4F98-9520-AA0168635AD0}"/>
    <dgm:cxn modelId="{3BFFE642-7613-44EA-8534-3E9B328BC2D9}" type="presOf" srcId="{32B50871-8B43-4E6B-8802-D75650834F3F}" destId="{DAA0DAE2-B0A3-4ABC-98AF-92CD392A3E81}" srcOrd="0" destOrd="0" presId="urn:microsoft.com/office/officeart/2018/2/layout/IconCircleList"/>
    <dgm:cxn modelId="{805AE649-469B-41B0-AB80-8654945FF970}" srcId="{3BF9E8FA-FCA7-428C-8B98-96409CAF8C4C}" destId="{BC4E97EC-6F8F-4DB7-A9C3-3DF59639A515}" srcOrd="2" destOrd="0" parTransId="{D2426B7F-7886-4DA4-BA8A-0F48E2E08F66}" sibTransId="{EA0D6674-41A2-4C4E-9CD2-3AC7896AB837}"/>
    <dgm:cxn modelId="{FB80F95E-9370-4745-B734-C725695295F9}" type="presOf" srcId="{B3A1D0B3-483E-4460-8C86-BF52F2DC526D}" destId="{468CC1C3-6FFD-4DBB-8DDB-36FFD91B9EF8}" srcOrd="0" destOrd="0" presId="urn:microsoft.com/office/officeart/2018/2/layout/IconCircleList"/>
    <dgm:cxn modelId="{43AE6873-B8BB-4C5C-978E-13DFB5BB596C}" type="presOf" srcId="{3BF9E8FA-FCA7-428C-8B98-96409CAF8C4C}" destId="{B5F9E520-5285-4128-A00F-A76B09F8A848}" srcOrd="0" destOrd="0" presId="urn:microsoft.com/office/officeart/2018/2/layout/IconCircleList"/>
    <dgm:cxn modelId="{2C61ABA0-E7C1-46D8-8EC9-B2E03227B377}" srcId="{3BF9E8FA-FCA7-428C-8B98-96409CAF8C4C}" destId="{41096886-177D-42C0-8FDE-6D1767D6610B}" srcOrd="1" destOrd="0" parTransId="{55977147-8ECF-4552-A720-FCF08BD03143}" sibTransId="{6E9A3B6C-9A6C-4EBE-A93F-9C2B60B5BF22}"/>
    <dgm:cxn modelId="{213EC9AC-A056-4BE5-A3DA-50A61B457DC1}" type="presOf" srcId="{41096886-177D-42C0-8FDE-6D1767D6610B}" destId="{EF7876E2-2FA8-41DB-8CED-E7039C75CEDA}" srcOrd="0" destOrd="0" presId="urn:microsoft.com/office/officeart/2018/2/layout/IconCircleList"/>
    <dgm:cxn modelId="{4DE1B9BF-3471-4A53-B354-BC0842963E6F}" type="presOf" srcId="{EA0D6674-41A2-4C4E-9CD2-3AC7896AB837}" destId="{9A5A7FBB-5375-4532-9C48-460F74855FF8}" srcOrd="0" destOrd="0" presId="urn:microsoft.com/office/officeart/2018/2/layout/IconCircleList"/>
    <dgm:cxn modelId="{9794EAD2-3631-4DA9-8955-DC4955DC512A}" srcId="{3BF9E8FA-FCA7-428C-8B98-96409CAF8C4C}" destId="{B3A1D0B3-483E-4460-8C86-BF52F2DC526D}" srcOrd="3" destOrd="0" parTransId="{1AAB57B1-A030-4718-A131-C72E4E96739D}" sibTransId="{0E6BF2F0-9A8D-4876-9459-050C5171D5F8}"/>
    <dgm:cxn modelId="{1DA78EEE-983E-4515-A939-58AAE9822FD1}" type="presOf" srcId="{BC4E97EC-6F8F-4DB7-A9C3-3DF59639A515}" destId="{9E8DC05D-E6FF-463F-8554-D13D1BC80C53}" srcOrd="0" destOrd="0" presId="urn:microsoft.com/office/officeart/2018/2/layout/IconCircleList"/>
    <dgm:cxn modelId="{D25730FC-D6DC-4A04-A691-12DC171D5221}" type="presOf" srcId="{6E9A3B6C-9A6C-4EBE-A93F-9C2B60B5BF22}" destId="{5BF0468C-56E5-4C3C-BC10-A3CEC81FEBE0}" srcOrd="0" destOrd="0" presId="urn:microsoft.com/office/officeart/2018/2/layout/IconCircleList"/>
    <dgm:cxn modelId="{8043E1DF-9C8E-4A50-A0FE-D48116FCB8C8}" type="presParOf" srcId="{B5F9E520-5285-4128-A00F-A76B09F8A848}" destId="{F6B72F1D-949B-4143-ACE6-572AB0519ED1}" srcOrd="0" destOrd="0" presId="urn:microsoft.com/office/officeart/2018/2/layout/IconCircleList"/>
    <dgm:cxn modelId="{B5F972D4-946C-4404-8BF7-1F1D889D4C5E}" type="presParOf" srcId="{F6B72F1D-949B-4143-ACE6-572AB0519ED1}" destId="{A408799D-D8A8-43D3-86D4-A7A6D847F736}" srcOrd="0" destOrd="0" presId="urn:microsoft.com/office/officeart/2018/2/layout/IconCircleList"/>
    <dgm:cxn modelId="{FA5B920B-3167-4FA8-9980-29FF9B707F70}" type="presParOf" srcId="{A408799D-D8A8-43D3-86D4-A7A6D847F736}" destId="{2BF166A0-AB72-4580-AE92-389A330F6F01}" srcOrd="0" destOrd="0" presId="urn:microsoft.com/office/officeart/2018/2/layout/IconCircleList"/>
    <dgm:cxn modelId="{9FE8921C-8D07-4532-BB46-773C234530D6}" type="presParOf" srcId="{A408799D-D8A8-43D3-86D4-A7A6D847F736}" destId="{1441431D-8AC6-4BD4-8ACC-50CDC750EB4A}" srcOrd="1" destOrd="0" presId="urn:microsoft.com/office/officeart/2018/2/layout/IconCircleList"/>
    <dgm:cxn modelId="{E5113AAA-ECF5-4292-B14E-1AD061384144}" type="presParOf" srcId="{A408799D-D8A8-43D3-86D4-A7A6D847F736}" destId="{07528322-4741-41A3-8D28-A9B859998F44}" srcOrd="2" destOrd="0" presId="urn:microsoft.com/office/officeart/2018/2/layout/IconCircleList"/>
    <dgm:cxn modelId="{51DA18C2-BAF5-47D6-B1C8-6FF8DDEC8797}" type="presParOf" srcId="{A408799D-D8A8-43D3-86D4-A7A6D847F736}" destId="{DAA0DAE2-B0A3-4ABC-98AF-92CD392A3E81}" srcOrd="3" destOrd="0" presId="urn:microsoft.com/office/officeart/2018/2/layout/IconCircleList"/>
    <dgm:cxn modelId="{608E5C57-12EB-4F21-B930-D1B48B4059C3}" type="presParOf" srcId="{F6B72F1D-949B-4143-ACE6-572AB0519ED1}" destId="{97751B82-9714-494B-880A-8AC23E5D0882}" srcOrd="1" destOrd="0" presId="urn:microsoft.com/office/officeart/2018/2/layout/IconCircleList"/>
    <dgm:cxn modelId="{7762CDB7-2E78-4C91-9742-2D28A13EE3ED}" type="presParOf" srcId="{F6B72F1D-949B-4143-ACE6-572AB0519ED1}" destId="{78900CB1-4A75-4289-8A54-E267715AFF19}" srcOrd="2" destOrd="0" presId="urn:microsoft.com/office/officeart/2018/2/layout/IconCircleList"/>
    <dgm:cxn modelId="{CA1FDFC5-40C3-4CA6-90D6-DF3B466E0CE7}" type="presParOf" srcId="{78900CB1-4A75-4289-8A54-E267715AFF19}" destId="{197622AD-CAEF-4323-8823-DBAC43673723}" srcOrd="0" destOrd="0" presId="urn:microsoft.com/office/officeart/2018/2/layout/IconCircleList"/>
    <dgm:cxn modelId="{01403FB5-542B-4AD6-A17B-FABBC4EFCEAE}" type="presParOf" srcId="{78900CB1-4A75-4289-8A54-E267715AFF19}" destId="{6F3C6292-5379-49F1-8B5A-CD6C540E6866}" srcOrd="1" destOrd="0" presId="urn:microsoft.com/office/officeart/2018/2/layout/IconCircleList"/>
    <dgm:cxn modelId="{077F2F57-0ACE-4407-AE8A-F9098DCB2A2B}" type="presParOf" srcId="{78900CB1-4A75-4289-8A54-E267715AFF19}" destId="{928127B6-3C69-485A-B0A6-CACC0A655AED}" srcOrd="2" destOrd="0" presId="urn:microsoft.com/office/officeart/2018/2/layout/IconCircleList"/>
    <dgm:cxn modelId="{800DC40C-9032-4EC8-99A3-7380B76C19D3}" type="presParOf" srcId="{78900CB1-4A75-4289-8A54-E267715AFF19}" destId="{EF7876E2-2FA8-41DB-8CED-E7039C75CEDA}" srcOrd="3" destOrd="0" presId="urn:microsoft.com/office/officeart/2018/2/layout/IconCircleList"/>
    <dgm:cxn modelId="{6DCD25C6-793C-4E8A-9E36-69F41B940973}" type="presParOf" srcId="{F6B72F1D-949B-4143-ACE6-572AB0519ED1}" destId="{5BF0468C-56E5-4C3C-BC10-A3CEC81FEBE0}" srcOrd="3" destOrd="0" presId="urn:microsoft.com/office/officeart/2018/2/layout/IconCircleList"/>
    <dgm:cxn modelId="{9BD6B3BB-0DFE-4877-8461-567C1C96968F}" type="presParOf" srcId="{F6B72F1D-949B-4143-ACE6-572AB0519ED1}" destId="{1E393110-8892-4599-B883-4C7D49AC1A21}" srcOrd="4" destOrd="0" presId="urn:microsoft.com/office/officeart/2018/2/layout/IconCircleList"/>
    <dgm:cxn modelId="{0CE57EB0-E0AF-4FAC-809B-82A682137D53}" type="presParOf" srcId="{1E393110-8892-4599-B883-4C7D49AC1A21}" destId="{72A91780-39AE-4EC8-B66B-CB5D8CA86D2A}" srcOrd="0" destOrd="0" presId="urn:microsoft.com/office/officeart/2018/2/layout/IconCircleList"/>
    <dgm:cxn modelId="{382B0A7E-4E3A-4DD6-8CDE-A6923C10773E}" type="presParOf" srcId="{1E393110-8892-4599-B883-4C7D49AC1A21}" destId="{95D1CB4F-6EAF-481B-838F-47D024196CF1}" srcOrd="1" destOrd="0" presId="urn:microsoft.com/office/officeart/2018/2/layout/IconCircleList"/>
    <dgm:cxn modelId="{6FC0AD39-C4A1-4551-9FC9-D7C5DDDA5321}" type="presParOf" srcId="{1E393110-8892-4599-B883-4C7D49AC1A21}" destId="{0D6FD46A-CB92-4A1C-9049-FF51D6630509}" srcOrd="2" destOrd="0" presId="urn:microsoft.com/office/officeart/2018/2/layout/IconCircleList"/>
    <dgm:cxn modelId="{82013AD8-3B82-499E-98F2-3D0BF7EEE7E1}" type="presParOf" srcId="{1E393110-8892-4599-B883-4C7D49AC1A21}" destId="{9E8DC05D-E6FF-463F-8554-D13D1BC80C53}" srcOrd="3" destOrd="0" presId="urn:microsoft.com/office/officeart/2018/2/layout/IconCircleList"/>
    <dgm:cxn modelId="{1F0B6DEA-7EB5-46DE-BCA1-ACDBEF92728A}" type="presParOf" srcId="{F6B72F1D-949B-4143-ACE6-572AB0519ED1}" destId="{9A5A7FBB-5375-4532-9C48-460F74855FF8}" srcOrd="5" destOrd="0" presId="urn:microsoft.com/office/officeart/2018/2/layout/IconCircleList"/>
    <dgm:cxn modelId="{1CBEFA96-5847-4E2B-B165-9BF23CCBD192}" type="presParOf" srcId="{F6B72F1D-949B-4143-ACE6-572AB0519ED1}" destId="{4A387AC3-6CB8-4C9E-AE12-DE48C25EF40F}" srcOrd="6" destOrd="0" presId="urn:microsoft.com/office/officeart/2018/2/layout/IconCircleList"/>
    <dgm:cxn modelId="{3C531579-D5DB-4986-8F82-77E64D3448BF}" type="presParOf" srcId="{4A387AC3-6CB8-4C9E-AE12-DE48C25EF40F}" destId="{9520303C-DA39-47E8-BE16-1E4D2B66A871}" srcOrd="0" destOrd="0" presId="urn:microsoft.com/office/officeart/2018/2/layout/IconCircleList"/>
    <dgm:cxn modelId="{0AA72F99-792F-4FF1-8FCE-43EFDE53981A}" type="presParOf" srcId="{4A387AC3-6CB8-4C9E-AE12-DE48C25EF40F}" destId="{F28D3341-A5EB-4D70-933F-31F650490926}" srcOrd="1" destOrd="0" presId="urn:microsoft.com/office/officeart/2018/2/layout/IconCircleList"/>
    <dgm:cxn modelId="{F516AB5C-1CC1-4058-8090-1008347A893A}" type="presParOf" srcId="{4A387AC3-6CB8-4C9E-AE12-DE48C25EF40F}" destId="{CE2E8158-5883-44A9-824C-39D7B1958415}" srcOrd="2" destOrd="0" presId="urn:microsoft.com/office/officeart/2018/2/layout/IconCircleList"/>
    <dgm:cxn modelId="{45B3555F-6FF1-41AB-B829-14EEDDFD6A82}" type="presParOf" srcId="{4A387AC3-6CB8-4C9E-AE12-DE48C25EF40F}" destId="{468CC1C3-6FFD-4DBB-8DDB-36FFD91B9EF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BE5359-5E59-264B-AB6D-1C9316A23504}">
      <dsp:nvSpPr>
        <dsp:cNvPr id="0" name=""/>
        <dsp:cNvSpPr/>
      </dsp:nvSpPr>
      <dsp:spPr>
        <a:xfrm>
          <a:off x="0" y="432"/>
          <a:ext cx="99060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AE45598-3063-824F-A392-F572909574F8}">
      <dsp:nvSpPr>
        <dsp:cNvPr id="0" name=""/>
        <dsp:cNvSpPr/>
      </dsp:nvSpPr>
      <dsp:spPr>
        <a:xfrm>
          <a:off x="0" y="432"/>
          <a:ext cx="9906000" cy="708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baseline="0" dirty="0"/>
            <a:t>What is Agile</a:t>
          </a:r>
          <a:endParaRPr lang="en-US" sz="3500" kern="1200" dirty="0"/>
        </a:p>
      </dsp:txBody>
      <dsp:txXfrm>
        <a:off x="0" y="432"/>
        <a:ext cx="9906000" cy="708169"/>
      </dsp:txXfrm>
    </dsp:sp>
    <dsp:sp modelId="{C06957B7-9C44-E54E-937D-D2B97BC8ECAC}">
      <dsp:nvSpPr>
        <dsp:cNvPr id="0" name=""/>
        <dsp:cNvSpPr/>
      </dsp:nvSpPr>
      <dsp:spPr>
        <a:xfrm>
          <a:off x="0" y="708601"/>
          <a:ext cx="99060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74A69C9-1FBE-934D-9C7B-6CD3AF83153C}">
      <dsp:nvSpPr>
        <dsp:cNvPr id="0" name=""/>
        <dsp:cNvSpPr/>
      </dsp:nvSpPr>
      <dsp:spPr>
        <a:xfrm>
          <a:off x="0" y="708601"/>
          <a:ext cx="9906000" cy="708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baseline="0" dirty="0"/>
            <a:t>Agile Roles</a:t>
          </a:r>
          <a:endParaRPr lang="en-US" sz="3500" kern="1200" dirty="0"/>
        </a:p>
      </dsp:txBody>
      <dsp:txXfrm>
        <a:off x="0" y="708601"/>
        <a:ext cx="9906000" cy="708169"/>
      </dsp:txXfrm>
    </dsp:sp>
    <dsp:sp modelId="{B09519D6-98E2-6A4D-A3C5-44663AF85E4D}">
      <dsp:nvSpPr>
        <dsp:cNvPr id="0" name=""/>
        <dsp:cNvSpPr/>
      </dsp:nvSpPr>
      <dsp:spPr>
        <a:xfrm>
          <a:off x="0" y="1416771"/>
          <a:ext cx="990600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331E32C-35C7-914F-907D-39B82E910000}">
      <dsp:nvSpPr>
        <dsp:cNvPr id="0" name=""/>
        <dsp:cNvSpPr/>
      </dsp:nvSpPr>
      <dsp:spPr>
        <a:xfrm>
          <a:off x="0" y="1416771"/>
          <a:ext cx="9906000" cy="708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baseline="0" dirty="0"/>
            <a:t>SDLC</a:t>
          </a:r>
          <a:endParaRPr lang="en-US" sz="3500" kern="1200" dirty="0"/>
        </a:p>
      </dsp:txBody>
      <dsp:txXfrm>
        <a:off x="0" y="1416771"/>
        <a:ext cx="9906000" cy="708169"/>
      </dsp:txXfrm>
    </dsp:sp>
    <dsp:sp modelId="{66923D2B-0D1D-5145-AAEF-E4E3AE96CE71}">
      <dsp:nvSpPr>
        <dsp:cNvPr id="0" name=""/>
        <dsp:cNvSpPr/>
      </dsp:nvSpPr>
      <dsp:spPr>
        <a:xfrm>
          <a:off x="0" y="2124940"/>
          <a:ext cx="99060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8B6B30F-FCCA-0642-9156-1819B532655A}">
      <dsp:nvSpPr>
        <dsp:cNvPr id="0" name=""/>
        <dsp:cNvSpPr/>
      </dsp:nvSpPr>
      <dsp:spPr>
        <a:xfrm>
          <a:off x="0" y="2124940"/>
          <a:ext cx="9906000" cy="708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baseline="0"/>
            <a:t>The Waterfall method</a:t>
          </a:r>
          <a:endParaRPr lang="en-US" sz="3500" kern="1200"/>
        </a:p>
      </dsp:txBody>
      <dsp:txXfrm>
        <a:off x="0" y="2124940"/>
        <a:ext cx="9906000" cy="708169"/>
      </dsp:txXfrm>
    </dsp:sp>
    <dsp:sp modelId="{1C385FDF-8F0F-6549-A0A8-9CB3C6339098}">
      <dsp:nvSpPr>
        <dsp:cNvPr id="0" name=""/>
        <dsp:cNvSpPr/>
      </dsp:nvSpPr>
      <dsp:spPr>
        <a:xfrm>
          <a:off x="0" y="2833110"/>
          <a:ext cx="990600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5878A20-8D29-094D-83D0-9684A93B79FC}">
      <dsp:nvSpPr>
        <dsp:cNvPr id="0" name=""/>
        <dsp:cNvSpPr/>
      </dsp:nvSpPr>
      <dsp:spPr>
        <a:xfrm>
          <a:off x="0" y="2833110"/>
          <a:ext cx="9906000" cy="708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baseline="0"/>
            <a:t>Agile vs Waterfall</a:t>
          </a:r>
          <a:endParaRPr lang="en-US" sz="3500" kern="1200"/>
        </a:p>
      </dsp:txBody>
      <dsp:txXfrm>
        <a:off x="0" y="2833110"/>
        <a:ext cx="9906000" cy="7081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A36317-4EDB-44DC-B5B7-70E990B1D4F5}">
      <dsp:nvSpPr>
        <dsp:cNvPr id="0" name=""/>
        <dsp:cNvSpPr/>
      </dsp:nvSpPr>
      <dsp:spPr>
        <a:xfrm>
          <a:off x="11346" y="86813"/>
          <a:ext cx="1032584" cy="10325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5C9FA4-015D-4E2C-9D03-164C6315D3F1}">
      <dsp:nvSpPr>
        <dsp:cNvPr id="0" name=""/>
        <dsp:cNvSpPr/>
      </dsp:nvSpPr>
      <dsp:spPr>
        <a:xfrm>
          <a:off x="11346" y="1264225"/>
          <a:ext cx="2950241" cy="442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 baseline="0"/>
            <a:t>Product Owner : Ensure product delivers max value</a:t>
          </a:r>
          <a:endParaRPr lang="en-US" sz="1700" kern="1200"/>
        </a:p>
      </dsp:txBody>
      <dsp:txXfrm>
        <a:off x="11346" y="1264225"/>
        <a:ext cx="2950241" cy="442536"/>
      </dsp:txXfrm>
    </dsp:sp>
    <dsp:sp modelId="{3D86EE46-7355-4C53-8E66-729F6DF9FC14}">
      <dsp:nvSpPr>
        <dsp:cNvPr id="0" name=""/>
        <dsp:cNvSpPr/>
      </dsp:nvSpPr>
      <dsp:spPr>
        <a:xfrm>
          <a:off x="11346" y="1774123"/>
          <a:ext cx="2950241" cy="1680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Defines and communicates product end goals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Prioritizes product backlog based on customer needs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Works closely with team to clarify requirements to ensure product aligns with customer expectations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Key decision maker and in way represents the stakeholders</a:t>
          </a:r>
        </a:p>
      </dsp:txBody>
      <dsp:txXfrm>
        <a:off x="11346" y="1774123"/>
        <a:ext cx="2950241" cy="1680775"/>
      </dsp:txXfrm>
    </dsp:sp>
    <dsp:sp modelId="{455EDE4D-E731-4181-99A9-F5DDF8970522}">
      <dsp:nvSpPr>
        <dsp:cNvPr id="0" name=""/>
        <dsp:cNvSpPr/>
      </dsp:nvSpPr>
      <dsp:spPr>
        <a:xfrm>
          <a:off x="3477879" y="86813"/>
          <a:ext cx="1032584" cy="10325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E43459-E35F-4FE6-AC1F-525F64B9432F}">
      <dsp:nvSpPr>
        <dsp:cNvPr id="0" name=""/>
        <dsp:cNvSpPr/>
      </dsp:nvSpPr>
      <dsp:spPr>
        <a:xfrm>
          <a:off x="3477879" y="1264225"/>
          <a:ext cx="2950241" cy="442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 baseline="0"/>
            <a:t>Scrum Master : Helps team stay on track and removes obstacles</a:t>
          </a:r>
          <a:endParaRPr lang="en-US" sz="1700" kern="1200"/>
        </a:p>
      </dsp:txBody>
      <dsp:txXfrm>
        <a:off x="3477879" y="1264225"/>
        <a:ext cx="2950241" cy="442536"/>
      </dsp:txXfrm>
    </dsp:sp>
    <dsp:sp modelId="{4AF72ED7-14B9-4612-8661-C96EDCE1715A}">
      <dsp:nvSpPr>
        <dsp:cNvPr id="0" name=""/>
        <dsp:cNvSpPr/>
      </dsp:nvSpPr>
      <dsp:spPr>
        <a:xfrm>
          <a:off x="3477879" y="1774123"/>
          <a:ext cx="2950241" cy="1680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Ensures the Agile framework is followed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Facilitate scrum events ( daily standups, sprint planning, reviews and retrospective)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Help foster a collaborative environment, remove distractions and blockers 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Coach team on the Agile principles </a:t>
          </a:r>
        </a:p>
      </dsp:txBody>
      <dsp:txXfrm>
        <a:off x="3477879" y="1774123"/>
        <a:ext cx="2950241" cy="1680775"/>
      </dsp:txXfrm>
    </dsp:sp>
    <dsp:sp modelId="{DE7D8E8D-D45D-4874-A2C4-1DB16DEBF08C}">
      <dsp:nvSpPr>
        <dsp:cNvPr id="0" name=""/>
        <dsp:cNvSpPr/>
      </dsp:nvSpPr>
      <dsp:spPr>
        <a:xfrm>
          <a:off x="6944412" y="86813"/>
          <a:ext cx="1032584" cy="10325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7334F7-F14D-43BF-B21D-260C5597CC6C}">
      <dsp:nvSpPr>
        <dsp:cNvPr id="0" name=""/>
        <dsp:cNvSpPr/>
      </dsp:nvSpPr>
      <dsp:spPr>
        <a:xfrm>
          <a:off x="6944412" y="1264225"/>
          <a:ext cx="2950241" cy="442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 baseline="0"/>
            <a:t>Developer and Tester : Build the product incrementally</a:t>
          </a:r>
          <a:endParaRPr lang="en-US" sz="1700" kern="1200"/>
        </a:p>
      </dsp:txBody>
      <dsp:txXfrm>
        <a:off x="6944412" y="1264225"/>
        <a:ext cx="2950241" cy="442536"/>
      </dsp:txXfrm>
    </dsp:sp>
    <dsp:sp modelId="{44EFA4C2-8042-4F6E-AB38-2CF6AEF8360E}">
      <dsp:nvSpPr>
        <dsp:cNvPr id="0" name=""/>
        <dsp:cNvSpPr/>
      </dsp:nvSpPr>
      <dsp:spPr>
        <a:xfrm>
          <a:off x="6944412" y="1774123"/>
          <a:ext cx="2950241" cy="1680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Plan and estimate task during sprints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Build and deliver working increments of the product after each sprint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Test and ensure each increment meets requirements</a:t>
          </a:r>
        </a:p>
      </dsp:txBody>
      <dsp:txXfrm>
        <a:off x="6944412" y="1774123"/>
        <a:ext cx="2950241" cy="16807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3798B4-53D7-44F6-93C9-FB1C1698E5DA}">
      <dsp:nvSpPr>
        <dsp:cNvPr id="0" name=""/>
        <dsp:cNvSpPr/>
      </dsp:nvSpPr>
      <dsp:spPr>
        <a:xfrm>
          <a:off x="0" y="1562"/>
          <a:ext cx="9296400" cy="6656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B4312D-AE0D-48F9-BA59-C735723BA643}">
      <dsp:nvSpPr>
        <dsp:cNvPr id="0" name=""/>
        <dsp:cNvSpPr/>
      </dsp:nvSpPr>
      <dsp:spPr>
        <a:xfrm>
          <a:off x="201362" y="151336"/>
          <a:ext cx="366114" cy="3661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6671C9-B861-4277-BE91-859162E3997B}">
      <dsp:nvSpPr>
        <dsp:cNvPr id="0" name=""/>
        <dsp:cNvSpPr/>
      </dsp:nvSpPr>
      <dsp:spPr>
        <a:xfrm>
          <a:off x="768839" y="1562"/>
          <a:ext cx="4183380" cy="665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49" tIns="70449" rIns="70449" bIns="7044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Planning : Define product vision and goals</a:t>
          </a:r>
        </a:p>
      </dsp:txBody>
      <dsp:txXfrm>
        <a:off x="768839" y="1562"/>
        <a:ext cx="4183380" cy="665662"/>
      </dsp:txXfrm>
    </dsp:sp>
    <dsp:sp modelId="{CAA380B4-5CFF-491B-84C6-F1F7EB38340E}">
      <dsp:nvSpPr>
        <dsp:cNvPr id="0" name=""/>
        <dsp:cNvSpPr/>
      </dsp:nvSpPr>
      <dsp:spPr>
        <a:xfrm>
          <a:off x="4952219" y="1562"/>
          <a:ext cx="4344180" cy="665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49" tIns="70449" rIns="70449" bIns="7044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Agile: Establish clear direction of the the project, what’s being built and why it matters</a:t>
          </a:r>
        </a:p>
      </dsp:txBody>
      <dsp:txXfrm>
        <a:off x="4952219" y="1562"/>
        <a:ext cx="4344180" cy="665662"/>
      </dsp:txXfrm>
    </dsp:sp>
    <dsp:sp modelId="{CEDE4AFF-66A9-488D-A905-DDD4FC1FB6FB}">
      <dsp:nvSpPr>
        <dsp:cNvPr id="0" name=""/>
        <dsp:cNvSpPr/>
      </dsp:nvSpPr>
      <dsp:spPr>
        <a:xfrm>
          <a:off x="0" y="833639"/>
          <a:ext cx="9296400" cy="6656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6977A9-B875-4A55-81F4-7DB8B22CCA65}">
      <dsp:nvSpPr>
        <dsp:cNvPr id="0" name=""/>
        <dsp:cNvSpPr/>
      </dsp:nvSpPr>
      <dsp:spPr>
        <a:xfrm>
          <a:off x="201362" y="983413"/>
          <a:ext cx="366114" cy="3661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D13670-B4F4-4A59-90E4-112CA9420E0A}">
      <dsp:nvSpPr>
        <dsp:cNvPr id="0" name=""/>
        <dsp:cNvSpPr/>
      </dsp:nvSpPr>
      <dsp:spPr>
        <a:xfrm>
          <a:off x="768839" y="833639"/>
          <a:ext cx="4183380" cy="665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49" tIns="70449" rIns="70449" bIns="7044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Design : Creates  detailed design of the product</a:t>
          </a:r>
        </a:p>
      </dsp:txBody>
      <dsp:txXfrm>
        <a:off x="768839" y="833639"/>
        <a:ext cx="4183380" cy="665662"/>
      </dsp:txXfrm>
    </dsp:sp>
    <dsp:sp modelId="{A1746F2E-EF3B-4C7D-8972-83FD50BD688E}">
      <dsp:nvSpPr>
        <dsp:cNvPr id="0" name=""/>
        <dsp:cNvSpPr/>
      </dsp:nvSpPr>
      <dsp:spPr>
        <a:xfrm>
          <a:off x="4952219" y="833639"/>
          <a:ext cx="4344180" cy="665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49" tIns="70449" rIns="70449" bIns="7044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Agile: Helps avoid potential costly changes, and design only what’s necessary</a:t>
          </a:r>
        </a:p>
      </dsp:txBody>
      <dsp:txXfrm>
        <a:off x="4952219" y="833639"/>
        <a:ext cx="4344180" cy="665662"/>
      </dsp:txXfrm>
    </dsp:sp>
    <dsp:sp modelId="{52531AC8-7B12-4653-804E-95180B0A5333}">
      <dsp:nvSpPr>
        <dsp:cNvPr id="0" name=""/>
        <dsp:cNvSpPr/>
      </dsp:nvSpPr>
      <dsp:spPr>
        <a:xfrm>
          <a:off x="0" y="1665717"/>
          <a:ext cx="9296400" cy="6656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EDF1DD-0862-4951-B45B-2C3482CF9E56}">
      <dsp:nvSpPr>
        <dsp:cNvPr id="0" name=""/>
        <dsp:cNvSpPr/>
      </dsp:nvSpPr>
      <dsp:spPr>
        <a:xfrm>
          <a:off x="201362" y="1815491"/>
          <a:ext cx="366114" cy="3661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6957E9-70FA-4057-9F7D-1C25F71568B3}">
      <dsp:nvSpPr>
        <dsp:cNvPr id="0" name=""/>
        <dsp:cNvSpPr/>
      </dsp:nvSpPr>
      <dsp:spPr>
        <a:xfrm>
          <a:off x="768839" y="1665717"/>
          <a:ext cx="4183380" cy="665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49" tIns="70449" rIns="70449" bIns="7044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Develop : Coding and building the product</a:t>
          </a:r>
        </a:p>
      </dsp:txBody>
      <dsp:txXfrm>
        <a:off x="768839" y="1665717"/>
        <a:ext cx="4183380" cy="665662"/>
      </dsp:txXfrm>
    </dsp:sp>
    <dsp:sp modelId="{BA110402-9C03-4AB1-A283-FEBD3AC3FE6E}">
      <dsp:nvSpPr>
        <dsp:cNvPr id="0" name=""/>
        <dsp:cNvSpPr/>
      </dsp:nvSpPr>
      <dsp:spPr>
        <a:xfrm>
          <a:off x="4952219" y="1665717"/>
          <a:ext cx="4344180" cy="665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49" tIns="70449" rIns="70449" bIns="7044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Agile: Built and refined in increments (sprints, encourages collaboration for quick and innovative problem solving</a:t>
          </a:r>
        </a:p>
      </dsp:txBody>
      <dsp:txXfrm>
        <a:off x="4952219" y="1665717"/>
        <a:ext cx="4344180" cy="665662"/>
      </dsp:txXfrm>
    </dsp:sp>
    <dsp:sp modelId="{C66DCB2F-D553-4990-935F-2B4DAFA0B64D}">
      <dsp:nvSpPr>
        <dsp:cNvPr id="0" name=""/>
        <dsp:cNvSpPr/>
      </dsp:nvSpPr>
      <dsp:spPr>
        <a:xfrm>
          <a:off x="0" y="2497794"/>
          <a:ext cx="9296400" cy="6656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1D826F-6987-4200-AA2B-EC37E23D6BA5}">
      <dsp:nvSpPr>
        <dsp:cNvPr id="0" name=""/>
        <dsp:cNvSpPr/>
      </dsp:nvSpPr>
      <dsp:spPr>
        <a:xfrm>
          <a:off x="201362" y="2647568"/>
          <a:ext cx="366114" cy="3661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460636-41EE-4797-96FE-0E89529EDB71}">
      <dsp:nvSpPr>
        <dsp:cNvPr id="0" name=""/>
        <dsp:cNvSpPr/>
      </dsp:nvSpPr>
      <dsp:spPr>
        <a:xfrm>
          <a:off x="768839" y="2497794"/>
          <a:ext cx="4183380" cy="665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49" tIns="70449" rIns="70449" bIns="7044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Test : Continuous testing during the development phase</a:t>
          </a:r>
        </a:p>
      </dsp:txBody>
      <dsp:txXfrm>
        <a:off x="768839" y="2497794"/>
        <a:ext cx="4183380" cy="665662"/>
      </dsp:txXfrm>
    </dsp:sp>
    <dsp:sp modelId="{D8C2FAC6-3AE4-497C-9A7C-A71E71A75CF6}">
      <dsp:nvSpPr>
        <dsp:cNvPr id="0" name=""/>
        <dsp:cNvSpPr/>
      </dsp:nvSpPr>
      <dsp:spPr>
        <a:xfrm>
          <a:off x="4952219" y="2497794"/>
          <a:ext cx="4344180" cy="665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49" tIns="70449" rIns="70449" bIns="7044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Agile: Early testing to catch errors as they occur or as soon as possible</a:t>
          </a:r>
        </a:p>
      </dsp:txBody>
      <dsp:txXfrm>
        <a:off x="4952219" y="2497794"/>
        <a:ext cx="4344180" cy="665662"/>
      </dsp:txXfrm>
    </dsp:sp>
    <dsp:sp modelId="{C9490F3C-9FA7-453A-9061-1E9440899197}">
      <dsp:nvSpPr>
        <dsp:cNvPr id="0" name=""/>
        <dsp:cNvSpPr/>
      </dsp:nvSpPr>
      <dsp:spPr>
        <a:xfrm>
          <a:off x="0" y="3329872"/>
          <a:ext cx="9296400" cy="6656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5AEDB0-6219-4B0B-A906-2BDA3C5AFE46}">
      <dsp:nvSpPr>
        <dsp:cNvPr id="0" name=""/>
        <dsp:cNvSpPr/>
      </dsp:nvSpPr>
      <dsp:spPr>
        <a:xfrm>
          <a:off x="201362" y="3479646"/>
          <a:ext cx="366114" cy="36611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393A9-5579-4C9B-A7D0-370FE7ACCBC0}">
      <dsp:nvSpPr>
        <dsp:cNvPr id="0" name=""/>
        <dsp:cNvSpPr/>
      </dsp:nvSpPr>
      <dsp:spPr>
        <a:xfrm>
          <a:off x="768839" y="3329872"/>
          <a:ext cx="4183380" cy="665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49" tIns="70449" rIns="70449" bIns="7044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Release : At the end of a sprint the team releases an increment product to stakeholders, eventually to public</a:t>
          </a:r>
        </a:p>
      </dsp:txBody>
      <dsp:txXfrm>
        <a:off x="768839" y="3329872"/>
        <a:ext cx="4183380" cy="665662"/>
      </dsp:txXfrm>
    </dsp:sp>
    <dsp:sp modelId="{238F1464-B7D4-4367-9BD0-7C6767E735E1}">
      <dsp:nvSpPr>
        <dsp:cNvPr id="0" name=""/>
        <dsp:cNvSpPr/>
      </dsp:nvSpPr>
      <dsp:spPr>
        <a:xfrm>
          <a:off x="4952219" y="3329872"/>
          <a:ext cx="4344180" cy="665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49" tIns="70449" rIns="70449" bIns="7044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Agile: Regular releases allow for constant feedback, ensure the product aligns with customer needs</a:t>
          </a:r>
        </a:p>
      </dsp:txBody>
      <dsp:txXfrm>
        <a:off x="4952219" y="3329872"/>
        <a:ext cx="4344180" cy="665662"/>
      </dsp:txXfrm>
    </dsp:sp>
    <dsp:sp modelId="{4F6E26F5-B81E-4641-A438-B38D88718FD8}">
      <dsp:nvSpPr>
        <dsp:cNvPr id="0" name=""/>
        <dsp:cNvSpPr/>
      </dsp:nvSpPr>
      <dsp:spPr>
        <a:xfrm>
          <a:off x="0" y="4161949"/>
          <a:ext cx="9296400" cy="6656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1B1114-C841-4536-811C-D4E67C2A74ED}">
      <dsp:nvSpPr>
        <dsp:cNvPr id="0" name=""/>
        <dsp:cNvSpPr/>
      </dsp:nvSpPr>
      <dsp:spPr>
        <a:xfrm>
          <a:off x="201362" y="4311723"/>
          <a:ext cx="366114" cy="36611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799FB0-EEDA-4E3B-B8BC-235552120533}">
      <dsp:nvSpPr>
        <dsp:cNvPr id="0" name=""/>
        <dsp:cNvSpPr/>
      </dsp:nvSpPr>
      <dsp:spPr>
        <a:xfrm>
          <a:off x="768839" y="4161949"/>
          <a:ext cx="4183380" cy="665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49" tIns="70449" rIns="70449" bIns="7044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Maintenance : Ongoing support to enhance the product through user feedback</a:t>
          </a:r>
        </a:p>
      </dsp:txBody>
      <dsp:txXfrm>
        <a:off x="768839" y="4161949"/>
        <a:ext cx="4183380" cy="665662"/>
      </dsp:txXfrm>
    </dsp:sp>
    <dsp:sp modelId="{F6BA0AEF-01F0-4E0A-8668-539B06B981B5}">
      <dsp:nvSpPr>
        <dsp:cNvPr id="0" name=""/>
        <dsp:cNvSpPr/>
      </dsp:nvSpPr>
      <dsp:spPr>
        <a:xfrm>
          <a:off x="4952219" y="4161949"/>
          <a:ext cx="4344180" cy="665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49" tIns="70449" rIns="70449" bIns="7044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Agile: Continuously adapt product  to meeting user needs to ensure long term quality</a:t>
          </a:r>
        </a:p>
      </dsp:txBody>
      <dsp:txXfrm>
        <a:off x="4952219" y="4161949"/>
        <a:ext cx="4344180" cy="6656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469236-4496-408D-9C88-EB2E53996D44}">
      <dsp:nvSpPr>
        <dsp:cNvPr id="0" name=""/>
        <dsp:cNvSpPr/>
      </dsp:nvSpPr>
      <dsp:spPr>
        <a:xfrm>
          <a:off x="1013868" y="44473"/>
          <a:ext cx="894675" cy="8946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D624FA-07F4-4C87-9966-8CB17DA5625A}">
      <dsp:nvSpPr>
        <dsp:cNvPr id="0" name=""/>
        <dsp:cNvSpPr/>
      </dsp:nvSpPr>
      <dsp:spPr>
        <a:xfrm>
          <a:off x="1201750" y="232355"/>
          <a:ext cx="518912" cy="5189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8BB5A1-074D-47BB-8F56-A374E8E86206}">
      <dsp:nvSpPr>
        <dsp:cNvPr id="0" name=""/>
        <dsp:cNvSpPr/>
      </dsp:nvSpPr>
      <dsp:spPr>
        <a:xfrm>
          <a:off x="2100260" y="44473"/>
          <a:ext cx="2108878" cy="894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 dirty="0"/>
            <a:t>Planning : Once initial requires gathered, thus step would have to be revisited causing delays</a:t>
          </a:r>
          <a:endParaRPr lang="en-US" sz="1100" kern="1200" dirty="0"/>
        </a:p>
      </dsp:txBody>
      <dsp:txXfrm>
        <a:off x="2100260" y="44473"/>
        <a:ext cx="2108878" cy="894675"/>
      </dsp:txXfrm>
    </dsp:sp>
    <dsp:sp modelId="{60C3058E-51E9-4723-BA79-9EAABC27E984}">
      <dsp:nvSpPr>
        <dsp:cNvPr id="0" name=""/>
        <dsp:cNvSpPr/>
      </dsp:nvSpPr>
      <dsp:spPr>
        <a:xfrm>
          <a:off x="4576595" y="44473"/>
          <a:ext cx="894675" cy="8946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064287-D814-4EBC-B419-C6EA949A2282}">
      <dsp:nvSpPr>
        <dsp:cNvPr id="0" name=""/>
        <dsp:cNvSpPr/>
      </dsp:nvSpPr>
      <dsp:spPr>
        <a:xfrm>
          <a:off x="4764477" y="232355"/>
          <a:ext cx="518912" cy="5189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BEC6D8-075A-41A4-98BD-D93C9ACBCD77}">
      <dsp:nvSpPr>
        <dsp:cNvPr id="0" name=""/>
        <dsp:cNvSpPr/>
      </dsp:nvSpPr>
      <dsp:spPr>
        <a:xfrm>
          <a:off x="5662987" y="44473"/>
          <a:ext cx="2108878" cy="894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/>
            <a:t>Design : Once requirements are finalized, could require significant effort to to change</a:t>
          </a:r>
          <a:endParaRPr lang="en-US" sz="1100" kern="1200"/>
        </a:p>
      </dsp:txBody>
      <dsp:txXfrm>
        <a:off x="5662987" y="44473"/>
        <a:ext cx="2108878" cy="894675"/>
      </dsp:txXfrm>
    </dsp:sp>
    <dsp:sp modelId="{08EBF803-C37D-481A-86F0-6CE30B624086}">
      <dsp:nvSpPr>
        <dsp:cNvPr id="0" name=""/>
        <dsp:cNvSpPr/>
      </dsp:nvSpPr>
      <dsp:spPr>
        <a:xfrm>
          <a:off x="1013868" y="1653401"/>
          <a:ext cx="894675" cy="8946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91D743-4085-4757-8B09-58F45021497B}">
      <dsp:nvSpPr>
        <dsp:cNvPr id="0" name=""/>
        <dsp:cNvSpPr/>
      </dsp:nvSpPr>
      <dsp:spPr>
        <a:xfrm>
          <a:off x="1201750" y="1841282"/>
          <a:ext cx="518912" cy="5189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E87FE-2668-44E1-8170-3A06FB6F0D6A}">
      <dsp:nvSpPr>
        <dsp:cNvPr id="0" name=""/>
        <dsp:cNvSpPr/>
      </dsp:nvSpPr>
      <dsp:spPr>
        <a:xfrm>
          <a:off x="2100260" y="1653401"/>
          <a:ext cx="2108878" cy="894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/>
            <a:t>Development : Begins after Design phase, if new features are to be added late in this phase this could lead to major delays because may have to be entirely rewritten.</a:t>
          </a:r>
          <a:endParaRPr lang="en-US" sz="1100" kern="1200"/>
        </a:p>
      </dsp:txBody>
      <dsp:txXfrm>
        <a:off x="2100260" y="1653401"/>
        <a:ext cx="2108878" cy="894675"/>
      </dsp:txXfrm>
    </dsp:sp>
    <dsp:sp modelId="{DC9B16A4-5FAF-4E2E-B264-5D106167D1AA}">
      <dsp:nvSpPr>
        <dsp:cNvPr id="0" name=""/>
        <dsp:cNvSpPr/>
      </dsp:nvSpPr>
      <dsp:spPr>
        <a:xfrm>
          <a:off x="4576595" y="1653401"/>
          <a:ext cx="894675" cy="89467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16A9BA-CA7B-47D6-9D29-007978CADA69}">
      <dsp:nvSpPr>
        <dsp:cNvPr id="0" name=""/>
        <dsp:cNvSpPr/>
      </dsp:nvSpPr>
      <dsp:spPr>
        <a:xfrm>
          <a:off x="4764477" y="1841282"/>
          <a:ext cx="518912" cy="5189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57FF53-7614-493F-A3BD-BDCA167DEEE7}">
      <dsp:nvSpPr>
        <dsp:cNvPr id="0" name=""/>
        <dsp:cNvSpPr/>
      </dsp:nvSpPr>
      <dsp:spPr>
        <a:xfrm>
          <a:off x="5662987" y="1653401"/>
          <a:ext cx="2108878" cy="894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/>
            <a:t>Testing : Happens after development phase,  any errors found must return to previous stages to correct, possibly delaying project</a:t>
          </a:r>
          <a:endParaRPr lang="en-US" sz="1100" kern="1200"/>
        </a:p>
      </dsp:txBody>
      <dsp:txXfrm>
        <a:off x="5662987" y="1653401"/>
        <a:ext cx="2108878" cy="894675"/>
      </dsp:txXfrm>
    </dsp:sp>
    <dsp:sp modelId="{B350ADB7-C377-4F44-92F5-362913374B25}">
      <dsp:nvSpPr>
        <dsp:cNvPr id="0" name=""/>
        <dsp:cNvSpPr/>
      </dsp:nvSpPr>
      <dsp:spPr>
        <a:xfrm>
          <a:off x="1013868" y="3262328"/>
          <a:ext cx="894675" cy="89467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6C2FFE-5DAC-4486-B515-2C02015035A9}">
      <dsp:nvSpPr>
        <dsp:cNvPr id="0" name=""/>
        <dsp:cNvSpPr/>
      </dsp:nvSpPr>
      <dsp:spPr>
        <a:xfrm>
          <a:off x="1201750" y="3450210"/>
          <a:ext cx="518912" cy="51891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5D7F52-D22B-4D85-8E10-D35D211585FA}">
      <dsp:nvSpPr>
        <dsp:cNvPr id="0" name=""/>
        <dsp:cNvSpPr/>
      </dsp:nvSpPr>
      <dsp:spPr>
        <a:xfrm>
          <a:off x="2100260" y="3262328"/>
          <a:ext cx="2108878" cy="894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/>
            <a:t>Release : After testing complete product is released to public, stakeholders won’t see until this phase</a:t>
          </a:r>
          <a:endParaRPr lang="en-US" sz="1100" kern="1200"/>
        </a:p>
      </dsp:txBody>
      <dsp:txXfrm>
        <a:off x="2100260" y="3262328"/>
        <a:ext cx="2108878" cy="894675"/>
      </dsp:txXfrm>
    </dsp:sp>
    <dsp:sp modelId="{DFEDB7F3-8921-4306-A793-B97E46BC7FE1}">
      <dsp:nvSpPr>
        <dsp:cNvPr id="0" name=""/>
        <dsp:cNvSpPr/>
      </dsp:nvSpPr>
      <dsp:spPr>
        <a:xfrm>
          <a:off x="4576595" y="3262328"/>
          <a:ext cx="894675" cy="8946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34C39E-FA5E-4C0C-9EB0-0CFF59AB0B91}">
      <dsp:nvSpPr>
        <dsp:cNvPr id="0" name=""/>
        <dsp:cNvSpPr/>
      </dsp:nvSpPr>
      <dsp:spPr>
        <a:xfrm>
          <a:off x="4764477" y="3450210"/>
          <a:ext cx="518912" cy="51891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23E7B4-86F7-4DDC-BE26-02444DA173D3}">
      <dsp:nvSpPr>
        <dsp:cNvPr id="0" name=""/>
        <dsp:cNvSpPr/>
      </dsp:nvSpPr>
      <dsp:spPr>
        <a:xfrm>
          <a:off x="5662987" y="3262328"/>
          <a:ext cx="2108878" cy="894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/>
            <a:t>Maintenance: Stakeholder feedback collected in this phase, very likely that product doesn’t meet customer expectations, resulting in possible additional testing and development cycles to meet expectations</a:t>
          </a:r>
          <a:endParaRPr lang="en-US" sz="1100" kern="1200"/>
        </a:p>
      </dsp:txBody>
      <dsp:txXfrm>
        <a:off x="5662987" y="3262328"/>
        <a:ext cx="2108878" cy="8946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F166A0-AB72-4580-AE92-389A330F6F01}">
      <dsp:nvSpPr>
        <dsp:cNvPr id="0" name=""/>
        <dsp:cNvSpPr/>
      </dsp:nvSpPr>
      <dsp:spPr>
        <a:xfrm>
          <a:off x="108989" y="187235"/>
          <a:ext cx="1282575" cy="12825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41431D-8AC6-4BD4-8ACC-50CDC750EB4A}">
      <dsp:nvSpPr>
        <dsp:cNvPr id="0" name=""/>
        <dsp:cNvSpPr/>
      </dsp:nvSpPr>
      <dsp:spPr>
        <a:xfrm>
          <a:off x="378329" y="456576"/>
          <a:ext cx="743893" cy="743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0DAE2-B0A3-4ABC-98AF-92CD392A3E81}">
      <dsp:nvSpPr>
        <dsp:cNvPr id="0" name=""/>
        <dsp:cNvSpPr/>
      </dsp:nvSpPr>
      <dsp:spPr>
        <a:xfrm>
          <a:off x="1666401" y="187235"/>
          <a:ext cx="3023212" cy="12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Cobb, C. G. (2015b). </a:t>
          </a:r>
          <a:r>
            <a:rPr lang="en-US" sz="1200" i="1" kern="1200"/>
            <a:t>The Project Manager’s Guide to Mastering Agile: Principles and practices for an adaptive approach</a:t>
          </a:r>
          <a:r>
            <a:rPr lang="en-US" sz="1200" kern="1200"/>
            <a:t>. John Wiley &amp; Sons.   </a:t>
          </a:r>
        </a:p>
      </dsp:txBody>
      <dsp:txXfrm>
        <a:off x="1666401" y="187235"/>
        <a:ext cx="3023212" cy="1282575"/>
      </dsp:txXfrm>
    </dsp:sp>
    <dsp:sp modelId="{197622AD-CAEF-4323-8823-DBAC43673723}">
      <dsp:nvSpPr>
        <dsp:cNvPr id="0" name=""/>
        <dsp:cNvSpPr/>
      </dsp:nvSpPr>
      <dsp:spPr>
        <a:xfrm>
          <a:off x="5216385" y="187235"/>
          <a:ext cx="1282575" cy="12825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3C6292-5379-49F1-8B5A-CD6C540E6866}">
      <dsp:nvSpPr>
        <dsp:cNvPr id="0" name=""/>
        <dsp:cNvSpPr/>
      </dsp:nvSpPr>
      <dsp:spPr>
        <a:xfrm>
          <a:off x="5485726" y="456576"/>
          <a:ext cx="743893" cy="7438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7876E2-2FA8-41DB-8CED-E7039C75CEDA}">
      <dsp:nvSpPr>
        <dsp:cNvPr id="0" name=""/>
        <dsp:cNvSpPr/>
      </dsp:nvSpPr>
      <dsp:spPr>
        <a:xfrm>
          <a:off x="6773798" y="187235"/>
          <a:ext cx="3023212" cy="12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Kneafsey, S. (2023, March 31). </a:t>
          </a:r>
          <a:r>
            <a:rPr lang="en-US" sz="1200" i="1" kern="1200"/>
            <a:t>Agile principles - effective communication</a:t>
          </a:r>
          <a:r>
            <a:rPr lang="en-US" sz="1200" kern="1200"/>
            <a:t>. Scrum.org. https://www.scrum.org/resources/blog/agile-principles-effective-communication </a:t>
          </a:r>
        </a:p>
      </dsp:txBody>
      <dsp:txXfrm>
        <a:off x="6773798" y="187235"/>
        <a:ext cx="3023212" cy="1282575"/>
      </dsp:txXfrm>
    </dsp:sp>
    <dsp:sp modelId="{72A91780-39AE-4EC8-B66B-CB5D8CA86D2A}">
      <dsp:nvSpPr>
        <dsp:cNvPr id="0" name=""/>
        <dsp:cNvSpPr/>
      </dsp:nvSpPr>
      <dsp:spPr>
        <a:xfrm>
          <a:off x="108989" y="2071901"/>
          <a:ext cx="1282575" cy="12825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1CB4F-6EAF-481B-838F-47D024196CF1}">
      <dsp:nvSpPr>
        <dsp:cNvPr id="0" name=""/>
        <dsp:cNvSpPr/>
      </dsp:nvSpPr>
      <dsp:spPr>
        <a:xfrm>
          <a:off x="378329" y="2341242"/>
          <a:ext cx="743893" cy="7438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8DC05D-E6FF-463F-8554-D13D1BC80C53}">
      <dsp:nvSpPr>
        <dsp:cNvPr id="0" name=""/>
        <dsp:cNvSpPr/>
      </dsp:nvSpPr>
      <dsp:spPr>
        <a:xfrm>
          <a:off x="1666401" y="2071901"/>
          <a:ext cx="3023212" cy="12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Atlassian. (n.d.-a). </a:t>
          </a:r>
          <a:r>
            <a:rPr lang="en-US" sz="1200" i="1" kern="1200"/>
            <a:t>How to be an awesome agile developer</a:t>
          </a:r>
          <a:r>
            <a:rPr lang="en-US" sz="1200" kern="1200"/>
            <a:t>. https://www.atlassian.com/agile/software-development/developer </a:t>
          </a:r>
        </a:p>
      </dsp:txBody>
      <dsp:txXfrm>
        <a:off x="1666401" y="2071901"/>
        <a:ext cx="3023212" cy="1282575"/>
      </dsp:txXfrm>
    </dsp:sp>
    <dsp:sp modelId="{9520303C-DA39-47E8-BE16-1E4D2B66A871}">
      <dsp:nvSpPr>
        <dsp:cNvPr id="0" name=""/>
        <dsp:cNvSpPr/>
      </dsp:nvSpPr>
      <dsp:spPr>
        <a:xfrm>
          <a:off x="5216385" y="2071901"/>
          <a:ext cx="1282575" cy="128257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D3341-A5EB-4D70-933F-31F650490926}">
      <dsp:nvSpPr>
        <dsp:cNvPr id="0" name=""/>
        <dsp:cNvSpPr/>
      </dsp:nvSpPr>
      <dsp:spPr>
        <a:xfrm>
          <a:off x="5485726" y="2341242"/>
          <a:ext cx="743893" cy="7438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8CC1C3-6FFD-4DBB-8DDB-36FFD91B9EF8}">
      <dsp:nvSpPr>
        <dsp:cNvPr id="0" name=""/>
        <dsp:cNvSpPr/>
      </dsp:nvSpPr>
      <dsp:spPr>
        <a:xfrm>
          <a:off x="6773798" y="2071901"/>
          <a:ext cx="3023212" cy="12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Mehta, N. (n.d.). </a:t>
          </a:r>
          <a:r>
            <a:rPr lang="en-US" sz="1200" i="1" kern="1200"/>
            <a:t>Agile Development Team: Role of Development Team in agile</a:t>
          </a:r>
          <a:r>
            <a:rPr lang="en-US" sz="1200" kern="1200"/>
            <a:t>. Techtic Solutions. https://www.techtic.com/blog/agile-development-team/ </a:t>
          </a:r>
        </a:p>
      </dsp:txBody>
      <dsp:txXfrm>
        <a:off x="6773798" y="2071901"/>
        <a:ext cx="3023212" cy="1282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11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41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41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560E07-D3FC-BC2D-7B8A-71759AFD2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51360D-6127-36A3-0BFD-A23C3A377E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EE6C35-841B-C82F-4A1C-0A93A59B28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EE663-3F26-9B61-DBC7-AF3FE9296F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3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0BDD0-40DD-8654-C226-BD403A624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53326D-6DE3-650D-DA53-4ABCC7D229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4EB901-7811-6299-4FA9-7CFBA29633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implement the waterfall method on the SNHU travel project would have been more difficult because there was a few last minute changes that needed to be implemented that was done effortlessly with the agile approach. If the waterfall method was used we would have to do a significant amount of recoding depending on how far we were into the project at the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F379E-3658-2305-887D-D7E358657E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88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E016143-E03C-4CFD-AFDC-14E5BDEA754C}" type="datetimeFigureOut">
              <a:rPr lang="en-US" smtClean="0"/>
              <a:t>10/12/24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4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7340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57225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154280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0572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10/12/24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4384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10/12/24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08649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35432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54098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26350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10/12/24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45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07005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10/12/24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3391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10/12/24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340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10/12/24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5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09795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1583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10/12/24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8451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33" r:id="rId1"/>
    <p:sldLayoutId id="2147484434" r:id="rId2"/>
    <p:sldLayoutId id="2147484435" r:id="rId3"/>
    <p:sldLayoutId id="2147484436" r:id="rId4"/>
    <p:sldLayoutId id="2147484437" r:id="rId5"/>
    <p:sldLayoutId id="2147484438" r:id="rId6"/>
    <p:sldLayoutId id="2147484439" r:id="rId7"/>
    <p:sldLayoutId id="2147484440" r:id="rId8"/>
    <p:sldLayoutId id="2147484441" r:id="rId9"/>
    <p:sldLayoutId id="2147484442" r:id="rId10"/>
    <p:sldLayoutId id="2147484443" r:id="rId11"/>
    <p:sldLayoutId id="2147484444" r:id="rId12"/>
    <p:sldLayoutId id="2147484445" r:id="rId13"/>
    <p:sldLayoutId id="2147484446" r:id="rId14"/>
    <p:sldLayoutId id="2147484447" r:id="rId15"/>
    <p:sldLayoutId id="2147484448" r:id="rId16"/>
    <p:sldLayoutId id="214748444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57397" y="1113282"/>
            <a:ext cx="3489569" cy="2396681"/>
          </a:xfrm>
        </p:spPr>
        <p:txBody>
          <a:bodyPr>
            <a:normAutofit/>
          </a:bodyPr>
          <a:lstStyle/>
          <a:p>
            <a:r>
              <a:rPr lang="en-US" sz="3700" b="1"/>
              <a:t>Agile Software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046666" y="3602038"/>
            <a:ext cx="3500301" cy="2052720"/>
          </a:xfrm>
        </p:spPr>
        <p:txBody>
          <a:bodyPr>
            <a:normAutofit/>
          </a:bodyPr>
          <a:lstStyle/>
          <a:p>
            <a:r>
              <a:rPr lang="en-US" sz="1800" dirty="0"/>
              <a:t>By Jermaine Wiggins</a:t>
            </a:r>
          </a:p>
        </p:txBody>
      </p:sp>
      <p:sp>
        <p:nvSpPr>
          <p:cNvPr id="9" name="Round Diagonal Corner Rectangle 6">
            <a:extLst>
              <a:ext uri="{FF2B5EF4-FFF2-40B4-BE49-F238E27FC236}">
                <a16:creationId xmlns:a16="http://schemas.microsoft.com/office/drawing/2014/main" id="{EA9B643B-B316-4296-9F79-F2E085080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logo for a computer&#10;&#10;Description automatically generated">
            <a:extLst>
              <a:ext uri="{FF2B5EF4-FFF2-40B4-BE49-F238E27FC236}">
                <a16:creationId xmlns:a16="http://schemas.microsoft.com/office/drawing/2014/main" id="{1EA8C18B-1CB3-4EE9-EAE8-D326B3022D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20" r="9853" b="1"/>
          <a:stretch/>
        </p:blipFill>
        <p:spPr>
          <a:xfrm>
            <a:off x="1118988" y="1136606"/>
            <a:ext cx="6112382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3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Contents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8BC1EC12-AB48-6CC9-CAC1-6387BDE898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5059284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3690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032" y="365760"/>
            <a:ext cx="5997678" cy="1325562"/>
          </a:xfrm>
        </p:spPr>
        <p:txBody>
          <a:bodyPr>
            <a:normAutofit/>
          </a:bodyPr>
          <a:lstStyle/>
          <a:p>
            <a:r>
              <a:rPr lang="en-US" sz="4000" b="1" dirty="0"/>
              <a:t>What is the Agile Scrum Method?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1139" y="2005739"/>
            <a:ext cx="6015571" cy="417439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agile method is a specific framework that helps a team deliver products through incremental progress.</a:t>
            </a:r>
          </a:p>
          <a:p>
            <a:r>
              <a:rPr lang="en-US" dirty="0"/>
              <a:t>Strong focus on collaboration, flexibility and improvement.</a:t>
            </a:r>
          </a:p>
          <a:p>
            <a:r>
              <a:rPr lang="en-US" dirty="0"/>
              <a:t>Provides a structured but flexible framework for teams to collaborate and deliver work in incremental stages (sprints)</a:t>
            </a:r>
          </a:p>
          <a:p>
            <a:r>
              <a:rPr lang="en-US" dirty="0"/>
              <a:t>Key Roles</a:t>
            </a:r>
          </a:p>
          <a:p>
            <a:pPr lvl="1"/>
            <a:r>
              <a:rPr lang="en-US" dirty="0"/>
              <a:t>Product owner</a:t>
            </a:r>
          </a:p>
          <a:p>
            <a:pPr lvl="1"/>
            <a:r>
              <a:rPr lang="en-US" dirty="0"/>
              <a:t>Scrum master</a:t>
            </a:r>
          </a:p>
          <a:p>
            <a:pPr lvl="1"/>
            <a:r>
              <a:rPr lang="en-US" dirty="0"/>
              <a:t>Developer and tester</a:t>
            </a:r>
          </a:p>
        </p:txBody>
      </p:sp>
      <p:pic>
        <p:nvPicPr>
          <p:cNvPr id="13" name="Picture 12" descr="A person reaching for a paper on a table full of paper and sticky notes">
            <a:extLst>
              <a:ext uri="{FF2B5EF4-FFF2-40B4-BE49-F238E27FC236}">
                <a16:creationId xmlns:a16="http://schemas.microsoft.com/office/drawing/2014/main" id="{807AE3B4-534A-D0AC-F343-C1E6B9B962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858" r="27850" b="-1"/>
          <a:stretch/>
        </p:blipFill>
        <p:spPr>
          <a:xfrm>
            <a:off x="7538689" y="10"/>
            <a:ext cx="465331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69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Agile Roles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47EF6784-0718-9CAD-502B-4AA35563CF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9558438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84584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00026"/>
            <a:ext cx="9905998" cy="1600200"/>
          </a:xfrm>
        </p:spPr>
        <p:txBody>
          <a:bodyPr>
            <a:normAutofit/>
          </a:bodyPr>
          <a:lstStyle/>
          <a:p>
            <a:r>
              <a:rPr lang="en-US" sz="4000" b="1" dirty="0"/>
              <a:t>Software Development Life Cycle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25C5CAA7-FFC8-7F0D-8AB9-86E414785D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7390997"/>
              </p:ext>
            </p:extLst>
          </p:nvPr>
        </p:nvGraphicFramePr>
        <p:xfrm>
          <a:off x="1262063" y="1585914"/>
          <a:ext cx="9296400" cy="4829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8552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88153-8F75-5521-5EB6-B024C1C5D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740A7-A92E-819E-F325-4EC010F2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1400" dirty="0"/>
            </a:br>
            <a:br>
              <a:rPr lang="en-US" sz="1400" b="1" dirty="0"/>
            </a:br>
            <a:r>
              <a:rPr lang="en-US" sz="4000" b="1" dirty="0"/>
              <a:t>The Waterfall method</a:t>
            </a:r>
            <a:br>
              <a:rPr lang="en-US" sz="1400" dirty="0"/>
            </a:br>
            <a:r>
              <a:rPr lang="en-US" sz="1400" dirty="0"/>
              <a:t>A more linear approach to the SDLC, each phase is completed before moving to the next</a:t>
            </a:r>
            <a:br>
              <a:rPr lang="en-US" sz="1400" dirty="0"/>
            </a:br>
            <a:endParaRPr lang="en-US" sz="1400" dirty="0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3338F4AE-3148-F424-F889-2D6D9A02C89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62063" y="2013055"/>
          <a:ext cx="8785735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56253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5C2310-7135-FB1E-DB8A-99F8D074A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C81D-E8F3-4C6D-36CE-ABCFFD449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0"/>
            <a:ext cx="6072776" cy="22515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2500" dirty="0">
                <a:solidFill>
                  <a:srgbClr val="EBEBEB"/>
                </a:solidFill>
              </a:rPr>
            </a:br>
            <a:br>
              <a:rPr lang="en-US" sz="2500" b="1" dirty="0">
                <a:solidFill>
                  <a:srgbClr val="EBEBEB"/>
                </a:solidFill>
              </a:rPr>
            </a:br>
            <a:r>
              <a:rPr lang="en-US" sz="4000" b="1" dirty="0">
                <a:solidFill>
                  <a:srgbClr val="EBEBEB"/>
                </a:solidFill>
              </a:rPr>
              <a:t>Agile vs Waterfall</a:t>
            </a:r>
            <a:br>
              <a:rPr lang="en-US" sz="2500" dirty="0">
                <a:solidFill>
                  <a:srgbClr val="EBEBEB"/>
                </a:solidFill>
              </a:rPr>
            </a:br>
            <a:endParaRPr lang="en-US" sz="2500" dirty="0">
              <a:solidFill>
                <a:srgbClr val="EBEBEB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24386-0388-4B08-76E0-BD266E3A0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072776" cy="38117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b="1">
                <a:solidFill>
                  <a:srgbClr val="FFFFFF"/>
                </a:solidFill>
              </a:rPr>
              <a:t>When Agile is beneficial</a:t>
            </a:r>
          </a:p>
          <a:p>
            <a:pPr lvl="1"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</a:rPr>
              <a:t>Requirements are evolving or unknown</a:t>
            </a:r>
          </a:p>
          <a:p>
            <a:pPr lvl="1"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</a:rPr>
              <a:t>Complex projects</a:t>
            </a:r>
          </a:p>
          <a:p>
            <a:pPr lvl="1"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</a:rPr>
              <a:t>Able to deliver working increments faster</a:t>
            </a:r>
          </a:p>
          <a:p>
            <a:pPr lvl="1"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</a:rPr>
              <a:t>Collaboration with stakeholders required</a:t>
            </a:r>
          </a:p>
          <a:p>
            <a:pPr lvl="1"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</a:rPr>
              <a:t>Flexibility to adapt to change faster </a:t>
            </a:r>
          </a:p>
          <a:p>
            <a:pPr marL="274320" lvl="1" indent="0">
              <a:lnSpc>
                <a:spcPct val="90000"/>
              </a:lnSpc>
              <a:buNone/>
            </a:pPr>
            <a:endParaRPr lang="en-US" sz="17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700" b="1">
                <a:solidFill>
                  <a:srgbClr val="FFFFFF"/>
                </a:solidFill>
              </a:rPr>
              <a:t>When Waterfall is beneficial</a:t>
            </a:r>
          </a:p>
          <a:p>
            <a:pPr lvl="1"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</a:rPr>
              <a:t>Requirements are clear and fixed</a:t>
            </a:r>
          </a:p>
          <a:p>
            <a:pPr lvl="1"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</a:rPr>
              <a:t>Fixed scope and budget</a:t>
            </a:r>
          </a:p>
          <a:p>
            <a:pPr lvl="1"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</a:rPr>
              <a:t>Little to no stakeholder feedback</a:t>
            </a:r>
          </a:p>
          <a:p>
            <a:pPr marL="274320" lvl="1" indent="0">
              <a:lnSpc>
                <a:spcPct val="90000"/>
              </a:lnSpc>
              <a:buNone/>
            </a:pPr>
            <a:endParaRPr lang="en-US" sz="1700">
              <a:solidFill>
                <a:srgbClr val="FFFFFF"/>
              </a:solidFill>
            </a:endParaRPr>
          </a:p>
          <a:p>
            <a:pPr lvl="1">
              <a:lnSpc>
                <a:spcPct val="90000"/>
              </a:lnSpc>
            </a:pPr>
            <a:endParaRPr lang="en-US" sz="1700">
              <a:solidFill>
                <a:srgbClr val="FFFFFF"/>
              </a:solidFill>
            </a:endParaRPr>
          </a:p>
          <a:p>
            <a:pPr marL="274320" lvl="1" indent="0">
              <a:lnSpc>
                <a:spcPct val="90000"/>
              </a:lnSpc>
              <a:buNone/>
            </a:pPr>
            <a:endParaRPr lang="en-US" sz="1700">
              <a:solidFill>
                <a:srgbClr val="FFFFFF"/>
              </a:solidFill>
            </a:endParaRPr>
          </a:p>
          <a:p>
            <a:pPr marL="274320" lvl="1" indent="0">
              <a:lnSpc>
                <a:spcPct val="90000"/>
              </a:lnSpc>
              <a:buNone/>
            </a:pPr>
            <a:endParaRPr lang="en-US" sz="1700">
              <a:solidFill>
                <a:srgbClr val="FFFFFF"/>
              </a:solidFill>
            </a:endParaRPr>
          </a:p>
          <a:p>
            <a:pPr lvl="1">
              <a:lnSpc>
                <a:spcPct val="90000"/>
              </a:lnSpc>
            </a:pPr>
            <a:endParaRPr lang="en-US" sz="1700">
              <a:solidFill>
                <a:srgbClr val="FFFFFF"/>
              </a:solidFill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618DE6FA-8C7F-6277-A2D9-CAC41AF47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5" r="16363" b="6315"/>
          <a:stretch/>
        </p:blipFill>
        <p:spPr bwMode="auto">
          <a:xfrm>
            <a:off x="5153124" y="1700213"/>
            <a:ext cx="6390419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093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Works cited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7B26BD-307F-7152-7029-D266C05245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4169402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2969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433</TotalTime>
  <Words>767</Words>
  <Application>Microsoft Macintosh PowerPoint</Application>
  <PresentationFormat>Widescreen</PresentationFormat>
  <Paragraphs>76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Circuit</vt:lpstr>
      <vt:lpstr>Agile Software Development</vt:lpstr>
      <vt:lpstr>Contents</vt:lpstr>
      <vt:lpstr>What is the Agile Scrum Method?</vt:lpstr>
      <vt:lpstr>Agile Roles</vt:lpstr>
      <vt:lpstr>Software Development Life Cycle</vt:lpstr>
      <vt:lpstr>  The Waterfall method A more linear approach to the SDLC, each phase is completed before moving to the next </vt:lpstr>
      <vt:lpstr>  Agile vs Waterfall 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Wiggins, Jermaine</dc:creator>
  <cp:lastModifiedBy>Wiggins, Jermaine</cp:lastModifiedBy>
  <cp:revision>1</cp:revision>
  <dcterms:created xsi:type="dcterms:W3CDTF">2024-10-12T17:55:58Z</dcterms:created>
  <dcterms:modified xsi:type="dcterms:W3CDTF">2024-10-13T01:09:30Z</dcterms:modified>
</cp:coreProperties>
</file>