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983-B9CF-DCDC-F264-66BFD5F4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08776-6F7B-3516-8361-956B807ED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7714-2961-9DDB-E238-A178A98A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A51B-1853-DD1A-6FB5-E70DB86B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A5FC-CC9C-2166-E8EC-0E7495F3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02E4-B97A-976E-406B-54C7F90C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57CF0-3CCB-CAA1-975B-E187D06CA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9092-9B6A-09EA-95A0-BD1F9E5A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DEC7-12B6-3CF2-E09D-F9BCAF7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1A7B-05D6-2C27-44FC-5166725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5744D-48B8-FCCF-0F8A-04E90AF6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F316-9668-2A94-208E-DA095F9D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0F0F-0489-FAE2-CC37-26A7C2FC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D4A0-21B4-0DAC-191B-A1FAFA6C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14120-D4D7-9109-52EC-1D5AB3DA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B4B7-71FF-2CEE-9888-6EFF3E14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AB65-FAD4-4987-FCC2-4C34E620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78D4-2D00-A04A-5470-627B13F9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FEC5-5CAA-EF7D-AF9F-FBC4284C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D8CA-92F7-FDB6-D4DF-4D93A7E6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3A24-E85D-5B3B-0449-A63D0D03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171E-B07D-80FD-F357-9ADFC9BF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09B0-32F6-1231-DB55-9944FDE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7D3C-3F67-26F7-429D-59797EB9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94DB-852A-886C-9B4D-38FC9523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A3F9-77EA-3848-C867-F9DE54E3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1942-1690-F801-BCD7-591178729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11AAF-C73A-611B-BB96-0EDF29C2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A66B5-4CF0-E156-B4D1-8773EBB8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543A6-8367-7AC0-B1F5-AAB4D5D1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5E5D-B486-06E0-2879-D5E1354B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4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DCA1-8BE1-76BD-0481-DED9867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76B-AF69-D608-52BF-4AB7C05F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0917-19D0-77E4-4A92-1C3464683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F7F9A-940F-A851-A9A7-0CFB80D8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C97CE-E87F-998E-D44F-06CC3020D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1FEF-A294-D62D-FB76-501B475F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9C5C4-21B2-C884-E366-3462078A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C8295-38FD-D849-2B22-F23E5208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5374-624B-6AB9-561B-979F1385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B0050-D40C-0B49-2729-93B0C14F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CEEC2-B7B5-B340-61F6-C7CD8E03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3BDCF-22E5-C1F7-0E13-BCEFC69F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282B-6E2C-7B80-ECE7-02899927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3DBE-9DD1-B71F-969D-1D632F85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01EC-BAAC-B3BE-6091-F3C0737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4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12E3-DA4D-C90C-BFDC-02740A6A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5B4D-59AB-5B06-9942-9EA7D3B2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B23DB-9019-F9AD-2504-2B8B872C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89EFF-2EC6-203F-7AAD-FFD6BC29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FFC15-D1AD-9151-0B90-641B886C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429F-61AB-F37F-168D-9641770F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2153-9159-A37F-9948-E7EC659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CDCD2-815A-199F-98E3-96712ED1D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CF53-1846-4533-CA8A-69CCC200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49B2-00B3-1F10-0206-01F426E5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3F0CE-83BD-C557-7C32-7A03B03D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A193-E56C-31F0-7EBD-25BAAA7C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19B50-0041-67D1-8CFA-DC9A202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8C261-6F1B-6F19-4281-4D33099A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B065-B9B7-2355-B757-5E2D3E388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75874-1814-4C83-8783-5FEACA361B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42C0-3136-4DD9-4724-FBDE981D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7FD2-9333-77AD-C8E9-BDBC84393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AEF93-3E42-45ED-B701-0C27B18C7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6707-D823-39A9-0077-F71E52C87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Simulated Online 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5804C-81CE-93EC-D669-9AFD98B9B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Castillo, </a:t>
            </a:r>
            <a:r>
              <a:rPr lang="en-US"/>
              <a:t>Nathaniel Parise, Julianna Williams</a:t>
            </a:r>
          </a:p>
        </p:txBody>
      </p:sp>
    </p:spTree>
    <p:extLst>
      <p:ext uri="{BB962C8B-B14F-4D97-AF65-F5344CB8AC3E}">
        <p14:creationId xmlns:p14="http://schemas.microsoft.com/office/powerpoint/2010/main" val="107159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Simulated Online Banking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Julianna - willjg24</dc:creator>
  <cp:lastModifiedBy>Williams, Julianna - willjg24</cp:lastModifiedBy>
  <cp:revision>1</cp:revision>
  <dcterms:created xsi:type="dcterms:W3CDTF">2024-12-05T19:43:14Z</dcterms:created>
  <dcterms:modified xsi:type="dcterms:W3CDTF">2024-12-05T19:43:14Z</dcterms:modified>
</cp:coreProperties>
</file>