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36" d="100"/>
          <a:sy n="36" d="100"/>
        </p:scale>
        <p:origin x="8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, Julianna - willjg24" userId="1178e4c6-2591-43d2-a21d-7f16a37c953e" providerId="ADAL" clId="{3E1D6E23-E9B2-42DD-8AE2-359ACB1ADEEF}"/>
    <pc:docChg chg="addSld">
      <pc:chgData name="Williams, Julianna - willjg24" userId="1178e4c6-2591-43d2-a21d-7f16a37c953e" providerId="ADAL" clId="{3E1D6E23-E9B2-42DD-8AE2-359ACB1ADEEF}" dt="2024-04-20T00:06:31.532" v="8" actId="2890"/>
      <pc:docMkLst>
        <pc:docMk/>
      </pc:docMkLst>
      <pc:sldChg chg="new">
        <pc:chgData name="Williams, Julianna - willjg24" userId="1178e4c6-2591-43d2-a21d-7f16a37c953e" providerId="ADAL" clId="{3E1D6E23-E9B2-42DD-8AE2-359ACB1ADEEF}" dt="2024-04-20T00:06:09.487" v="0" actId="680"/>
        <pc:sldMkLst>
          <pc:docMk/>
          <pc:sldMk cId="3276050959" sldId="257"/>
        </pc:sldMkLst>
      </pc:sldChg>
      <pc:sldChg chg="add">
        <pc:chgData name="Williams, Julianna - willjg24" userId="1178e4c6-2591-43d2-a21d-7f16a37c953e" providerId="ADAL" clId="{3E1D6E23-E9B2-42DD-8AE2-359ACB1ADEEF}" dt="2024-04-20T00:06:13.627" v="1" actId="2890"/>
        <pc:sldMkLst>
          <pc:docMk/>
          <pc:sldMk cId="2692464710" sldId="258"/>
        </pc:sldMkLst>
      </pc:sldChg>
      <pc:sldChg chg="add">
        <pc:chgData name="Williams, Julianna - willjg24" userId="1178e4c6-2591-43d2-a21d-7f16a37c953e" providerId="ADAL" clId="{3E1D6E23-E9B2-42DD-8AE2-359ACB1ADEEF}" dt="2024-04-20T00:06:16.324" v="2" actId="2890"/>
        <pc:sldMkLst>
          <pc:docMk/>
          <pc:sldMk cId="1952315826" sldId="259"/>
        </pc:sldMkLst>
      </pc:sldChg>
      <pc:sldChg chg="add">
        <pc:chgData name="Williams, Julianna - willjg24" userId="1178e4c6-2591-43d2-a21d-7f16a37c953e" providerId="ADAL" clId="{3E1D6E23-E9B2-42DD-8AE2-359ACB1ADEEF}" dt="2024-04-20T00:06:18.354" v="3" actId="2890"/>
        <pc:sldMkLst>
          <pc:docMk/>
          <pc:sldMk cId="2056584491" sldId="260"/>
        </pc:sldMkLst>
      </pc:sldChg>
      <pc:sldChg chg="add">
        <pc:chgData name="Williams, Julianna - willjg24" userId="1178e4c6-2591-43d2-a21d-7f16a37c953e" providerId="ADAL" clId="{3E1D6E23-E9B2-42DD-8AE2-359ACB1ADEEF}" dt="2024-04-20T00:06:21.866" v="4" actId="2890"/>
        <pc:sldMkLst>
          <pc:docMk/>
          <pc:sldMk cId="1885844366" sldId="261"/>
        </pc:sldMkLst>
      </pc:sldChg>
      <pc:sldChg chg="add">
        <pc:chgData name="Williams, Julianna - willjg24" userId="1178e4c6-2591-43d2-a21d-7f16a37c953e" providerId="ADAL" clId="{3E1D6E23-E9B2-42DD-8AE2-359ACB1ADEEF}" dt="2024-04-20T00:06:24.308" v="5" actId="2890"/>
        <pc:sldMkLst>
          <pc:docMk/>
          <pc:sldMk cId="2739510544" sldId="262"/>
        </pc:sldMkLst>
      </pc:sldChg>
      <pc:sldChg chg="add">
        <pc:chgData name="Williams, Julianna - willjg24" userId="1178e4c6-2591-43d2-a21d-7f16a37c953e" providerId="ADAL" clId="{3E1D6E23-E9B2-42DD-8AE2-359ACB1ADEEF}" dt="2024-04-20T00:06:26.715" v="6" actId="2890"/>
        <pc:sldMkLst>
          <pc:docMk/>
          <pc:sldMk cId="1434544445" sldId="263"/>
        </pc:sldMkLst>
      </pc:sldChg>
      <pc:sldChg chg="add">
        <pc:chgData name="Williams, Julianna - willjg24" userId="1178e4c6-2591-43d2-a21d-7f16a37c953e" providerId="ADAL" clId="{3E1D6E23-E9B2-42DD-8AE2-359ACB1ADEEF}" dt="2024-04-20T00:06:29.096" v="7" actId="2890"/>
        <pc:sldMkLst>
          <pc:docMk/>
          <pc:sldMk cId="105141264" sldId="264"/>
        </pc:sldMkLst>
      </pc:sldChg>
      <pc:sldChg chg="add">
        <pc:chgData name="Williams, Julianna - willjg24" userId="1178e4c6-2591-43d2-a21d-7f16a37c953e" providerId="ADAL" clId="{3E1D6E23-E9B2-42DD-8AE2-359ACB1ADEEF}" dt="2024-04-20T00:06:31.532" v="8" actId="2890"/>
        <pc:sldMkLst>
          <pc:docMk/>
          <pc:sldMk cId="235664392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25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0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3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9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197D-AD4B-4F05-A28F-38D74B62091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15CF-998A-4684-AF70-F3DB70875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4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8D40-9B53-C153-2D23-8B24B170E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 Lose GPT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A77A9-EE5E-AC4F-6DD4-BBE784C12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Matthew Semrau, Julianna Williams, Bryon Cobb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4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1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B122-6252-78E6-548E-0D7E2C2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73F-C21D-1311-5F5D-984BFF5E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83CD6-35BE-5946-EE7E-FB1736D6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</TotalTime>
  <Words>12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You Lose GPT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Lose GPT 2.0</dc:title>
  <dc:creator>Williams, Julianna - willjg24</dc:creator>
  <cp:lastModifiedBy>Williams, Julianna - willjg24</cp:lastModifiedBy>
  <cp:revision>1</cp:revision>
  <dcterms:created xsi:type="dcterms:W3CDTF">2024-04-19T22:40:59Z</dcterms:created>
  <dcterms:modified xsi:type="dcterms:W3CDTF">2024-04-20T00:06:38Z</dcterms:modified>
</cp:coreProperties>
</file>