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8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806A-C2D0-0029-0D72-3B5F129ED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AF62B-A917-2FE2-6AB7-96BED5EF6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4D4E6-EE1B-1AB1-3F0C-E347105F4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FDB7-E3EB-47CF-BAC7-0A0167DF6045}" type="datetimeFigureOut">
              <a:rPr lang="en-DK" smtClean="0"/>
              <a:t>31/10/2022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50E5A-8C96-9A4C-9CC5-14E531295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CCC25-989B-5E27-BAA6-60E783249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AFC7E-C297-49A0-8B53-5B3EFB31CEA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93140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FA669-A10D-F8CA-1DDD-24C3E01D3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1E982-15E0-C63E-831F-13C807F25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DF556-44B9-48E1-B89F-D33837293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FDB7-E3EB-47CF-BAC7-0A0167DF6045}" type="datetimeFigureOut">
              <a:rPr lang="en-DK" smtClean="0"/>
              <a:t>31/10/2022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498B4-CB94-3EFC-E2A9-9DED993C1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45C6F-191B-880A-0270-3973870EB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AFC7E-C297-49A0-8B53-5B3EFB31CEA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6517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401A2E-C289-4981-62D3-A35D4A632C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9C35E-2405-7D77-5332-84B2188F6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EA842-A7D7-D5C6-9349-EE6C0F9D6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FDB7-E3EB-47CF-BAC7-0A0167DF6045}" type="datetimeFigureOut">
              <a:rPr lang="en-DK" smtClean="0"/>
              <a:t>31/10/2022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18F6C-D6CC-703B-64C2-63EAD7BD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E30F8-F61F-AA7B-B2F1-FDF72F7CF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AFC7E-C297-49A0-8B53-5B3EFB31CEA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0245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46A5-EEE4-C4A4-D0DE-E22E7237E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40BFE-5D68-3AC0-9854-A396D6C31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EBC8E-3F57-6723-720E-A4F871AA7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FDB7-E3EB-47CF-BAC7-0A0167DF6045}" type="datetimeFigureOut">
              <a:rPr lang="en-DK" smtClean="0"/>
              <a:t>31/10/2022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348AA-757B-893A-B4C3-7529B2748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B8808-1F88-95E7-AA30-C901EA86A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AFC7E-C297-49A0-8B53-5B3EFB31CEA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8775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DFF9-E273-AC8C-0A92-9FED4E8AD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B90AA-DE0D-95E7-9744-DC62D6E88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FAB35-46B2-605F-7908-850D0FC01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FDB7-E3EB-47CF-BAC7-0A0167DF6045}" type="datetimeFigureOut">
              <a:rPr lang="en-DK" smtClean="0"/>
              <a:t>31/10/2022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EDDF5-81DF-8133-4B38-E9DFCCB25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EFF11-36D7-0638-4CF1-4AB7667F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AFC7E-C297-49A0-8B53-5B3EFB31CEA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5866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1A3B2-3883-D340-DEED-BAB2CFBB0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96542-7E53-E69C-D8FA-22811A634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D8C1B-01CC-08E0-3CEA-E8BB3A07B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92E7D-8B09-F147-6D90-9C216F0EA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FDB7-E3EB-47CF-BAC7-0A0167DF6045}" type="datetimeFigureOut">
              <a:rPr lang="en-DK" smtClean="0"/>
              <a:t>31/10/2022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CCDA5-1C77-D49B-1D66-739D8E0FD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9149D-8D65-5A4C-C5E6-5495CD22D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AFC7E-C297-49A0-8B53-5B3EFB31CEA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1995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1D291-DD36-C3A1-C1BF-7A98938FC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A9C9D-B951-CA55-C45C-222557DD2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44B97-3E11-83B2-E76D-DF229A999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90CDBF-75B2-ABA5-9F78-54006767A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6AB310-844C-B106-16B1-F06B3685C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4A5014-C141-99D2-3485-CE8237764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FDB7-E3EB-47CF-BAC7-0A0167DF6045}" type="datetimeFigureOut">
              <a:rPr lang="en-DK" smtClean="0"/>
              <a:t>31/10/2022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1631F8-65BF-651D-706F-5B134E8A6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80E368-EE3C-DCB1-5DE6-2747C5F67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AFC7E-C297-49A0-8B53-5B3EFB31CEA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0083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EB1E9-5D7A-7C55-EBB7-E42E1A1E9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9717E6-9187-8FCB-588F-0D5DEA248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FDB7-E3EB-47CF-BAC7-0A0167DF6045}" type="datetimeFigureOut">
              <a:rPr lang="en-DK" smtClean="0"/>
              <a:t>31/10/2022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05E63-0FD6-6DCE-8FB7-E1807EA9E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8D673-A701-0A4C-761E-3FFF7BDE1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AFC7E-C297-49A0-8B53-5B3EFB31CEA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945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8AB8F4-3323-9CFC-B526-29C05A409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FDB7-E3EB-47CF-BAC7-0A0167DF6045}" type="datetimeFigureOut">
              <a:rPr lang="en-DK" smtClean="0"/>
              <a:t>31/10/2022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E4F5B9-41C8-F306-88BA-34756428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2C647-57BB-2019-4EFB-C5C99649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AFC7E-C297-49A0-8B53-5B3EFB31CEA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13225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02324-FA79-BE9A-A8EC-7C186F000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E12CB-8ADC-EECB-8470-801AA06F2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2BFA2-7EDD-95AD-860C-4EEC23224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5B331-F396-5247-4B34-EC5F2512E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FDB7-E3EB-47CF-BAC7-0A0167DF6045}" type="datetimeFigureOut">
              <a:rPr lang="en-DK" smtClean="0"/>
              <a:t>31/10/2022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18BCA-C076-4E5B-2B7D-75065BE91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132D0-A573-310B-C25E-219FDE62C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AFC7E-C297-49A0-8B53-5B3EFB31CEA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9241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E432C-9B17-FAD4-204E-793D8BEFD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A6AE55-EC8C-4C71-9B48-4F3239E01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21733-DABE-1622-CE2E-E961193E5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FC1A4-428A-822A-6D04-1D5F7D359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FDB7-E3EB-47CF-BAC7-0A0167DF6045}" type="datetimeFigureOut">
              <a:rPr lang="en-DK" smtClean="0"/>
              <a:t>31/10/2022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004F6-9985-767F-EB5B-E40413C88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46984-359C-96E4-16C8-C9D34868F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AFC7E-C297-49A0-8B53-5B3EFB31CEA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089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0BA6AB-F76F-3AF6-1C2C-9CE661F3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7F24C-E5C3-CBA6-2CE5-4360D028B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A0A2D-CC02-BAFD-3E74-41A4AA194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6FDB7-E3EB-47CF-BAC7-0A0167DF6045}" type="datetimeFigureOut">
              <a:rPr lang="en-DK" smtClean="0"/>
              <a:t>31/10/2022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5ABB6-CF04-2F41-83EA-A0509E19E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34120-023A-33D5-4D47-64631314A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AFC7E-C297-49A0-8B53-5B3EFB31CEA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7402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oopcloud.azurewebsites.ne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1000" r="-4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5F27B-5B8C-6552-1416-98FED2510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GB" dirty="0">
                <a:solidFill>
                  <a:srgbClr val="7FBBEF"/>
                </a:solidFill>
                <a:latin typeface="Comfortaa" panose="00000500000000000000" pitchFamily="2" charset="0"/>
              </a:rPr>
              <a:t>Team </a:t>
            </a:r>
            <a:r>
              <a:rPr lang="en-GB" dirty="0" err="1">
                <a:solidFill>
                  <a:srgbClr val="7FBBEF"/>
                </a:solidFill>
                <a:latin typeface="Comfortaa" panose="00000500000000000000" pitchFamily="2" charset="0"/>
              </a:rPr>
              <a:t>Pøllerne</a:t>
            </a:r>
            <a:endParaRPr lang="en-DK" dirty="0">
              <a:solidFill>
                <a:srgbClr val="7FBBEF"/>
              </a:solidFill>
              <a:latin typeface="Comfortaa" panose="000005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C7CFF-94C7-A40C-33DA-1389BBA29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6958" y="2472490"/>
            <a:ext cx="9144000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GB" sz="4800" dirty="0" err="1">
                <a:solidFill>
                  <a:schemeClr val="bg1"/>
                </a:solidFill>
                <a:latin typeface="Comfortaa" panose="00000500000000000000" pitchFamily="2" charset="0"/>
              </a:rPr>
              <a:t>Pølleskyen</a:t>
            </a:r>
            <a:endParaRPr lang="en-DK" sz="4800" dirty="0">
              <a:solidFill>
                <a:schemeClr val="bg1"/>
              </a:solidFill>
              <a:latin typeface="Comfortaa" panose="00000500000000000000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1505AF-0A80-6DD2-A831-A295E92E7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821" y="3091866"/>
            <a:ext cx="4714875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8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1000" r="-4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5F27B-5B8C-6552-1416-98FED2510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3210" y="192505"/>
            <a:ext cx="9144000" cy="1185111"/>
          </a:xfrm>
        </p:spPr>
        <p:txBody>
          <a:bodyPr/>
          <a:lstStyle/>
          <a:p>
            <a:r>
              <a:rPr lang="en-GB" dirty="0" err="1">
                <a:solidFill>
                  <a:srgbClr val="7FBBEF"/>
                </a:solidFill>
                <a:latin typeface="Comfortaa" panose="00000500000000000000" pitchFamily="2" charset="0"/>
              </a:rPr>
              <a:t>Processen</a:t>
            </a:r>
            <a:endParaRPr lang="en-DK" dirty="0">
              <a:solidFill>
                <a:srgbClr val="7FBBEF"/>
              </a:solidFill>
              <a:latin typeface="Comfortaa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9921EE-05C1-BE8B-A2F3-756CB74B17CB}"/>
              </a:ext>
            </a:extLst>
          </p:cNvPr>
          <p:cNvSpPr txBox="1"/>
          <p:nvPr/>
        </p:nvSpPr>
        <p:spPr>
          <a:xfrm>
            <a:off x="456095" y="1889433"/>
            <a:ext cx="9201558" cy="230832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da-DK" sz="2400" dirty="0" err="1">
                <a:solidFill>
                  <a:schemeClr val="bg1"/>
                </a:solidFill>
                <a:latin typeface="Comfortaa" panose="00000500000000000000" pitchFamily="2" charset="0"/>
              </a:rPr>
              <a:t>Scrum</a:t>
            </a:r>
            <a:r>
              <a:rPr lang="da-DK" sz="2400" dirty="0">
                <a:solidFill>
                  <a:schemeClr val="bg1"/>
                </a:solidFill>
                <a:latin typeface="Comfortaa" panose="00000500000000000000" pitchFamily="2" charset="0"/>
              </a:rPr>
              <a:t> master udpeget</a:t>
            </a:r>
          </a:p>
          <a:p>
            <a:pPr marL="342900" indent="-342900">
              <a:buFontTx/>
              <a:buChar char="-"/>
            </a:pPr>
            <a:r>
              <a:rPr lang="da-DK" sz="2400" dirty="0">
                <a:solidFill>
                  <a:schemeClr val="bg1"/>
                </a:solidFill>
                <a:latin typeface="Comfortaa" panose="00000500000000000000" pitchFamily="2" charset="0"/>
              </a:rPr>
              <a:t>Sprint- og product </a:t>
            </a:r>
            <a:r>
              <a:rPr lang="da-DK" sz="2400" dirty="0" err="1">
                <a:solidFill>
                  <a:schemeClr val="bg1"/>
                </a:solidFill>
                <a:latin typeface="Comfortaa" panose="00000500000000000000" pitchFamily="2" charset="0"/>
              </a:rPr>
              <a:t>backlog</a:t>
            </a:r>
            <a:r>
              <a:rPr lang="da-DK" sz="2400" dirty="0">
                <a:solidFill>
                  <a:schemeClr val="bg1"/>
                </a:solidFill>
                <a:latin typeface="Comfortaa" panose="00000500000000000000" pitchFamily="2" charset="0"/>
              </a:rPr>
              <a:t> udarbejdet</a:t>
            </a:r>
          </a:p>
          <a:p>
            <a:pPr marL="342900" indent="-342900">
              <a:buFontTx/>
              <a:buChar char="-"/>
            </a:pPr>
            <a:r>
              <a:rPr lang="da-DK" sz="2400" dirty="0" err="1">
                <a:solidFill>
                  <a:schemeClr val="bg1"/>
                </a:solidFill>
                <a:latin typeface="Comfortaa" panose="00000500000000000000" pitchFamily="2" charset="0"/>
              </a:rPr>
              <a:t>Trello</a:t>
            </a:r>
            <a:r>
              <a:rPr lang="da-DK" sz="2400" dirty="0">
                <a:solidFill>
                  <a:schemeClr val="bg1"/>
                </a:solidFill>
                <a:latin typeface="Comfortaa" panose="00000500000000000000" pitchFamily="2" charset="0"/>
              </a:rPr>
              <a:t> Board til visualisering af diverse opgaver</a:t>
            </a:r>
          </a:p>
          <a:p>
            <a:pPr marL="342900" indent="-342900">
              <a:buFontTx/>
              <a:buChar char="-"/>
            </a:pPr>
            <a:r>
              <a:rPr lang="da-DK" sz="2400" dirty="0" err="1">
                <a:solidFill>
                  <a:schemeClr val="bg1"/>
                </a:solidFill>
                <a:latin typeface="Comfortaa" panose="00000500000000000000" pitchFamily="2" charset="0"/>
              </a:rPr>
              <a:t>Daily</a:t>
            </a:r>
            <a:r>
              <a:rPr lang="da-DK" sz="2400" dirty="0">
                <a:solidFill>
                  <a:schemeClr val="bg1"/>
                </a:solidFill>
                <a:latin typeface="Comfortaa" panose="00000500000000000000" pitchFamily="2" charset="0"/>
              </a:rPr>
              <a:t> </a:t>
            </a:r>
            <a:r>
              <a:rPr lang="da-DK" sz="2400" dirty="0" err="1">
                <a:solidFill>
                  <a:schemeClr val="bg1"/>
                </a:solidFill>
                <a:latin typeface="Comfortaa" panose="00000500000000000000" pitchFamily="2" charset="0"/>
              </a:rPr>
              <a:t>Scrum</a:t>
            </a:r>
            <a:r>
              <a:rPr lang="da-DK" sz="2400" dirty="0">
                <a:solidFill>
                  <a:schemeClr val="bg1"/>
                </a:solidFill>
                <a:latin typeface="Comfortaa" panose="00000500000000000000" pitchFamily="2" charset="0"/>
              </a:rPr>
              <a:t> møder hver dag inden arbejdet begynder</a:t>
            </a:r>
          </a:p>
          <a:p>
            <a:pPr marL="342900" indent="-342900">
              <a:buFontTx/>
              <a:buChar char="-"/>
            </a:pPr>
            <a:r>
              <a:rPr lang="da-DK" sz="2400" dirty="0">
                <a:solidFill>
                  <a:schemeClr val="bg1"/>
                </a:solidFill>
                <a:latin typeface="Comfortaa" panose="00000500000000000000" pitchFamily="2" charset="0"/>
              </a:rPr>
              <a:t>Sprint </a:t>
            </a:r>
            <a:r>
              <a:rPr lang="da-DK" sz="2400" dirty="0" err="1">
                <a:solidFill>
                  <a:schemeClr val="bg1"/>
                </a:solidFill>
                <a:latin typeface="Comfortaa" panose="00000500000000000000" pitchFamily="2" charset="0"/>
              </a:rPr>
              <a:t>review</a:t>
            </a:r>
            <a:r>
              <a:rPr lang="da-DK" sz="2400" dirty="0">
                <a:solidFill>
                  <a:schemeClr val="bg1"/>
                </a:solidFill>
                <a:latin typeface="Comfortaa" panose="00000500000000000000" pitchFamily="2" charset="0"/>
              </a:rPr>
              <a:t> og </a:t>
            </a:r>
            <a:r>
              <a:rPr lang="da-DK" sz="2400" dirty="0" err="1">
                <a:solidFill>
                  <a:schemeClr val="bg1"/>
                </a:solidFill>
                <a:latin typeface="Comfortaa" panose="00000500000000000000" pitchFamily="2" charset="0"/>
              </a:rPr>
              <a:t>retrospective</a:t>
            </a:r>
            <a:r>
              <a:rPr lang="da-DK" sz="2400" dirty="0">
                <a:solidFill>
                  <a:schemeClr val="bg1"/>
                </a:solidFill>
                <a:latin typeface="Comfortaa" panose="00000500000000000000" pitchFamily="2" charset="0"/>
              </a:rPr>
              <a:t> mandag</a:t>
            </a:r>
          </a:p>
          <a:p>
            <a:pPr marL="342900" indent="-342900">
              <a:buFontTx/>
              <a:buChar char="-"/>
            </a:pPr>
            <a:endParaRPr lang="da-DK" sz="2400" dirty="0">
              <a:solidFill>
                <a:srgbClr val="7FBBEF"/>
              </a:solidFill>
              <a:latin typeface="Comfortaa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808685-25CB-1E10-37AB-1F46ABED4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657" y="4001921"/>
            <a:ext cx="4455695" cy="234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0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1000" r="-4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5F27B-5B8C-6552-1416-98FED2510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4076" y="0"/>
            <a:ext cx="8323847" cy="1503947"/>
          </a:xfrm>
        </p:spPr>
        <p:txBody>
          <a:bodyPr/>
          <a:lstStyle/>
          <a:p>
            <a:r>
              <a:rPr lang="en-GB" dirty="0">
                <a:solidFill>
                  <a:srgbClr val="7FBBEF"/>
                </a:solidFill>
                <a:latin typeface="Comfortaa" panose="00000500000000000000" pitchFamily="2" charset="0"/>
              </a:rPr>
              <a:t>Setup</a:t>
            </a:r>
            <a:endParaRPr lang="en-DK" dirty="0">
              <a:solidFill>
                <a:srgbClr val="7FBBEF"/>
              </a:solidFill>
              <a:latin typeface="Comfortaa" panose="000005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C7CFF-94C7-A40C-33DA-1389BBA29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6879" y="2466474"/>
            <a:ext cx="9144000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  <a:latin typeface="Comfortaa" panose="00000500000000000000" pitchFamily="2" charset="0"/>
              </a:rPr>
              <a:t>Database </a:t>
            </a:r>
            <a:r>
              <a:rPr lang="da-DK" dirty="0" err="1">
                <a:solidFill>
                  <a:schemeClr val="bg1"/>
                </a:solidFill>
                <a:latin typeface="Comfortaa" panose="00000500000000000000" pitchFamily="2" charset="0"/>
              </a:rPr>
              <a:t>hosted</a:t>
            </a:r>
            <a:r>
              <a:rPr lang="da-DK" dirty="0">
                <a:solidFill>
                  <a:schemeClr val="bg1"/>
                </a:solidFill>
                <a:latin typeface="Comfortaa" panose="00000500000000000000" pitchFamily="2" charset="0"/>
              </a:rPr>
              <a:t> v. </a:t>
            </a:r>
            <a:r>
              <a:rPr lang="da-DK" dirty="0" err="1">
                <a:solidFill>
                  <a:schemeClr val="bg1"/>
                </a:solidFill>
                <a:latin typeface="Comfortaa" panose="00000500000000000000" pitchFamily="2" charset="0"/>
              </a:rPr>
              <a:t>Azure</a:t>
            </a:r>
            <a:endParaRPr lang="da-DK" dirty="0">
              <a:solidFill>
                <a:schemeClr val="bg1"/>
              </a:solidFill>
              <a:latin typeface="Comfortaa" panose="00000500000000000000" pitchFamily="2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  <a:latin typeface="Comfortaa" panose="00000500000000000000" pitchFamily="2" charset="0"/>
              </a:rPr>
              <a:t>På den made kan vi alle arbejde i DB på samme tid. DB opdateres i realtime og kan ses selvom man arbejder i </a:t>
            </a:r>
            <a:r>
              <a:rPr lang="da-DK" dirty="0" err="1">
                <a:solidFill>
                  <a:schemeClr val="bg1"/>
                </a:solidFill>
                <a:latin typeface="Comfortaa" panose="00000500000000000000" pitchFamily="2" charset="0"/>
              </a:rPr>
              <a:t>localhost</a:t>
            </a:r>
            <a:endParaRPr lang="da-DK" dirty="0">
              <a:solidFill>
                <a:schemeClr val="bg1"/>
              </a:solidFill>
              <a:latin typeface="Comfortaa" panose="000005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 err="1">
                <a:solidFill>
                  <a:schemeClr val="bg1"/>
                </a:solidFill>
                <a:latin typeface="Comfortaa" panose="00000500000000000000" pitchFamily="2" charset="0"/>
              </a:rPr>
              <a:t>Webdoæmne</a:t>
            </a:r>
            <a:r>
              <a:rPr lang="da-DK" dirty="0">
                <a:solidFill>
                  <a:schemeClr val="bg1"/>
                </a:solidFill>
                <a:latin typeface="Comfortaa" panose="00000500000000000000" pitchFamily="2" charset="0"/>
              </a:rPr>
              <a:t> </a:t>
            </a:r>
            <a:r>
              <a:rPr lang="da-DK" dirty="0" err="1">
                <a:solidFill>
                  <a:schemeClr val="bg1"/>
                </a:solidFill>
                <a:latin typeface="Comfortaa" panose="00000500000000000000" pitchFamily="2" charset="0"/>
              </a:rPr>
              <a:t>hosted</a:t>
            </a:r>
            <a:r>
              <a:rPr lang="da-DK" dirty="0">
                <a:solidFill>
                  <a:schemeClr val="bg1"/>
                </a:solidFill>
                <a:latin typeface="Comfortaa" panose="00000500000000000000" pitchFamily="2" charset="0"/>
              </a:rPr>
              <a:t> v. </a:t>
            </a:r>
            <a:r>
              <a:rPr lang="da-DK" dirty="0" err="1">
                <a:solidFill>
                  <a:schemeClr val="bg1"/>
                </a:solidFill>
                <a:latin typeface="Comfortaa" panose="00000500000000000000" pitchFamily="2" charset="0"/>
              </a:rPr>
              <a:t>Azure</a:t>
            </a:r>
            <a:endParaRPr lang="da-DK" dirty="0">
              <a:solidFill>
                <a:schemeClr val="bg1"/>
              </a:solidFill>
              <a:latin typeface="Comfortaa" panose="00000500000000000000" pitchFamily="2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  <a:latin typeface="Comfortaa" panose="00000500000000000000" pitchFamily="2" charset="0"/>
              </a:rPr>
              <a:t>Så vores website kan tilgås online/uden </a:t>
            </a:r>
            <a:r>
              <a:rPr lang="da-DK" dirty="0" err="1">
                <a:solidFill>
                  <a:schemeClr val="bg1"/>
                </a:solidFill>
                <a:latin typeface="Comfortaa" panose="00000500000000000000" pitchFamily="2" charset="0"/>
              </a:rPr>
              <a:t>localhost</a:t>
            </a:r>
            <a:r>
              <a:rPr lang="da-DK" dirty="0">
                <a:solidFill>
                  <a:schemeClr val="bg1"/>
                </a:solidFill>
                <a:latin typeface="Comfortaa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8229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1000" r="-4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5F27B-5B8C-6552-1416-98FED2510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070810"/>
            <a:ext cx="9144000" cy="2387600"/>
          </a:xfrm>
        </p:spPr>
        <p:txBody>
          <a:bodyPr/>
          <a:lstStyle/>
          <a:p>
            <a:r>
              <a:rPr lang="en-GB" dirty="0" err="1">
                <a:solidFill>
                  <a:srgbClr val="7FBBEF"/>
                </a:solidFill>
                <a:latin typeface="Comfortaa" panose="00000500000000000000" pitchFamily="2" charset="0"/>
              </a:rPr>
              <a:t>Pølleskyen</a:t>
            </a:r>
            <a:endParaRPr lang="en-DK" dirty="0">
              <a:solidFill>
                <a:srgbClr val="7FBBEF"/>
              </a:solidFill>
              <a:latin typeface="Comfortaa" panose="000005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C7CFF-94C7-A40C-33DA-1389BBA29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6879" y="2466474"/>
            <a:ext cx="9144000" cy="1655762"/>
          </a:xfrm>
        </p:spPr>
        <p:txBody>
          <a:bodyPr/>
          <a:lstStyle/>
          <a:p>
            <a:endParaRPr lang="en-DK" dirty="0">
              <a:solidFill>
                <a:srgbClr val="7FBBEF"/>
              </a:solidFill>
              <a:latin typeface="Comfortaa" panose="00000500000000000000" pitchFamily="2" charset="0"/>
            </a:endParaRPr>
          </a:p>
        </p:txBody>
      </p:sp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7DCD958F-F5E7-F7FD-25FD-8C23DF6EF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643" y="1760683"/>
            <a:ext cx="6634258" cy="333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52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1000" r="-4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5F27B-5B8C-6552-1416-98FED2510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GB" dirty="0">
                <a:solidFill>
                  <a:srgbClr val="7FBBEF"/>
                </a:solidFill>
                <a:latin typeface="Comfortaa" panose="00000500000000000000" pitchFamily="2" charset="0"/>
              </a:rPr>
              <a:t>Feasibility Study</a:t>
            </a:r>
            <a:endParaRPr lang="en-DK" dirty="0">
              <a:solidFill>
                <a:srgbClr val="7FBBEF"/>
              </a:solidFill>
              <a:latin typeface="Comfortaa" panose="000005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C7CFF-94C7-A40C-33DA-1389BBA29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863" y="2814639"/>
            <a:ext cx="9144000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5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  <a:latin typeface="Comfortaa" panose="00000500000000000000" pitchFamily="2" charset="0"/>
              </a:rPr>
              <a:t>Er det teknisk muligt at udvikle en Ønskesky </a:t>
            </a:r>
            <a:r>
              <a:rPr lang="da-DK" dirty="0" err="1">
                <a:solidFill>
                  <a:schemeClr val="bg1"/>
                </a:solidFill>
                <a:latin typeface="Comfortaa" panose="00000500000000000000" pitchFamily="2" charset="0"/>
              </a:rPr>
              <a:t>replica</a:t>
            </a:r>
            <a:r>
              <a:rPr lang="da-DK" dirty="0">
                <a:solidFill>
                  <a:schemeClr val="bg1"/>
                </a:solidFill>
                <a:latin typeface="Comfortaa" panose="00000500000000000000" pitchFamily="2" charset="0"/>
              </a:rPr>
              <a:t> med vores nuværende færdigheder?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  <a:latin typeface="Comfortaa" panose="00000500000000000000" pitchFamily="2" charset="0"/>
              </a:rPr>
              <a:t>Giver det, rent økonomisk, mening at lave en Ønskesky </a:t>
            </a:r>
            <a:r>
              <a:rPr lang="da-DK" dirty="0" err="1">
                <a:solidFill>
                  <a:schemeClr val="bg1"/>
                </a:solidFill>
                <a:latin typeface="Comfortaa" panose="00000500000000000000" pitchFamily="2" charset="0"/>
              </a:rPr>
              <a:t>replica</a:t>
            </a:r>
            <a:r>
              <a:rPr lang="da-DK" dirty="0">
                <a:solidFill>
                  <a:schemeClr val="bg1"/>
                </a:solidFill>
                <a:latin typeface="Comfortaa" panose="00000500000000000000" pitchFamily="2" charset="0"/>
              </a:rPr>
              <a:t>?(Udgifter til div. services, “løn” mm)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  <a:latin typeface="Comfortaa" panose="00000500000000000000" pitchFamily="2" charset="0"/>
              </a:rPr>
              <a:t>Er der nogle juridiske udfordringer?(Patenter, billeder, generel ophavsret)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  <a:latin typeface="Comfortaa" panose="00000500000000000000" pitchFamily="2" charset="0"/>
              </a:rPr>
              <a:t>Hvor svært/muligt er det at vedligeholde og videreudvikle på et evt. system?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  <a:latin typeface="Comfortaa" panose="00000500000000000000" pitchFamily="2" charset="0"/>
              </a:rPr>
              <a:t>Er det muligt at udvikle en Ønskesky </a:t>
            </a:r>
            <a:r>
              <a:rPr lang="da-DK" dirty="0" err="1">
                <a:solidFill>
                  <a:schemeClr val="bg1"/>
                </a:solidFill>
                <a:latin typeface="Comfortaa" panose="00000500000000000000" pitchFamily="2" charset="0"/>
              </a:rPr>
              <a:t>replica</a:t>
            </a:r>
            <a:r>
              <a:rPr lang="da-DK" dirty="0">
                <a:solidFill>
                  <a:schemeClr val="bg1"/>
                </a:solidFill>
                <a:latin typeface="Comfortaa" panose="00000500000000000000" pitchFamily="2" charset="0"/>
              </a:rPr>
              <a:t> inden for den givne tidsramme?</a:t>
            </a:r>
          </a:p>
        </p:txBody>
      </p:sp>
    </p:spTree>
    <p:extLst>
      <p:ext uri="{BB962C8B-B14F-4D97-AF65-F5344CB8AC3E}">
        <p14:creationId xmlns:p14="http://schemas.microsoft.com/office/powerpoint/2010/main" val="452701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162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Comfortaa</vt:lpstr>
      <vt:lpstr>Office Theme</vt:lpstr>
      <vt:lpstr>Team Pøllerne</vt:lpstr>
      <vt:lpstr>Processen</vt:lpstr>
      <vt:lpstr>Setup</vt:lpstr>
      <vt:lpstr>Pølleskyen</vt:lpstr>
      <vt:lpstr>Feasibility 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Pøllerne</dc:title>
  <dc:creator>Rami</dc:creator>
  <cp:lastModifiedBy>Rami</cp:lastModifiedBy>
  <cp:revision>3</cp:revision>
  <dcterms:created xsi:type="dcterms:W3CDTF">2022-10-31T07:55:27Z</dcterms:created>
  <dcterms:modified xsi:type="dcterms:W3CDTF">2022-10-31T09:53:31Z</dcterms:modified>
</cp:coreProperties>
</file>